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ppt/tags/tag87.xml" ContentType="application/vnd.openxmlformats-officedocument.presentationml.tags+xml"/>
  <Override PartName="/ppt/tags/tag88.xml" ContentType="application/vnd.openxmlformats-officedocument.presentationml.tags+xml"/>
  <Override PartName="/ppt/tags/tag89.xml" ContentType="application/vnd.openxmlformats-officedocument.presentationml.tags+xml"/>
  <Override PartName="/ppt/tags/tag90.xml" ContentType="application/vnd.openxmlformats-officedocument.presentationml.tags+xml"/>
  <Override PartName="/ppt/tags/tag91.xml" ContentType="application/vnd.openxmlformats-officedocument.presentationml.tags+xml"/>
  <Override PartName="/ppt/tags/tag92.xml" ContentType="application/vnd.openxmlformats-officedocument.presentationml.tags+xml"/>
  <Override PartName="/ppt/tags/tag93.xml" ContentType="application/vnd.openxmlformats-officedocument.presentationml.tags+xml"/>
  <Override PartName="/ppt/tags/tag94.xml" ContentType="application/vnd.openxmlformats-officedocument.presentationml.tags+xml"/>
  <Override PartName="/ppt/tags/tag95.xml" ContentType="application/vnd.openxmlformats-officedocument.presentationml.tags+xml"/>
  <Override PartName="/ppt/tags/tag96.xml" ContentType="application/vnd.openxmlformats-officedocument.presentationml.tags+xml"/>
  <Override PartName="/ppt/tags/tag97.xml" ContentType="application/vnd.openxmlformats-officedocument.presentationml.tags+xml"/>
  <Override PartName="/ppt/tags/tag98.xml" ContentType="application/vnd.openxmlformats-officedocument.presentationml.tags+xml"/>
  <Override PartName="/ppt/tags/tag99.xml" ContentType="application/vnd.openxmlformats-officedocument.presentationml.tags+xml"/>
  <Override PartName="/ppt/tags/tag100.xml" ContentType="application/vnd.openxmlformats-officedocument.presentationml.tags+xml"/>
  <Override PartName="/ppt/tags/tag101.xml" ContentType="application/vnd.openxmlformats-officedocument.presentationml.tags+xml"/>
  <Override PartName="/ppt/tags/tag102.xml" ContentType="application/vnd.openxmlformats-officedocument.presentationml.tags+xml"/>
  <Override PartName="/ppt/tags/tag103.xml" ContentType="application/vnd.openxmlformats-officedocument.presentationml.tags+xml"/>
  <Override PartName="/ppt/tags/tag104.xml" ContentType="application/vnd.openxmlformats-officedocument.presentationml.tags+xml"/>
  <Override PartName="/ppt/tags/tag105.xml" ContentType="application/vnd.openxmlformats-officedocument.presentationml.tags+xml"/>
  <Override PartName="/ppt/tags/tag106.xml" ContentType="application/vnd.openxmlformats-officedocument.presentationml.tags+xml"/>
  <Override PartName="/ppt/tags/tag107.xml" ContentType="application/vnd.openxmlformats-officedocument.presentationml.tags+xml"/>
  <Override PartName="/ppt/tags/tag108.xml" ContentType="application/vnd.openxmlformats-officedocument.presentationml.tags+xml"/>
  <Override PartName="/ppt/tags/tag109.xml" ContentType="application/vnd.openxmlformats-officedocument.presentationml.tags+xml"/>
  <Override PartName="/ppt/tags/tag110.xml" ContentType="application/vnd.openxmlformats-officedocument.presentationml.tags+xml"/>
  <Override PartName="/ppt/tags/tag111.xml" ContentType="application/vnd.openxmlformats-officedocument.presentationml.tags+xml"/>
  <Override PartName="/ppt/tags/tag112.xml" ContentType="application/vnd.openxmlformats-officedocument.presentationml.tags+xml"/>
  <Override PartName="/ppt/tags/tag113.xml" ContentType="application/vnd.openxmlformats-officedocument.presentationml.tags+xml"/>
  <Override PartName="/ppt/tags/tag114.xml" ContentType="application/vnd.openxmlformats-officedocument.presentationml.tags+xml"/>
  <Override PartName="/ppt/tags/tag115.xml" ContentType="application/vnd.openxmlformats-officedocument.presentationml.tags+xml"/>
  <Override PartName="/ppt/tags/tag116.xml" ContentType="application/vnd.openxmlformats-officedocument.presentationml.tags+xml"/>
  <Override PartName="/ppt/tags/tag117.xml" ContentType="application/vnd.openxmlformats-officedocument.presentationml.tags+xml"/>
  <Override PartName="/ppt/tags/tag118.xml" ContentType="application/vnd.openxmlformats-officedocument.presentationml.tags+xml"/>
  <Override PartName="/ppt/tags/tag119.xml" ContentType="application/vnd.openxmlformats-officedocument.presentationml.tags+xml"/>
  <Override PartName="/ppt/tags/tag120.xml" ContentType="application/vnd.openxmlformats-officedocument.presentationml.tags+xml"/>
  <Override PartName="/ppt/tags/tag121.xml" ContentType="application/vnd.openxmlformats-officedocument.presentationml.tags+xml"/>
  <Override PartName="/ppt/tags/tag122.xml" ContentType="application/vnd.openxmlformats-officedocument.presentationml.tags+xml"/>
  <Override PartName="/ppt/tags/tag123.xml" ContentType="application/vnd.openxmlformats-officedocument.presentationml.tags+xml"/>
  <Override PartName="/ppt/tags/tag124.xml" ContentType="application/vnd.openxmlformats-officedocument.presentationml.tags+xml"/>
  <Override PartName="/ppt/tags/tag125.xml" ContentType="application/vnd.openxmlformats-officedocument.presentationml.tags+xml"/>
  <Override PartName="/ppt/tags/tag126.xml" ContentType="application/vnd.openxmlformats-officedocument.presentationml.tags+xml"/>
  <Override PartName="/ppt/tags/tag127.xml" ContentType="application/vnd.openxmlformats-officedocument.presentationml.tags+xml"/>
  <Override PartName="/ppt/tags/tag128.xml" ContentType="application/vnd.openxmlformats-officedocument.presentationml.tags+xml"/>
  <Override PartName="/ppt/tags/tag129.xml" ContentType="application/vnd.openxmlformats-officedocument.presentationml.tags+xml"/>
  <Override PartName="/ppt/tags/tag130.xml" ContentType="application/vnd.openxmlformats-officedocument.presentationml.tags+xml"/>
  <Override PartName="/ppt/tags/tag131.xml" ContentType="application/vnd.openxmlformats-officedocument.presentationml.tags+xml"/>
  <Override PartName="/ppt/tags/tag132.xml" ContentType="application/vnd.openxmlformats-officedocument.presentationml.tags+xml"/>
  <Override PartName="/ppt/tags/tag133.xml" ContentType="application/vnd.openxmlformats-officedocument.presentationml.tags+xml"/>
  <Override PartName="/ppt/tags/tag134.xml" ContentType="application/vnd.openxmlformats-officedocument.presentationml.tags+xml"/>
  <Override PartName="/ppt/tags/tag135.xml" ContentType="application/vnd.openxmlformats-officedocument.presentationml.tags+xml"/>
  <Override PartName="/ppt/tags/tag136.xml" ContentType="application/vnd.openxmlformats-officedocument.presentationml.tags+xml"/>
  <Override PartName="/ppt/tags/tag137.xml" ContentType="application/vnd.openxmlformats-officedocument.presentationml.tags+xml"/>
  <Override PartName="/ppt/tags/tag138.xml" ContentType="application/vnd.openxmlformats-officedocument.presentationml.tags+xml"/>
  <Override PartName="/ppt/tags/tag139.xml" ContentType="application/vnd.openxmlformats-officedocument.presentationml.tags+xml"/>
  <Override PartName="/ppt/tags/tag140.xml" ContentType="application/vnd.openxmlformats-officedocument.presentationml.tags+xml"/>
  <Override PartName="/ppt/tags/tag141.xml" ContentType="application/vnd.openxmlformats-officedocument.presentationml.tags+xml"/>
  <Override PartName="/ppt/tags/tag142.xml" ContentType="application/vnd.openxmlformats-officedocument.presentationml.tags+xml"/>
  <Override PartName="/ppt/tags/tag143.xml" ContentType="application/vnd.openxmlformats-officedocument.presentationml.tags+xml"/>
  <Override PartName="/ppt/tags/tag144.xml" ContentType="application/vnd.openxmlformats-officedocument.presentationml.tags+xml"/>
  <Override PartName="/ppt/tags/tag145.xml" ContentType="application/vnd.openxmlformats-officedocument.presentationml.tags+xml"/>
  <Override PartName="/ppt/tags/tag146.xml" ContentType="application/vnd.openxmlformats-officedocument.presentationml.tags+xml"/>
  <Override PartName="/ppt/tags/tag147.xml" ContentType="application/vnd.openxmlformats-officedocument.presentationml.tags+xml"/>
  <Override PartName="/ppt/tags/tag148.xml" ContentType="application/vnd.openxmlformats-officedocument.presentationml.tags+xml"/>
  <Override PartName="/ppt/tags/tag149.xml" ContentType="application/vnd.openxmlformats-officedocument.presentationml.tags+xml"/>
  <Override PartName="/ppt/tags/tag150.xml" ContentType="application/vnd.openxmlformats-officedocument.presentationml.tags+xml"/>
  <Override PartName="/ppt/tags/tag151.xml" ContentType="application/vnd.openxmlformats-officedocument.presentationml.tags+xml"/>
  <Override PartName="/ppt/tags/tag152.xml" ContentType="application/vnd.openxmlformats-officedocument.presentationml.tags+xml"/>
  <Override PartName="/ppt/tags/tag153.xml" ContentType="application/vnd.openxmlformats-officedocument.presentationml.tags+xml"/>
  <Override PartName="/ppt/tags/tag154.xml" ContentType="application/vnd.openxmlformats-officedocument.presentationml.tags+xml"/>
  <Override PartName="/ppt/tags/tag155.xml" ContentType="application/vnd.openxmlformats-officedocument.presentationml.tags+xml"/>
  <Override PartName="/ppt/tags/tag156.xml" ContentType="application/vnd.openxmlformats-officedocument.presentationml.tags+xml"/>
  <Override PartName="/ppt/tags/tag157.xml" ContentType="application/vnd.openxmlformats-officedocument.presentationml.tags+xml"/>
  <Override PartName="/ppt/tags/tag158.xml" ContentType="application/vnd.openxmlformats-officedocument.presentationml.tags+xml"/>
  <Override PartName="/ppt/tags/tag159.xml" ContentType="application/vnd.openxmlformats-officedocument.presentationml.tags+xml"/>
  <Override PartName="/ppt/tags/tag160.xml" ContentType="application/vnd.openxmlformats-officedocument.presentationml.tags+xml"/>
  <Override PartName="/ppt/tags/tag161.xml" ContentType="application/vnd.openxmlformats-officedocument.presentationml.tags+xml"/>
  <Override PartName="/ppt/tags/tag162.xml" ContentType="application/vnd.openxmlformats-officedocument.presentationml.tags+xml"/>
  <Override PartName="/ppt/tags/tag163.xml" ContentType="application/vnd.openxmlformats-officedocument.presentationml.tags+xml"/>
  <Override PartName="/ppt/tags/tag164.xml" ContentType="application/vnd.openxmlformats-officedocument.presentationml.tags+xml"/>
  <Override PartName="/ppt/tags/tag165.xml" ContentType="application/vnd.openxmlformats-officedocument.presentationml.tags+xml"/>
  <Override PartName="/ppt/tags/tag166.xml" ContentType="application/vnd.openxmlformats-officedocument.presentationml.tags+xml"/>
  <Override PartName="/ppt/tags/tag167.xml" ContentType="application/vnd.openxmlformats-officedocument.presentationml.tags+xml"/>
  <Override PartName="/ppt/tags/tag168.xml" ContentType="application/vnd.openxmlformats-officedocument.presentationml.tags+xml"/>
  <Override PartName="/ppt/tags/tag169.xml" ContentType="application/vnd.openxmlformats-officedocument.presentationml.tags+xml"/>
  <Override PartName="/ppt/tags/tag170.xml" ContentType="application/vnd.openxmlformats-officedocument.presentationml.tags+xml"/>
  <Override PartName="/ppt/tags/tag171.xml" ContentType="application/vnd.openxmlformats-officedocument.presentationml.tags+xml"/>
  <Override PartName="/ppt/tags/tag172.xml" ContentType="application/vnd.openxmlformats-officedocument.presentationml.tags+xml"/>
  <Override PartName="/ppt/tags/tag173.xml" ContentType="application/vnd.openxmlformats-officedocument.presentationml.tags+xml"/>
  <Override PartName="/ppt/tags/tag174.xml" ContentType="application/vnd.openxmlformats-officedocument.presentationml.tags+xml"/>
  <Override PartName="/ppt/tags/tag175.xml" ContentType="application/vnd.openxmlformats-officedocument.presentationml.tags+xml"/>
  <Override PartName="/ppt/tags/tag176.xml" ContentType="application/vnd.openxmlformats-officedocument.presentationml.tags+xml"/>
  <Override PartName="/ppt/tags/tag177.xml" ContentType="application/vnd.openxmlformats-officedocument.presentationml.tags+xml"/>
  <Override PartName="/ppt/theme/theme2.xml" ContentType="application/vnd.openxmlformats-officedocument.theme+xml"/>
  <Override PartName="/ppt/tags/tag178.xml" ContentType="application/vnd.openxmlformats-officedocument.presentationml.tags+xml"/>
  <Override PartName="/ppt/tags/tag179.xml" ContentType="application/vnd.openxmlformats-officedocument.presentationml.tags+xml"/>
  <Override PartName="/ppt/tags/tag180.xml" ContentType="application/vnd.openxmlformats-officedocument.presentationml.tags+xml"/>
  <Override PartName="/ppt/tags/tag181.xml" ContentType="application/vnd.openxmlformats-officedocument.presentationml.tags+xml"/>
  <Override PartName="/ppt/tags/tag182.xml" ContentType="application/vnd.openxmlformats-officedocument.presentationml.tags+xml"/>
  <Override PartName="/ppt/tags/tag183.xml" ContentType="application/vnd.openxmlformats-officedocument.presentationml.tags+xml"/>
  <Override PartName="/ppt/tags/tag184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sldIdLst>
    <p:sldId id="256" r:id="rId2"/>
    <p:sldId id="258" r:id="rId3"/>
    <p:sldId id="261" r:id="rId4"/>
    <p:sldId id="262" r:id="rId5"/>
    <p:sldId id="263" r:id="rId6"/>
    <p:sldId id="277" r:id="rId7"/>
    <p:sldId id="278" r:id="rId8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16">
          <p15:clr>
            <a:srgbClr val="A4A3A4"/>
          </p15:clr>
        </p15:guide>
        <p15:guide id="2" pos="383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2" clrIdx="0"/>
  <p:cmAuthor id="2" name="赵秀丽" initials="赵" lastIdx="0" clrIdx="0"/>
  <p:cmAuthor id="4" name="作者" initials="A" lastIdx="0" clrIdx="3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86" d="100"/>
          <a:sy n="86" d="100"/>
        </p:scale>
        <p:origin x="614" y="62"/>
      </p:cViewPr>
      <p:guideLst>
        <p:guide orient="horz" pos="2116"/>
        <p:guide pos="3839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71682" name="备注占位符 2"/>
          <p:cNvSpPr>
            <a:spLocks noGrp="1"/>
          </p:cNvSpPr>
          <p:nvPr>
            <p:ph type="body"/>
          </p:nvPr>
        </p:nvSpPr>
        <p:spPr/>
        <p:txBody>
          <a:bodyPr vert="horz" lIns="91440" tIns="45720" rIns="91440" bIns="45720" anchor="t"/>
          <a:lstStyle/>
          <a:p>
            <a:pPr lvl="0"/>
            <a:endParaRPr lang="zh-CN" altLang="en-US" dirty="0"/>
          </a:p>
        </p:txBody>
      </p:sp>
      <p:sp>
        <p:nvSpPr>
          <p:cNvPr id="71683" name="灯片编号占位符 3"/>
          <p:cNvSpPr>
            <a:spLocks noGrp="1"/>
          </p:cNvSpPr>
          <p:nvPr>
            <p:ph type="sldNum" sz="quarter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 w="9525">
            <a:noFill/>
          </a:ln>
        </p:spPr>
        <p:txBody>
          <a:bodyPr vert="horz" lIns="91440" tIns="45720" rIns="91440" bIns="45720" anchor="b"/>
          <a:lstStyle/>
          <a:p>
            <a:pPr lvl="0" algn="r"/>
            <a:fld id="{9A0DB2DC-4C9A-4742-B13C-FB6460FD3503}" type="slidenum">
              <a:rPr lang="zh-CN" altLang="en-US" sz="1200" dirty="0">
                <a:latin typeface="Arial" panose="020B0604020202020204" pitchFamily="34" charset="0"/>
                <a:ea typeface="宋体" panose="02010600030101010101" pitchFamily="2" charset="-122"/>
              </a:rPr>
              <a:t>6</a:t>
            </a:fld>
            <a:endParaRPr lang="zh-CN" altLang="en-US" sz="1200" dirty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emf"/><Relationship Id="rId3" Type="http://schemas.openxmlformats.org/officeDocument/2006/relationships/tags" Target="../tags/tag9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8.xml"/><Relationship Id="rId1" Type="http://schemas.openxmlformats.org/officeDocument/2006/relationships/tags" Target="../tags/tag7.xml"/><Relationship Id="rId6" Type="http://schemas.openxmlformats.org/officeDocument/2006/relationships/tags" Target="../tags/tag12.xml"/><Relationship Id="rId5" Type="http://schemas.openxmlformats.org/officeDocument/2006/relationships/tags" Target="../tags/tag11.xml"/><Relationship Id="rId4" Type="http://schemas.openxmlformats.org/officeDocument/2006/relationships/tags" Target="../tags/tag10.xml"/></Relationships>
</file>

<file path=ppt/slideLayouts/_rels/slideLayout10.xml.rels><?xml version="1.0" encoding="UTF-8" standalone="yes"?>
<Relationships xmlns="http://schemas.openxmlformats.org/package/2006/relationships"><Relationship Id="rId8" Type="http://schemas.openxmlformats.org/officeDocument/2006/relationships/tags" Target="../tags/tag104.xml"/><Relationship Id="rId3" Type="http://schemas.openxmlformats.org/officeDocument/2006/relationships/tags" Target="../tags/tag99.xml"/><Relationship Id="rId7" Type="http://schemas.openxmlformats.org/officeDocument/2006/relationships/tags" Target="../tags/tag103.xml"/><Relationship Id="rId2" Type="http://schemas.openxmlformats.org/officeDocument/2006/relationships/tags" Target="../tags/tag98.xml"/><Relationship Id="rId1" Type="http://schemas.openxmlformats.org/officeDocument/2006/relationships/tags" Target="../tags/tag97.xml"/><Relationship Id="rId6" Type="http://schemas.openxmlformats.org/officeDocument/2006/relationships/tags" Target="../tags/tag102.xml"/><Relationship Id="rId5" Type="http://schemas.openxmlformats.org/officeDocument/2006/relationships/tags" Target="../tags/tag101.xml"/><Relationship Id="rId4" Type="http://schemas.openxmlformats.org/officeDocument/2006/relationships/tags" Target="../tags/tag100.xml"/><Relationship Id="rId9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8" Type="http://schemas.openxmlformats.org/officeDocument/2006/relationships/slideMaster" Target="../slideMasters/slideMaster1.xml"/><Relationship Id="rId3" Type="http://schemas.openxmlformats.org/officeDocument/2006/relationships/tags" Target="../tags/tag107.xml"/><Relationship Id="rId7" Type="http://schemas.openxmlformats.org/officeDocument/2006/relationships/tags" Target="../tags/tag111.xml"/><Relationship Id="rId2" Type="http://schemas.openxmlformats.org/officeDocument/2006/relationships/tags" Target="../tags/tag106.xml"/><Relationship Id="rId1" Type="http://schemas.openxmlformats.org/officeDocument/2006/relationships/tags" Target="../tags/tag105.xml"/><Relationship Id="rId6" Type="http://schemas.openxmlformats.org/officeDocument/2006/relationships/tags" Target="../tags/tag110.xml"/><Relationship Id="rId5" Type="http://schemas.openxmlformats.org/officeDocument/2006/relationships/tags" Target="../tags/tag109.xml"/><Relationship Id="rId10" Type="http://schemas.openxmlformats.org/officeDocument/2006/relationships/image" Target="../media/image10.emf"/><Relationship Id="rId4" Type="http://schemas.openxmlformats.org/officeDocument/2006/relationships/tags" Target="../tags/tag108.xml"/><Relationship Id="rId9" Type="http://schemas.openxmlformats.org/officeDocument/2006/relationships/image" Target="../media/image9.emf"/></Relationships>
</file>

<file path=ppt/slideLayouts/_rels/slideLayout12.xml.rels><?xml version="1.0" encoding="UTF-8" standalone="yes"?>
<Relationships xmlns="http://schemas.openxmlformats.org/package/2006/relationships"><Relationship Id="rId8" Type="http://schemas.openxmlformats.org/officeDocument/2006/relationships/slideMaster" Target="../slideMasters/slideMaster1.xml"/><Relationship Id="rId3" Type="http://schemas.openxmlformats.org/officeDocument/2006/relationships/tags" Target="../tags/tag114.xml"/><Relationship Id="rId7" Type="http://schemas.openxmlformats.org/officeDocument/2006/relationships/tags" Target="../tags/tag118.xml"/><Relationship Id="rId2" Type="http://schemas.openxmlformats.org/officeDocument/2006/relationships/tags" Target="../tags/tag113.xml"/><Relationship Id="rId1" Type="http://schemas.openxmlformats.org/officeDocument/2006/relationships/tags" Target="../tags/tag112.xml"/><Relationship Id="rId6" Type="http://schemas.openxmlformats.org/officeDocument/2006/relationships/tags" Target="../tags/tag117.xml"/><Relationship Id="rId5" Type="http://schemas.openxmlformats.org/officeDocument/2006/relationships/tags" Target="../tags/tag116.xml"/><Relationship Id="rId4" Type="http://schemas.openxmlformats.org/officeDocument/2006/relationships/tags" Target="../tags/tag115.xml"/></Relationships>
</file>

<file path=ppt/slideLayouts/_rels/slideLayout13.xml.rels><?xml version="1.0" encoding="UTF-8" standalone="yes"?>
<Relationships xmlns="http://schemas.openxmlformats.org/package/2006/relationships"><Relationship Id="rId8" Type="http://schemas.openxmlformats.org/officeDocument/2006/relationships/slideMaster" Target="../slideMasters/slideMaster1.xml"/><Relationship Id="rId3" Type="http://schemas.openxmlformats.org/officeDocument/2006/relationships/tags" Target="../tags/tag121.xml"/><Relationship Id="rId7" Type="http://schemas.openxmlformats.org/officeDocument/2006/relationships/tags" Target="../tags/tag125.xml"/><Relationship Id="rId2" Type="http://schemas.openxmlformats.org/officeDocument/2006/relationships/tags" Target="../tags/tag120.xml"/><Relationship Id="rId1" Type="http://schemas.openxmlformats.org/officeDocument/2006/relationships/tags" Target="../tags/tag119.xml"/><Relationship Id="rId6" Type="http://schemas.openxmlformats.org/officeDocument/2006/relationships/tags" Target="../tags/tag124.xml"/><Relationship Id="rId5" Type="http://schemas.openxmlformats.org/officeDocument/2006/relationships/tags" Target="../tags/tag123.xml"/><Relationship Id="rId4" Type="http://schemas.openxmlformats.org/officeDocument/2006/relationships/tags" Target="../tags/tag122.xml"/><Relationship Id="rId9" Type="http://schemas.openxmlformats.org/officeDocument/2006/relationships/image" Target="../media/image11.emf"/></Relationships>
</file>

<file path=ppt/slideLayouts/_rels/slideLayout14.xml.rels><?xml version="1.0" encoding="UTF-8" standalone="yes"?>
<Relationships xmlns="http://schemas.openxmlformats.org/package/2006/relationships"><Relationship Id="rId8" Type="http://schemas.openxmlformats.org/officeDocument/2006/relationships/tags" Target="../tags/tag133.xml"/><Relationship Id="rId13" Type="http://schemas.openxmlformats.org/officeDocument/2006/relationships/tags" Target="../tags/tag138.xml"/><Relationship Id="rId3" Type="http://schemas.openxmlformats.org/officeDocument/2006/relationships/tags" Target="../tags/tag128.xml"/><Relationship Id="rId7" Type="http://schemas.openxmlformats.org/officeDocument/2006/relationships/tags" Target="../tags/tag132.xml"/><Relationship Id="rId12" Type="http://schemas.openxmlformats.org/officeDocument/2006/relationships/tags" Target="../tags/tag137.xml"/><Relationship Id="rId2" Type="http://schemas.openxmlformats.org/officeDocument/2006/relationships/tags" Target="../tags/tag127.xml"/><Relationship Id="rId16" Type="http://schemas.openxmlformats.org/officeDocument/2006/relationships/image" Target="../media/image7.emf"/><Relationship Id="rId1" Type="http://schemas.openxmlformats.org/officeDocument/2006/relationships/tags" Target="../tags/tag126.xml"/><Relationship Id="rId6" Type="http://schemas.openxmlformats.org/officeDocument/2006/relationships/tags" Target="../tags/tag131.xml"/><Relationship Id="rId11" Type="http://schemas.openxmlformats.org/officeDocument/2006/relationships/tags" Target="../tags/tag136.xml"/><Relationship Id="rId5" Type="http://schemas.openxmlformats.org/officeDocument/2006/relationships/tags" Target="../tags/tag130.xml"/><Relationship Id="rId15" Type="http://schemas.openxmlformats.org/officeDocument/2006/relationships/slideMaster" Target="../slideMasters/slideMaster1.xml"/><Relationship Id="rId10" Type="http://schemas.openxmlformats.org/officeDocument/2006/relationships/tags" Target="../tags/tag135.xml"/><Relationship Id="rId4" Type="http://schemas.openxmlformats.org/officeDocument/2006/relationships/tags" Target="../tags/tag129.xml"/><Relationship Id="rId9" Type="http://schemas.openxmlformats.org/officeDocument/2006/relationships/tags" Target="../tags/tag134.xml"/><Relationship Id="rId14" Type="http://schemas.openxmlformats.org/officeDocument/2006/relationships/tags" Target="../tags/tag139.xml"/></Relationships>
</file>

<file path=ppt/slideLayouts/_rels/slideLayout15.xml.rels><?xml version="1.0" encoding="UTF-8" standalone="yes"?>
<Relationships xmlns="http://schemas.openxmlformats.org/package/2006/relationships"><Relationship Id="rId8" Type="http://schemas.openxmlformats.org/officeDocument/2006/relationships/tags" Target="../tags/tag147.xml"/><Relationship Id="rId3" Type="http://schemas.openxmlformats.org/officeDocument/2006/relationships/tags" Target="../tags/tag142.xml"/><Relationship Id="rId7" Type="http://schemas.openxmlformats.org/officeDocument/2006/relationships/tags" Target="../tags/tag146.xml"/><Relationship Id="rId2" Type="http://schemas.openxmlformats.org/officeDocument/2006/relationships/tags" Target="../tags/tag141.xml"/><Relationship Id="rId1" Type="http://schemas.openxmlformats.org/officeDocument/2006/relationships/tags" Target="../tags/tag140.xml"/><Relationship Id="rId6" Type="http://schemas.openxmlformats.org/officeDocument/2006/relationships/tags" Target="../tags/tag145.xml"/><Relationship Id="rId5" Type="http://schemas.openxmlformats.org/officeDocument/2006/relationships/tags" Target="../tags/tag144.xml"/><Relationship Id="rId10" Type="http://schemas.openxmlformats.org/officeDocument/2006/relationships/image" Target="../media/image12.emf"/><Relationship Id="rId4" Type="http://schemas.openxmlformats.org/officeDocument/2006/relationships/tags" Target="../tags/tag143.xml"/><Relationship Id="rId9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8" Type="http://schemas.openxmlformats.org/officeDocument/2006/relationships/tags" Target="../tags/tag155.xml"/><Relationship Id="rId3" Type="http://schemas.openxmlformats.org/officeDocument/2006/relationships/tags" Target="../tags/tag150.xml"/><Relationship Id="rId7" Type="http://schemas.openxmlformats.org/officeDocument/2006/relationships/tags" Target="../tags/tag154.xml"/><Relationship Id="rId2" Type="http://schemas.openxmlformats.org/officeDocument/2006/relationships/tags" Target="../tags/tag149.xml"/><Relationship Id="rId1" Type="http://schemas.openxmlformats.org/officeDocument/2006/relationships/tags" Target="../tags/tag148.xml"/><Relationship Id="rId6" Type="http://schemas.openxmlformats.org/officeDocument/2006/relationships/tags" Target="../tags/tag153.xml"/><Relationship Id="rId5" Type="http://schemas.openxmlformats.org/officeDocument/2006/relationships/tags" Target="../tags/tag152.xml"/><Relationship Id="rId10" Type="http://schemas.openxmlformats.org/officeDocument/2006/relationships/image" Target="../media/image13.emf"/><Relationship Id="rId4" Type="http://schemas.openxmlformats.org/officeDocument/2006/relationships/tags" Target="../tags/tag151.xml"/><Relationship Id="rId9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8" Type="http://schemas.openxmlformats.org/officeDocument/2006/relationships/tags" Target="../tags/tag163.xml"/><Relationship Id="rId13" Type="http://schemas.openxmlformats.org/officeDocument/2006/relationships/tags" Target="../tags/tag168.xml"/><Relationship Id="rId3" Type="http://schemas.openxmlformats.org/officeDocument/2006/relationships/tags" Target="../tags/tag158.xml"/><Relationship Id="rId7" Type="http://schemas.openxmlformats.org/officeDocument/2006/relationships/tags" Target="../tags/tag162.xml"/><Relationship Id="rId12" Type="http://schemas.openxmlformats.org/officeDocument/2006/relationships/tags" Target="../tags/tag167.xml"/><Relationship Id="rId2" Type="http://schemas.openxmlformats.org/officeDocument/2006/relationships/tags" Target="../tags/tag157.xml"/><Relationship Id="rId1" Type="http://schemas.openxmlformats.org/officeDocument/2006/relationships/tags" Target="../tags/tag156.xml"/><Relationship Id="rId6" Type="http://schemas.openxmlformats.org/officeDocument/2006/relationships/tags" Target="../tags/tag161.xml"/><Relationship Id="rId11" Type="http://schemas.openxmlformats.org/officeDocument/2006/relationships/tags" Target="../tags/tag166.xml"/><Relationship Id="rId5" Type="http://schemas.openxmlformats.org/officeDocument/2006/relationships/tags" Target="../tags/tag160.xml"/><Relationship Id="rId10" Type="http://schemas.openxmlformats.org/officeDocument/2006/relationships/tags" Target="../tags/tag165.xml"/><Relationship Id="rId4" Type="http://schemas.openxmlformats.org/officeDocument/2006/relationships/tags" Target="../tags/tag159.xml"/><Relationship Id="rId9" Type="http://schemas.openxmlformats.org/officeDocument/2006/relationships/tags" Target="../tags/tag164.xml"/><Relationship Id="rId14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8" Type="http://schemas.openxmlformats.org/officeDocument/2006/relationships/tags" Target="../tags/tag176.xml"/><Relationship Id="rId13" Type="http://schemas.openxmlformats.org/officeDocument/2006/relationships/image" Target="../media/image4.emf"/><Relationship Id="rId3" Type="http://schemas.openxmlformats.org/officeDocument/2006/relationships/tags" Target="../tags/tag171.xml"/><Relationship Id="rId7" Type="http://schemas.openxmlformats.org/officeDocument/2006/relationships/tags" Target="../tags/tag175.xml"/><Relationship Id="rId12" Type="http://schemas.openxmlformats.org/officeDocument/2006/relationships/image" Target="../media/image3.emf"/><Relationship Id="rId2" Type="http://schemas.openxmlformats.org/officeDocument/2006/relationships/tags" Target="../tags/tag170.xml"/><Relationship Id="rId1" Type="http://schemas.openxmlformats.org/officeDocument/2006/relationships/tags" Target="../tags/tag169.xml"/><Relationship Id="rId6" Type="http://schemas.openxmlformats.org/officeDocument/2006/relationships/tags" Target="../tags/tag174.xml"/><Relationship Id="rId11" Type="http://schemas.openxmlformats.org/officeDocument/2006/relationships/image" Target="../media/image8.emf"/><Relationship Id="rId5" Type="http://schemas.openxmlformats.org/officeDocument/2006/relationships/tags" Target="../tags/tag173.xml"/><Relationship Id="rId10" Type="http://schemas.openxmlformats.org/officeDocument/2006/relationships/slideMaster" Target="../slideMasters/slideMaster1.xml"/><Relationship Id="rId4" Type="http://schemas.openxmlformats.org/officeDocument/2006/relationships/tags" Target="../tags/tag172.xml"/><Relationship Id="rId9" Type="http://schemas.openxmlformats.org/officeDocument/2006/relationships/tags" Target="../tags/tag177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8" Type="http://schemas.openxmlformats.org/officeDocument/2006/relationships/tags" Target="../tags/tag20.xml"/><Relationship Id="rId3" Type="http://schemas.openxmlformats.org/officeDocument/2006/relationships/tags" Target="../tags/tag15.xml"/><Relationship Id="rId7" Type="http://schemas.openxmlformats.org/officeDocument/2006/relationships/tags" Target="../tags/tag19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tags" Target="../tags/tag18.xml"/><Relationship Id="rId5" Type="http://schemas.openxmlformats.org/officeDocument/2006/relationships/tags" Target="../tags/tag17.xml"/><Relationship Id="rId10" Type="http://schemas.openxmlformats.org/officeDocument/2006/relationships/slideMaster" Target="../slideMasters/slideMaster1.xml"/><Relationship Id="rId4" Type="http://schemas.openxmlformats.org/officeDocument/2006/relationships/tags" Target="../tags/tag16.xml"/><Relationship Id="rId9" Type="http://schemas.openxmlformats.org/officeDocument/2006/relationships/tags" Target="../tags/tag21.xml"/></Relationships>
</file>

<file path=ppt/slideLayouts/_rels/slideLayout3.xml.rels><?xml version="1.0" encoding="UTF-8" standalone="yes"?>
<Relationships xmlns="http://schemas.openxmlformats.org/package/2006/relationships"><Relationship Id="rId8" Type="http://schemas.openxmlformats.org/officeDocument/2006/relationships/tags" Target="../tags/tag29.xml"/><Relationship Id="rId13" Type="http://schemas.openxmlformats.org/officeDocument/2006/relationships/tags" Target="../tags/tag34.xml"/><Relationship Id="rId18" Type="http://schemas.openxmlformats.org/officeDocument/2006/relationships/tags" Target="../tags/tag39.xml"/><Relationship Id="rId3" Type="http://schemas.openxmlformats.org/officeDocument/2006/relationships/tags" Target="../tags/tag24.xml"/><Relationship Id="rId21" Type="http://schemas.openxmlformats.org/officeDocument/2006/relationships/tags" Target="../tags/tag42.xml"/><Relationship Id="rId7" Type="http://schemas.openxmlformats.org/officeDocument/2006/relationships/tags" Target="../tags/tag28.xml"/><Relationship Id="rId12" Type="http://schemas.openxmlformats.org/officeDocument/2006/relationships/tags" Target="../tags/tag33.xml"/><Relationship Id="rId17" Type="http://schemas.openxmlformats.org/officeDocument/2006/relationships/tags" Target="../tags/tag38.xml"/><Relationship Id="rId2" Type="http://schemas.openxmlformats.org/officeDocument/2006/relationships/tags" Target="../tags/tag23.xml"/><Relationship Id="rId16" Type="http://schemas.openxmlformats.org/officeDocument/2006/relationships/tags" Target="../tags/tag37.xml"/><Relationship Id="rId20" Type="http://schemas.openxmlformats.org/officeDocument/2006/relationships/tags" Target="../tags/tag41.xml"/><Relationship Id="rId1" Type="http://schemas.openxmlformats.org/officeDocument/2006/relationships/tags" Target="../tags/tag22.xml"/><Relationship Id="rId6" Type="http://schemas.openxmlformats.org/officeDocument/2006/relationships/tags" Target="../tags/tag27.xml"/><Relationship Id="rId11" Type="http://schemas.openxmlformats.org/officeDocument/2006/relationships/tags" Target="../tags/tag32.xml"/><Relationship Id="rId24" Type="http://schemas.openxmlformats.org/officeDocument/2006/relationships/image" Target="../media/image2.emf"/><Relationship Id="rId5" Type="http://schemas.openxmlformats.org/officeDocument/2006/relationships/tags" Target="../tags/tag26.xml"/><Relationship Id="rId15" Type="http://schemas.openxmlformats.org/officeDocument/2006/relationships/tags" Target="../tags/tag36.xml"/><Relationship Id="rId23" Type="http://schemas.openxmlformats.org/officeDocument/2006/relationships/slideMaster" Target="../slideMasters/slideMaster1.xml"/><Relationship Id="rId10" Type="http://schemas.openxmlformats.org/officeDocument/2006/relationships/tags" Target="../tags/tag31.xml"/><Relationship Id="rId19" Type="http://schemas.openxmlformats.org/officeDocument/2006/relationships/tags" Target="../tags/tag40.xml"/><Relationship Id="rId4" Type="http://schemas.openxmlformats.org/officeDocument/2006/relationships/tags" Target="../tags/tag25.xml"/><Relationship Id="rId9" Type="http://schemas.openxmlformats.org/officeDocument/2006/relationships/tags" Target="../tags/tag30.xml"/><Relationship Id="rId14" Type="http://schemas.openxmlformats.org/officeDocument/2006/relationships/tags" Target="../tags/tag35.xml"/><Relationship Id="rId22" Type="http://schemas.openxmlformats.org/officeDocument/2006/relationships/tags" Target="../tags/tag43.xml"/></Relationships>
</file>

<file path=ppt/slideLayouts/_rels/slideLayout4.xml.rels><?xml version="1.0" encoding="UTF-8" standalone="yes"?>
<Relationships xmlns="http://schemas.openxmlformats.org/package/2006/relationships"><Relationship Id="rId8" Type="http://schemas.openxmlformats.org/officeDocument/2006/relationships/slideMaster" Target="../slideMasters/slideMaster1.xml"/><Relationship Id="rId3" Type="http://schemas.openxmlformats.org/officeDocument/2006/relationships/tags" Target="../tags/tag46.xml"/><Relationship Id="rId7" Type="http://schemas.openxmlformats.org/officeDocument/2006/relationships/tags" Target="../tags/tag50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Relationship Id="rId9" Type="http://schemas.openxmlformats.org/officeDocument/2006/relationships/image" Target="../media/image3.emf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58.xml"/><Relationship Id="rId3" Type="http://schemas.openxmlformats.org/officeDocument/2006/relationships/tags" Target="../tags/tag53.xml"/><Relationship Id="rId7" Type="http://schemas.openxmlformats.org/officeDocument/2006/relationships/tags" Target="../tags/tag57.xml"/><Relationship Id="rId2" Type="http://schemas.openxmlformats.org/officeDocument/2006/relationships/tags" Target="../tags/tag52.xml"/><Relationship Id="rId1" Type="http://schemas.openxmlformats.org/officeDocument/2006/relationships/tags" Target="../tags/tag51.xml"/><Relationship Id="rId6" Type="http://schemas.openxmlformats.org/officeDocument/2006/relationships/tags" Target="../tags/tag56.xml"/><Relationship Id="rId11" Type="http://schemas.openxmlformats.org/officeDocument/2006/relationships/image" Target="../media/image4.emf"/><Relationship Id="rId5" Type="http://schemas.openxmlformats.org/officeDocument/2006/relationships/tags" Target="../tags/tag55.xml"/><Relationship Id="rId10" Type="http://schemas.openxmlformats.org/officeDocument/2006/relationships/slideMaster" Target="../slideMasters/slideMaster1.xml"/><Relationship Id="rId4" Type="http://schemas.openxmlformats.org/officeDocument/2006/relationships/tags" Target="../tags/tag54.xml"/><Relationship Id="rId9" Type="http://schemas.openxmlformats.org/officeDocument/2006/relationships/tags" Target="../tags/tag59.xml"/></Relationships>
</file>

<file path=ppt/slideLayouts/_rels/slideLayout6.xml.rels><?xml version="1.0" encoding="UTF-8" standalone="yes"?>
<Relationships xmlns="http://schemas.openxmlformats.org/package/2006/relationships"><Relationship Id="rId8" Type="http://schemas.openxmlformats.org/officeDocument/2006/relationships/tags" Target="../tags/tag67.xml"/><Relationship Id="rId13" Type="http://schemas.openxmlformats.org/officeDocument/2006/relationships/tags" Target="../tags/tag72.xml"/><Relationship Id="rId18" Type="http://schemas.openxmlformats.org/officeDocument/2006/relationships/image" Target="../media/image6.emf"/><Relationship Id="rId3" Type="http://schemas.openxmlformats.org/officeDocument/2006/relationships/tags" Target="../tags/tag62.xml"/><Relationship Id="rId7" Type="http://schemas.openxmlformats.org/officeDocument/2006/relationships/tags" Target="../tags/tag66.xml"/><Relationship Id="rId12" Type="http://schemas.openxmlformats.org/officeDocument/2006/relationships/tags" Target="../tags/tag71.xml"/><Relationship Id="rId17" Type="http://schemas.openxmlformats.org/officeDocument/2006/relationships/image" Target="../media/image5.emf"/><Relationship Id="rId2" Type="http://schemas.openxmlformats.org/officeDocument/2006/relationships/tags" Target="../tags/tag61.xml"/><Relationship Id="rId16" Type="http://schemas.openxmlformats.org/officeDocument/2006/relationships/slideMaster" Target="../slideMasters/slideMaster1.xml"/><Relationship Id="rId1" Type="http://schemas.openxmlformats.org/officeDocument/2006/relationships/tags" Target="../tags/tag60.xml"/><Relationship Id="rId6" Type="http://schemas.openxmlformats.org/officeDocument/2006/relationships/tags" Target="../tags/tag65.xml"/><Relationship Id="rId11" Type="http://schemas.openxmlformats.org/officeDocument/2006/relationships/tags" Target="../tags/tag70.xml"/><Relationship Id="rId5" Type="http://schemas.openxmlformats.org/officeDocument/2006/relationships/tags" Target="../tags/tag64.xml"/><Relationship Id="rId15" Type="http://schemas.openxmlformats.org/officeDocument/2006/relationships/tags" Target="../tags/tag74.xml"/><Relationship Id="rId10" Type="http://schemas.openxmlformats.org/officeDocument/2006/relationships/tags" Target="../tags/tag69.xml"/><Relationship Id="rId4" Type="http://schemas.openxmlformats.org/officeDocument/2006/relationships/tags" Target="../tags/tag63.xml"/><Relationship Id="rId9" Type="http://schemas.openxmlformats.org/officeDocument/2006/relationships/tags" Target="../tags/tag68.xml"/><Relationship Id="rId14" Type="http://schemas.openxmlformats.org/officeDocument/2006/relationships/tags" Target="../tags/tag73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77.xml"/><Relationship Id="rId2" Type="http://schemas.openxmlformats.org/officeDocument/2006/relationships/tags" Target="../tags/tag76.xml"/><Relationship Id="rId1" Type="http://schemas.openxmlformats.org/officeDocument/2006/relationships/tags" Target="../tags/tag75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8" Type="http://schemas.openxmlformats.org/officeDocument/2006/relationships/tags" Target="../tags/tag85.xml"/><Relationship Id="rId13" Type="http://schemas.openxmlformats.org/officeDocument/2006/relationships/tags" Target="../tags/tag90.xml"/><Relationship Id="rId3" Type="http://schemas.openxmlformats.org/officeDocument/2006/relationships/tags" Target="../tags/tag80.xml"/><Relationship Id="rId7" Type="http://schemas.openxmlformats.org/officeDocument/2006/relationships/tags" Target="../tags/tag84.xml"/><Relationship Id="rId12" Type="http://schemas.openxmlformats.org/officeDocument/2006/relationships/tags" Target="../tags/tag89.xml"/><Relationship Id="rId2" Type="http://schemas.openxmlformats.org/officeDocument/2006/relationships/tags" Target="../tags/tag79.xml"/><Relationship Id="rId1" Type="http://schemas.openxmlformats.org/officeDocument/2006/relationships/tags" Target="../tags/tag78.xml"/><Relationship Id="rId6" Type="http://schemas.openxmlformats.org/officeDocument/2006/relationships/tags" Target="../tags/tag83.xml"/><Relationship Id="rId11" Type="http://schemas.openxmlformats.org/officeDocument/2006/relationships/tags" Target="../tags/tag88.xml"/><Relationship Id="rId5" Type="http://schemas.openxmlformats.org/officeDocument/2006/relationships/tags" Target="../tags/tag82.xml"/><Relationship Id="rId15" Type="http://schemas.openxmlformats.org/officeDocument/2006/relationships/image" Target="../media/image7.emf"/><Relationship Id="rId10" Type="http://schemas.openxmlformats.org/officeDocument/2006/relationships/tags" Target="../tags/tag87.xml"/><Relationship Id="rId4" Type="http://schemas.openxmlformats.org/officeDocument/2006/relationships/tags" Target="../tags/tag81.xml"/><Relationship Id="rId9" Type="http://schemas.openxmlformats.org/officeDocument/2006/relationships/tags" Target="../tags/tag86.xml"/><Relationship Id="rId14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8" Type="http://schemas.openxmlformats.org/officeDocument/2006/relationships/image" Target="../media/image8.emf"/><Relationship Id="rId3" Type="http://schemas.openxmlformats.org/officeDocument/2006/relationships/tags" Target="../tags/tag93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92.xml"/><Relationship Id="rId1" Type="http://schemas.openxmlformats.org/officeDocument/2006/relationships/tags" Target="../tags/tag91.xml"/><Relationship Id="rId6" Type="http://schemas.openxmlformats.org/officeDocument/2006/relationships/tags" Target="../tags/tag96.xml"/><Relationship Id="rId5" Type="http://schemas.openxmlformats.org/officeDocument/2006/relationships/tags" Target="../tags/tag95.xml"/><Relationship Id="rId4" Type="http://schemas.openxmlformats.org/officeDocument/2006/relationships/tags" Target="../tags/tag9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图片 6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8" cstate="print"/>
          <a:stretch>
            <a:fillRect/>
          </a:stretch>
        </p:blipFill>
        <p:spPr>
          <a:xfrm>
            <a:off x="934878" y="0"/>
            <a:ext cx="10604247" cy="6858000"/>
          </a:xfrm>
          <a:prstGeom prst="rect">
            <a:avLst/>
          </a:prstGeom>
        </p:spPr>
      </p:pic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2536825" y="2320925"/>
            <a:ext cx="7118350" cy="1167765"/>
          </a:xfrm>
        </p:spPr>
        <p:txBody>
          <a:bodyPr lIns="91440" tIns="45720" rIns="91440" bIns="45720" anchor="b" anchorCtr="0">
            <a:normAutofit/>
          </a:bodyPr>
          <a:lstStyle>
            <a:lvl1pPr algn="ctr">
              <a:defRPr sz="4800" b="0" spc="600" baseline="0">
                <a:solidFill>
                  <a:schemeClr val="accent1"/>
                </a:solidFill>
                <a:latin typeface="Arial" panose="020B0604020202020204" pitchFamily="34" charset="0"/>
                <a:ea typeface="汉仪乐喵体W" panose="00020600040101010101" pitchFamily="18" charset="-122"/>
              </a:defRPr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2536825" y="3515240"/>
            <a:ext cx="7118350" cy="950984"/>
          </a:xfrm>
        </p:spPr>
        <p:txBody>
          <a:bodyPr lIns="91440" tIns="45720" rIns="91440" bIns="45720">
            <a:normAutofit/>
          </a:bodyPr>
          <a:lstStyle>
            <a:lvl1pPr marL="0" indent="0" algn="ctr" eaLnBrk="1" fontAlgn="auto" latinLnBrk="0" hangingPunct="1">
              <a:lnSpc>
                <a:spcPct val="100000"/>
              </a:lnSpc>
              <a:buNone/>
              <a:defRPr sz="2400" u="none" strike="noStrike" kern="1200" cap="none" spc="2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/>
          <p:cNvGrpSpPr/>
          <p:nvPr>
            <p:custDataLst>
              <p:tags r:id="rId1"/>
            </p:custDataLst>
          </p:nvPr>
        </p:nvGrpSpPr>
        <p:grpSpPr>
          <a:xfrm>
            <a:off x="10308794" y="113253"/>
            <a:ext cx="1392925" cy="646086"/>
            <a:chOff x="10308794" y="113253"/>
            <a:chExt cx="1392925" cy="646086"/>
          </a:xfrm>
        </p:grpSpPr>
        <p:grpSp>
          <p:nvGrpSpPr>
            <p:cNvPr id="8" name="组合 7"/>
            <p:cNvGrpSpPr/>
            <p:nvPr userDrawn="1"/>
          </p:nvGrpSpPr>
          <p:grpSpPr>
            <a:xfrm>
              <a:off x="10308794" y="419967"/>
              <a:ext cx="750273" cy="339372"/>
              <a:chOff x="3276398" y="2359686"/>
              <a:chExt cx="750273" cy="339372"/>
            </a:xfrm>
          </p:grpSpPr>
          <p:sp>
            <p:nvSpPr>
              <p:cNvPr id="10" name="任意多边形: 形状 9"/>
              <p:cNvSpPr/>
              <p:nvPr>
                <p:custDataLst>
                  <p:tags r:id="rId7"/>
                </p:custDataLst>
              </p:nvPr>
            </p:nvSpPr>
            <p:spPr>
              <a:xfrm>
                <a:off x="3276398" y="2359686"/>
                <a:ext cx="667464" cy="339372"/>
              </a:xfrm>
              <a:custGeom>
                <a:avLst/>
                <a:gdLst/>
                <a:ahLst/>
                <a:cxnLst/>
                <a:rect l="0" t="0" r="0" b="0"/>
                <a:pathLst>
                  <a:path w="969392" h="492888">
                    <a:moveTo>
                      <a:pt x="223647" y="0"/>
                    </a:moveTo>
                    <a:lnTo>
                      <a:pt x="713232" y="0"/>
                    </a:lnTo>
                    <a:cubicBezTo>
                      <a:pt x="800735" y="29210"/>
                      <a:pt x="813689" y="132969"/>
                      <a:pt x="713232" y="168656"/>
                    </a:cubicBezTo>
                    <a:lnTo>
                      <a:pt x="593217" y="168656"/>
                    </a:lnTo>
                    <a:cubicBezTo>
                      <a:pt x="540766" y="206121"/>
                      <a:pt x="518668" y="291846"/>
                      <a:pt x="596519" y="327533"/>
                    </a:cubicBezTo>
                    <a:lnTo>
                      <a:pt x="868934" y="327533"/>
                    </a:lnTo>
                    <a:cubicBezTo>
                      <a:pt x="969391" y="372872"/>
                      <a:pt x="930656" y="492887"/>
                      <a:pt x="868934" y="492887"/>
                    </a:cubicBezTo>
                    <a:lnTo>
                      <a:pt x="87503" y="492887"/>
                    </a:lnTo>
                    <a:cubicBezTo>
                      <a:pt x="0" y="447548"/>
                      <a:pt x="11684" y="381508"/>
                      <a:pt x="87503" y="334010"/>
                    </a:cubicBezTo>
                    <a:lnTo>
                      <a:pt x="372872" y="334010"/>
                    </a:lnTo>
                    <a:cubicBezTo>
                      <a:pt x="440944" y="295148"/>
                      <a:pt x="440944" y="204343"/>
                      <a:pt x="350139" y="175133"/>
                    </a:cubicBezTo>
                    <a:lnTo>
                      <a:pt x="226949" y="171831"/>
                    </a:lnTo>
                    <a:cubicBezTo>
                      <a:pt x="176784" y="109728"/>
                      <a:pt x="174498" y="52324"/>
                      <a:pt x="223647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1" name="椭圆 10"/>
              <p:cNvSpPr/>
              <p:nvPr>
                <p:custDataLst>
                  <p:tags r:id="rId8"/>
                </p:custDataLst>
              </p:nvPr>
            </p:nvSpPr>
            <p:spPr>
              <a:xfrm>
                <a:off x="3917191" y="2368693"/>
                <a:ext cx="109480" cy="109480"/>
              </a:xfrm>
              <a:prstGeom prst="ellipse">
                <a:avLst/>
              </a:prstGeom>
              <a:solidFill>
                <a:schemeClr val="accent3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  <p:sp>
          <p:nvSpPr>
            <p:cNvPr id="9" name="任意多边形: 形状 8"/>
            <p:cNvSpPr/>
            <p:nvPr userDrawn="1">
              <p:custDataLst>
                <p:tags r:id="rId6"/>
              </p:custDataLst>
            </p:nvPr>
          </p:nvSpPr>
          <p:spPr>
            <a:xfrm>
              <a:off x="11407031" y="113253"/>
              <a:ext cx="294688" cy="306581"/>
            </a:xfrm>
            <a:custGeom>
              <a:avLst/>
              <a:gdLst/>
              <a:ahLst/>
              <a:cxnLst/>
              <a:rect l="0" t="0" r="0" b="0"/>
              <a:pathLst>
                <a:path w="427991" h="445263">
                  <a:moveTo>
                    <a:pt x="207518" y="0"/>
                  </a:moveTo>
                  <a:cubicBezTo>
                    <a:pt x="176403" y="112903"/>
                    <a:pt x="112522" y="194310"/>
                    <a:pt x="0" y="229108"/>
                  </a:cubicBezTo>
                  <a:cubicBezTo>
                    <a:pt x="94869" y="252603"/>
                    <a:pt x="162306" y="327787"/>
                    <a:pt x="207518" y="445262"/>
                  </a:cubicBezTo>
                  <a:cubicBezTo>
                    <a:pt x="253873" y="330073"/>
                    <a:pt x="320675" y="248031"/>
                    <a:pt x="427990" y="231267"/>
                  </a:cubicBezTo>
                  <a:cubicBezTo>
                    <a:pt x="320167" y="202692"/>
                    <a:pt x="252857" y="129667"/>
                    <a:pt x="207518" y="0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69930" y="952508"/>
            <a:ext cx="10852237" cy="5388907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图片 9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9" cstate="print"/>
          <a:stretch>
            <a:fillRect/>
          </a:stretch>
        </p:blipFill>
        <p:spPr>
          <a:xfrm>
            <a:off x="916968" y="0"/>
            <a:ext cx="10364414" cy="6858000"/>
          </a:xfrm>
          <a:prstGeom prst="rect">
            <a:avLst/>
          </a:prstGeom>
        </p:spPr>
      </p:pic>
      <p:pic>
        <p:nvPicPr>
          <p:cNvPr id="15" name="图片 14"/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10" cstate="print"/>
          <a:stretch>
            <a:fillRect/>
          </a:stretch>
        </p:blipFill>
        <p:spPr>
          <a:xfrm>
            <a:off x="1319614" y="957538"/>
            <a:ext cx="10442448" cy="5117592"/>
          </a:xfrm>
          <a:prstGeom prst="rect">
            <a:avLst/>
          </a:prstGeom>
        </p:spPr>
      </p:pic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3"/>
            </p:custDataLst>
          </p:nvPr>
        </p:nvSpPr>
        <p:spPr>
          <a:xfrm>
            <a:off x="2929255" y="2320925"/>
            <a:ext cx="6333490" cy="1167765"/>
          </a:xfrm>
        </p:spPr>
        <p:txBody>
          <a:bodyPr vert="horz" lIns="91440" tIns="45720" rIns="91440" bIns="45720" rtlCol="0" anchor="b" anchorCtr="0">
            <a:normAutofit/>
          </a:bodyPr>
          <a:lstStyle>
            <a:lvl1pPr marL="0" marR="0" algn="ctr" defTabSz="914400" rtl="0" eaLnBrk="1" fontAlgn="auto" latinLnBrk="0" hangingPunct="1">
              <a:lnSpc>
                <a:spcPct val="100000"/>
              </a:lnSpc>
              <a:buNone/>
              <a:defRPr kumimoji="0" lang="zh-CN" altLang="en-US" sz="6000" b="1" i="0" u="none" strike="noStrike" kern="1200" cap="none" spc="600" normalizeH="0" baseline="0" noProof="1" dirty="0">
                <a:solidFill>
                  <a:schemeClr val="accent1"/>
                </a:solidFill>
                <a:uFillTx/>
                <a:latin typeface="Arial" panose="020B0604020202020204" pitchFamily="34" charset="0"/>
                <a:ea typeface="汉仪乐喵体W" panose="00020600040101010101" pitchFamily="18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编辑标题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2" name="文本占位符 21"/>
          <p:cNvSpPr>
            <a:spLocks noGrp="1"/>
          </p:cNvSpPr>
          <p:nvPr>
            <p:ph type="body" sz="quarter" idx="13"/>
            <p:custDataLst>
              <p:tags r:id="rId7"/>
            </p:custDataLst>
          </p:nvPr>
        </p:nvSpPr>
        <p:spPr>
          <a:xfrm>
            <a:off x="2929255" y="3525520"/>
            <a:ext cx="6333490" cy="1011555"/>
          </a:xfrm>
        </p:spPr>
        <p:txBody>
          <a:bodyPr lIns="91440" tIns="45720" rIns="91440" bIns="45720">
            <a:normAutofit/>
          </a:bodyPr>
          <a:lstStyle>
            <a:lvl1pPr marL="0" indent="0" algn="ctr">
              <a:buFont typeface="Arial" panose="020B0604020202020204" pitchFamily="34" charset="0"/>
              <a:buNone/>
              <a:defRPr sz="2400"/>
            </a:lvl1pPr>
            <a:lvl2pPr marL="457200" indent="0">
              <a:buNone/>
              <a:defRPr/>
            </a:lvl2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通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4" name="组合 83"/>
          <p:cNvGrpSpPr/>
          <p:nvPr>
            <p:custDataLst>
              <p:tags r:id="rId1"/>
            </p:custDataLst>
          </p:nvPr>
        </p:nvGrpSpPr>
        <p:grpSpPr>
          <a:xfrm>
            <a:off x="10898505" y="5969635"/>
            <a:ext cx="897890" cy="406400"/>
            <a:chOff x="3276398" y="2359686"/>
            <a:chExt cx="750273" cy="339372"/>
          </a:xfrm>
          <a:solidFill>
            <a:schemeClr val="accent6"/>
          </a:solidFill>
        </p:grpSpPr>
        <p:sp>
          <p:nvSpPr>
            <p:cNvPr id="85" name="任意多边形: 形状 84"/>
            <p:cNvSpPr/>
            <p:nvPr>
              <p:custDataLst>
                <p:tags r:id="rId6"/>
              </p:custDataLst>
            </p:nvPr>
          </p:nvSpPr>
          <p:spPr>
            <a:xfrm>
              <a:off x="3276398" y="2359686"/>
              <a:ext cx="667464" cy="339372"/>
            </a:xfrm>
            <a:custGeom>
              <a:avLst/>
              <a:gdLst/>
              <a:ahLst/>
              <a:cxnLst/>
              <a:rect l="0" t="0" r="0" b="0"/>
              <a:pathLst>
                <a:path w="969392" h="492888">
                  <a:moveTo>
                    <a:pt x="223647" y="0"/>
                  </a:moveTo>
                  <a:lnTo>
                    <a:pt x="713232" y="0"/>
                  </a:lnTo>
                  <a:cubicBezTo>
                    <a:pt x="800735" y="29210"/>
                    <a:pt x="813689" y="132969"/>
                    <a:pt x="713232" y="168656"/>
                  </a:cubicBezTo>
                  <a:lnTo>
                    <a:pt x="593217" y="168656"/>
                  </a:lnTo>
                  <a:cubicBezTo>
                    <a:pt x="540766" y="206121"/>
                    <a:pt x="518668" y="291846"/>
                    <a:pt x="596519" y="327533"/>
                  </a:cubicBezTo>
                  <a:lnTo>
                    <a:pt x="868934" y="327533"/>
                  </a:lnTo>
                  <a:cubicBezTo>
                    <a:pt x="969391" y="372872"/>
                    <a:pt x="930656" y="492887"/>
                    <a:pt x="868934" y="492887"/>
                  </a:cubicBezTo>
                  <a:lnTo>
                    <a:pt x="87503" y="492887"/>
                  </a:lnTo>
                  <a:cubicBezTo>
                    <a:pt x="0" y="447548"/>
                    <a:pt x="11684" y="381508"/>
                    <a:pt x="87503" y="334010"/>
                  </a:cubicBezTo>
                  <a:lnTo>
                    <a:pt x="372872" y="334010"/>
                  </a:lnTo>
                  <a:cubicBezTo>
                    <a:pt x="440944" y="295148"/>
                    <a:pt x="440944" y="204343"/>
                    <a:pt x="350139" y="175133"/>
                  </a:cubicBezTo>
                  <a:lnTo>
                    <a:pt x="226949" y="171831"/>
                  </a:lnTo>
                  <a:cubicBezTo>
                    <a:pt x="176784" y="109728"/>
                    <a:pt x="174498" y="52324"/>
                    <a:pt x="223647" y="0"/>
                  </a:cubicBezTo>
                  <a:close/>
                </a:path>
              </a:pathLst>
            </a:custGeom>
            <a:solidFill>
              <a:schemeClr val="accent6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86" name="椭圆 85"/>
            <p:cNvSpPr/>
            <p:nvPr>
              <p:custDataLst>
                <p:tags r:id="rId7"/>
              </p:custDataLst>
            </p:nvPr>
          </p:nvSpPr>
          <p:spPr>
            <a:xfrm>
              <a:off x="3917191" y="2368693"/>
              <a:ext cx="109480" cy="109480"/>
            </a:xfrm>
            <a:prstGeom prst="ellipse">
              <a:avLst/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/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相框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>
            <p:custDataLst>
              <p:tags r:id="rId1"/>
            </p:custDataLst>
          </p:nvPr>
        </p:nvSpPr>
        <p:spPr>
          <a:xfrm>
            <a:off x="292800" y="304200"/>
            <a:ext cx="11606400" cy="62496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baseline="0">
              <a:latin typeface="Arial" panose="020B0604020202020204" pitchFamily="34" charset="0"/>
              <a:ea typeface="幼圆" panose="02010509060101010101" pitchFamily="49" charset="-122"/>
            </a:endParaRPr>
          </a:p>
        </p:txBody>
      </p:sp>
      <p:pic>
        <p:nvPicPr>
          <p:cNvPr id="25" name="图片 24"/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9" cstate="print"/>
          <a:stretch>
            <a:fillRect/>
          </a:stretch>
        </p:blipFill>
        <p:spPr>
          <a:xfrm>
            <a:off x="10525443" y="4849968"/>
            <a:ext cx="1210056" cy="1703832"/>
          </a:xfrm>
          <a:prstGeom prst="rect">
            <a:avLst/>
          </a:prstGeom>
        </p:spPr>
      </p:pic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3"/>
            </p:custDataLst>
          </p:nvPr>
        </p:nvSpPr>
        <p:spPr>
          <a:xfrm>
            <a:off x="1281600" y="1249200"/>
            <a:ext cx="9626400" cy="723600"/>
          </a:xfrm>
        </p:spPr>
        <p:txBody>
          <a:bodyPr anchor="ctr"/>
          <a:lstStyle>
            <a:lvl1pPr>
              <a:defRPr sz="32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1281113" y="2163600"/>
            <a:ext cx="9626600" cy="3445200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>
            <p:custDataLst>
              <p:tags r:id="rId1"/>
            </p:custDataLst>
          </p:nvPr>
        </p:nvSpPr>
        <p:spPr>
          <a:xfrm>
            <a:off x="0" y="0"/>
            <a:ext cx="4823460" cy="6866255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 baseline="0" dirty="0">
              <a:latin typeface="Arial" panose="020B0604020202020204" pitchFamily="34" charset="0"/>
              <a:ea typeface="幼圆" panose="02010509060101010101" pitchFamily="49" charset="-122"/>
              <a:sym typeface="+mn-ea"/>
            </a:endParaRPr>
          </a:p>
        </p:txBody>
      </p:sp>
      <p:grpSp>
        <p:nvGrpSpPr>
          <p:cNvPr id="11" name="组合 10"/>
          <p:cNvGrpSpPr/>
          <p:nvPr>
            <p:custDataLst>
              <p:tags r:id="rId2"/>
            </p:custDataLst>
          </p:nvPr>
        </p:nvGrpSpPr>
        <p:grpSpPr>
          <a:xfrm>
            <a:off x="405765" y="5853430"/>
            <a:ext cx="1192871" cy="971115"/>
            <a:chOff x="405765" y="5853430"/>
            <a:chExt cx="1192871" cy="971115"/>
          </a:xfrm>
        </p:grpSpPr>
        <p:grpSp>
          <p:nvGrpSpPr>
            <p:cNvPr id="12" name="组合 11"/>
            <p:cNvGrpSpPr/>
            <p:nvPr/>
          </p:nvGrpSpPr>
          <p:grpSpPr>
            <a:xfrm>
              <a:off x="405765" y="5853430"/>
              <a:ext cx="525177" cy="845643"/>
              <a:chOff x="8118370" y="3865915"/>
              <a:chExt cx="239686" cy="385456"/>
            </a:xfrm>
          </p:grpSpPr>
          <p:sp>
            <p:nvSpPr>
              <p:cNvPr id="13" name="矩形 12"/>
              <p:cNvSpPr/>
              <p:nvPr>
                <p:custDataLst>
                  <p:tags r:id="rId12"/>
                </p:custDataLst>
              </p:nvPr>
            </p:nvSpPr>
            <p:spPr>
              <a:xfrm>
                <a:off x="8152648" y="3865915"/>
                <a:ext cx="168156" cy="90767"/>
              </a:xfrm>
              <a:prstGeom prst="rect">
                <a:avLst/>
              </a:prstGeom>
              <a:solidFill>
                <a:schemeClr val="accent1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4" name="任意多边形: 形状 36"/>
              <p:cNvSpPr/>
              <p:nvPr>
                <p:custDataLst>
                  <p:tags r:id="rId13"/>
                </p:custDataLst>
              </p:nvPr>
            </p:nvSpPr>
            <p:spPr>
              <a:xfrm>
                <a:off x="8121343" y="3955196"/>
                <a:ext cx="236713" cy="296175"/>
              </a:xfrm>
              <a:custGeom>
                <a:avLst/>
                <a:gdLst/>
                <a:ahLst/>
                <a:cxnLst/>
                <a:rect l="0" t="0" r="0" b="0"/>
                <a:pathLst>
                  <a:path w="343790" h="430150">
                    <a:moveTo>
                      <a:pt x="0" y="67056"/>
                    </a:moveTo>
                    <a:cubicBezTo>
                      <a:pt x="24256" y="54102"/>
                      <a:pt x="58928" y="25654"/>
                      <a:pt x="75692" y="0"/>
                    </a:cubicBezTo>
                    <a:lnTo>
                      <a:pt x="259969" y="0"/>
                    </a:lnTo>
                    <a:cubicBezTo>
                      <a:pt x="278638" y="29464"/>
                      <a:pt x="316738" y="53467"/>
                      <a:pt x="343789" y="67056"/>
                    </a:cubicBezTo>
                    <a:lnTo>
                      <a:pt x="343789" y="389128"/>
                    </a:lnTo>
                    <a:cubicBezTo>
                      <a:pt x="334518" y="414528"/>
                      <a:pt x="326517" y="424307"/>
                      <a:pt x="302768" y="430149"/>
                    </a:cubicBezTo>
                    <a:lnTo>
                      <a:pt x="33528" y="430149"/>
                    </a:lnTo>
                    <a:cubicBezTo>
                      <a:pt x="17018" y="427101"/>
                      <a:pt x="5969" y="415417"/>
                      <a:pt x="0" y="395605"/>
                    </a:cubicBezTo>
                    <a:cubicBezTo>
                      <a:pt x="0" y="281051"/>
                      <a:pt x="0" y="120015"/>
                      <a:pt x="0" y="67056"/>
                    </a:cubicBezTo>
                    <a:close/>
                  </a:path>
                </a:pathLst>
              </a:custGeom>
              <a:solidFill>
                <a:schemeClr val="accent1">
                  <a:lumMod val="40000"/>
                  <a:lumOff val="6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5" name="任意多边形: 形状 37"/>
              <p:cNvSpPr/>
              <p:nvPr>
                <p:custDataLst>
                  <p:tags r:id="rId14"/>
                </p:custDataLst>
              </p:nvPr>
            </p:nvSpPr>
            <p:spPr>
              <a:xfrm>
                <a:off x="8118370" y="4064939"/>
                <a:ext cx="239686" cy="84909"/>
              </a:xfrm>
              <a:custGeom>
                <a:avLst/>
                <a:gdLst/>
                <a:ahLst/>
                <a:cxnLst/>
                <a:rect l="0" t="0" r="0" b="0"/>
                <a:pathLst>
                  <a:path w="348108" h="123318">
                    <a:moveTo>
                      <a:pt x="0" y="0"/>
                    </a:moveTo>
                    <a:lnTo>
                      <a:pt x="348107" y="0"/>
                    </a:lnTo>
                    <a:lnTo>
                      <a:pt x="348107" y="123317"/>
                    </a:lnTo>
                    <a:lnTo>
                      <a:pt x="0" y="108712"/>
                    </a:lnTo>
                  </a:path>
                </a:pathLst>
              </a:custGeom>
              <a:solidFill>
                <a:schemeClr val="accent1"/>
              </a:solidFill>
              <a:ln w="635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6350">
                    <a:solidFill>
                      <a:schemeClr val="accent1"/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  <p:pic>
          <p:nvPicPr>
            <p:cNvPr id="10" name="图片 9"/>
            <p:cNvPicPr>
              <a:picLocks noChangeAspect="1"/>
            </p:cNvPicPr>
            <p:nvPr userDrawn="1">
              <p:custDataLst>
                <p:tags r:id="rId9"/>
              </p:custDataLst>
            </p:nvPr>
          </p:nvPicPr>
          <p:blipFill>
            <a:blip r:embed="rId16" cstate="print"/>
            <a:stretch>
              <a:fillRect/>
            </a:stretch>
          </p:blipFill>
          <p:spPr>
            <a:xfrm>
              <a:off x="897596" y="5980021"/>
              <a:ext cx="701040" cy="597408"/>
            </a:xfrm>
            <a:prstGeom prst="rect">
              <a:avLst/>
            </a:prstGeom>
          </p:spPr>
        </p:pic>
        <p:sp>
          <p:nvSpPr>
            <p:cNvPr id="31" name="任意多边形: 形状 33"/>
            <p:cNvSpPr/>
            <p:nvPr>
              <p:custDataLst>
                <p:tags r:id="rId10"/>
              </p:custDataLst>
            </p:nvPr>
          </p:nvSpPr>
          <p:spPr>
            <a:xfrm rot="16560000">
              <a:off x="974514" y="6218004"/>
              <a:ext cx="311534" cy="330583"/>
            </a:xfrm>
            <a:custGeom>
              <a:avLst/>
              <a:gdLst>
                <a:gd name="connsiteX0" fmla="*/ 363728 w 363728"/>
                <a:gd name="connsiteY0" fmla="*/ 182626 h 385826"/>
                <a:gd name="connsiteX1" fmla="*/ 171323 w 363728"/>
                <a:gd name="connsiteY1" fmla="*/ 385826 h 385826"/>
                <a:gd name="connsiteX2" fmla="*/ 0 w 363728"/>
                <a:gd name="connsiteY2" fmla="*/ 172974 h 385826"/>
                <a:gd name="connsiteX3" fmla="*/ 161544 w 363728"/>
                <a:gd name="connsiteY3" fmla="*/ 0 h 385826"/>
                <a:gd name="connsiteX4" fmla="*/ 363728 w 363728"/>
                <a:gd name="connsiteY4" fmla="*/ 182626 h 3858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3728" h="385826">
                  <a:moveTo>
                    <a:pt x="363728" y="182626"/>
                  </a:moveTo>
                  <a:lnTo>
                    <a:pt x="171323" y="385826"/>
                  </a:lnTo>
                  <a:lnTo>
                    <a:pt x="0" y="172974"/>
                  </a:lnTo>
                  <a:lnTo>
                    <a:pt x="161544" y="0"/>
                  </a:lnTo>
                  <a:lnTo>
                    <a:pt x="363728" y="182626"/>
                  </a:lnTo>
                </a:path>
              </a:pathLst>
            </a:custGeom>
            <a:solidFill>
              <a:schemeClr val="accent2"/>
            </a:solidFill>
            <a:ln w="635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6350">
                  <a:solidFill>
                    <a:schemeClr val="accent1"/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40" name="任意多边形: 形状 34"/>
            <p:cNvSpPr/>
            <p:nvPr>
              <p:custDataLst>
                <p:tags r:id="rId11"/>
              </p:custDataLst>
            </p:nvPr>
          </p:nvSpPr>
          <p:spPr>
            <a:xfrm rot="16560000">
              <a:off x="640691" y="6535755"/>
              <a:ext cx="336009" cy="241572"/>
            </a:xfrm>
            <a:custGeom>
              <a:avLst/>
              <a:gdLst/>
              <a:ahLst/>
              <a:cxnLst/>
              <a:rect l="0" t="0" r="0" b="0"/>
              <a:pathLst>
                <a:path w="392304" h="281941">
                  <a:moveTo>
                    <a:pt x="93980" y="68199"/>
                  </a:moveTo>
                  <a:cubicBezTo>
                    <a:pt x="117475" y="53594"/>
                    <a:pt x="140970" y="76327"/>
                    <a:pt x="119380" y="98933"/>
                  </a:cubicBezTo>
                  <a:lnTo>
                    <a:pt x="76708" y="143764"/>
                  </a:lnTo>
                  <a:cubicBezTo>
                    <a:pt x="62357" y="178308"/>
                    <a:pt x="94869" y="198628"/>
                    <a:pt x="117729" y="182626"/>
                  </a:cubicBezTo>
                  <a:lnTo>
                    <a:pt x="291338" y="16129"/>
                  </a:lnTo>
                  <a:cubicBezTo>
                    <a:pt x="356616" y="0"/>
                    <a:pt x="392303" y="33909"/>
                    <a:pt x="381508" y="99314"/>
                  </a:cubicBezTo>
                  <a:cubicBezTo>
                    <a:pt x="372110" y="128778"/>
                    <a:pt x="356616" y="136017"/>
                    <a:pt x="330708" y="163068"/>
                  </a:cubicBezTo>
                  <a:cubicBezTo>
                    <a:pt x="308229" y="187452"/>
                    <a:pt x="315468" y="204978"/>
                    <a:pt x="332867" y="220345"/>
                  </a:cubicBezTo>
                  <a:lnTo>
                    <a:pt x="364871" y="252095"/>
                  </a:lnTo>
                  <a:lnTo>
                    <a:pt x="335026" y="281940"/>
                  </a:lnTo>
                  <a:lnTo>
                    <a:pt x="292862" y="239014"/>
                  </a:lnTo>
                  <a:cubicBezTo>
                    <a:pt x="261747" y="206883"/>
                    <a:pt x="271526" y="172847"/>
                    <a:pt x="300482" y="142875"/>
                  </a:cubicBezTo>
                  <a:lnTo>
                    <a:pt x="341503" y="100711"/>
                  </a:lnTo>
                  <a:cubicBezTo>
                    <a:pt x="356616" y="73914"/>
                    <a:pt x="338836" y="41529"/>
                    <a:pt x="296164" y="58547"/>
                  </a:cubicBezTo>
                  <a:lnTo>
                    <a:pt x="149098" y="217424"/>
                  </a:lnTo>
                  <a:cubicBezTo>
                    <a:pt x="82677" y="262763"/>
                    <a:pt x="0" y="217424"/>
                    <a:pt x="44196" y="122301"/>
                  </a:cubicBezTo>
                  <a:close/>
                </a:path>
              </a:pathLst>
            </a:custGeom>
            <a:solidFill>
              <a:schemeClr val="accent2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3"/>
            </p:custDataLst>
          </p:nvPr>
        </p:nvSpPr>
        <p:spPr>
          <a:xfrm>
            <a:off x="583200" y="770400"/>
            <a:ext cx="3960000" cy="882000"/>
          </a:xfrm>
        </p:spPr>
        <p:txBody>
          <a:bodyPr anchor="ctr"/>
          <a:lstStyle>
            <a:lvl1pPr>
              <a:defRPr sz="3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r>
              <a:rPr lang="zh-CN" altLang="en-US" dirty="0"/>
              <a:t>编辑标题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7"/>
            </p:custDataLst>
          </p:nvPr>
        </p:nvSpPr>
        <p:spPr>
          <a:xfrm>
            <a:off x="586800" y="1764000"/>
            <a:ext cx="3956400" cy="4093200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9" name="内容占位符 8"/>
          <p:cNvSpPr>
            <a:spLocks noGrp="1"/>
          </p:cNvSpPr>
          <p:nvPr>
            <p:ph sz="quarter" idx="14"/>
            <p:custDataLst>
              <p:tags r:id="rId8"/>
            </p:custDataLst>
          </p:nvPr>
        </p:nvSpPr>
        <p:spPr>
          <a:xfrm>
            <a:off x="5101200" y="769938"/>
            <a:ext cx="6480000" cy="5087937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上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>
            <p:custDataLst>
              <p:tags r:id="rId1"/>
            </p:custDataLst>
          </p:nvPr>
        </p:nvSpPr>
        <p:spPr>
          <a:xfrm>
            <a:off x="0" y="0"/>
            <a:ext cx="12192000" cy="2664000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 baseline="0">
              <a:latin typeface="Arial" panose="020B0604020202020204" pitchFamily="34" charset="0"/>
              <a:ea typeface="幼圆" panose="02010509060101010101" pitchFamily="49" charset="-122"/>
              <a:sym typeface="+mn-ea"/>
            </a:endParaRPr>
          </a:p>
        </p:txBody>
      </p:sp>
      <p:pic>
        <p:nvPicPr>
          <p:cNvPr id="8" name="图片 7"/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10" cstate="print"/>
          <a:stretch>
            <a:fillRect/>
          </a:stretch>
        </p:blipFill>
        <p:spPr>
          <a:xfrm>
            <a:off x="10662425" y="593629"/>
            <a:ext cx="1051560" cy="1481328"/>
          </a:xfrm>
          <a:prstGeom prst="rect">
            <a:avLst/>
          </a:prstGeom>
        </p:spPr>
      </p:pic>
      <p:sp>
        <p:nvSpPr>
          <p:cNvPr id="2" name="标题 1"/>
          <p:cNvSpPr>
            <a:spLocks noGrp="1"/>
          </p:cNvSpPr>
          <p:nvPr>
            <p:ph type="title"/>
            <p:custDataLst>
              <p:tags r:id="rId3"/>
            </p:custDataLst>
          </p:nvPr>
        </p:nvSpPr>
        <p:spPr>
          <a:xfrm>
            <a:off x="612000" y="781200"/>
            <a:ext cx="10976400" cy="626400"/>
          </a:xfrm>
        </p:spPr>
        <p:txBody>
          <a:bodyPr anchor="ctr"/>
          <a:lstStyle>
            <a:lvl1pPr algn="ctr">
              <a:defRPr sz="3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7"/>
            </p:custDataLst>
          </p:nvPr>
        </p:nvSpPr>
        <p:spPr>
          <a:xfrm>
            <a:off x="612000" y="1659600"/>
            <a:ext cx="10975975" cy="828000"/>
          </a:xfrm>
        </p:spPr>
        <p:txBody>
          <a:bodyPr/>
          <a:lstStyle>
            <a:lvl1pPr algn="ctr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9" name="内容占位符 8"/>
          <p:cNvSpPr>
            <a:spLocks noGrp="1"/>
          </p:cNvSpPr>
          <p:nvPr>
            <p:ph sz="quarter" idx="14"/>
            <p:custDataLst>
              <p:tags r:id="rId8"/>
            </p:custDataLst>
          </p:nvPr>
        </p:nvSpPr>
        <p:spPr>
          <a:xfrm>
            <a:off x="612775" y="2808000"/>
            <a:ext cx="10965600" cy="3430800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下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>
            <p:custDataLst>
              <p:tags r:id="rId1"/>
            </p:custDataLst>
          </p:nvPr>
        </p:nvSpPr>
        <p:spPr>
          <a:xfrm>
            <a:off x="0" y="5029201"/>
            <a:ext cx="12192000" cy="1828799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 baseline="0">
              <a:latin typeface="Arial" panose="020B0604020202020204" pitchFamily="34" charset="0"/>
              <a:ea typeface="幼圆" panose="02010509060101010101" pitchFamily="49" charset="-122"/>
              <a:sym typeface="+mn-ea"/>
            </a:endParaRPr>
          </a:p>
        </p:txBody>
      </p:sp>
      <p:pic>
        <p:nvPicPr>
          <p:cNvPr id="15" name="图片 14"/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10" cstate="print"/>
          <a:stretch>
            <a:fillRect/>
          </a:stretch>
        </p:blipFill>
        <p:spPr>
          <a:xfrm>
            <a:off x="726947" y="364373"/>
            <a:ext cx="1536192" cy="1222248"/>
          </a:xfrm>
          <a:prstGeom prst="rect">
            <a:avLst/>
          </a:prstGeom>
        </p:spPr>
      </p:pic>
      <p:sp>
        <p:nvSpPr>
          <p:cNvPr id="2" name="标题 1"/>
          <p:cNvSpPr>
            <a:spLocks noGrp="1"/>
          </p:cNvSpPr>
          <p:nvPr>
            <p:ph type="title"/>
            <p:custDataLst>
              <p:tags r:id="rId3"/>
            </p:custDataLst>
          </p:nvPr>
        </p:nvSpPr>
        <p:spPr>
          <a:xfrm>
            <a:off x="604800" y="669600"/>
            <a:ext cx="10976400" cy="565200"/>
          </a:xfrm>
        </p:spPr>
        <p:txBody>
          <a:bodyPr anchor="ctr"/>
          <a:lstStyle>
            <a:lvl1pPr algn="ctr">
              <a:defRPr sz="32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7"/>
            </p:custDataLst>
          </p:nvPr>
        </p:nvSpPr>
        <p:spPr>
          <a:xfrm>
            <a:off x="604837" y="1681200"/>
            <a:ext cx="10990800" cy="3211200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9" name="文本占位符 8"/>
          <p:cNvSpPr>
            <a:spLocks noGrp="1"/>
          </p:cNvSpPr>
          <p:nvPr>
            <p:ph type="body" sz="quarter" idx="14"/>
            <p:custDataLst>
              <p:tags r:id="rId8"/>
            </p:custDataLst>
          </p:nvPr>
        </p:nvSpPr>
        <p:spPr>
          <a:xfrm>
            <a:off x="594000" y="5180400"/>
            <a:ext cx="11001600" cy="1011600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导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>
            <p:custDataLst>
              <p:tags r:id="rId1"/>
            </p:custDataLst>
          </p:nvPr>
        </p:nvSpPr>
        <p:spPr>
          <a:xfrm>
            <a:off x="0" y="0"/>
            <a:ext cx="12192000" cy="914400"/>
          </a:xfrm>
          <a:prstGeom prst="rect">
            <a:avLst/>
          </a:prstGeom>
          <a:solidFill>
            <a:schemeClr val="tx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 baseline="0">
              <a:latin typeface="Arial" panose="020B0604020202020204" pitchFamily="34" charset="0"/>
              <a:ea typeface="幼圆" panose="02010509060101010101" pitchFamily="49" charset="-122"/>
              <a:sym typeface="+mn-ea"/>
            </a:endParaRPr>
          </a:p>
        </p:txBody>
      </p:sp>
      <p:grpSp>
        <p:nvGrpSpPr>
          <p:cNvPr id="6" name="组合 5"/>
          <p:cNvGrpSpPr/>
          <p:nvPr>
            <p:custDataLst>
              <p:tags r:id="rId2"/>
            </p:custDataLst>
          </p:nvPr>
        </p:nvGrpSpPr>
        <p:grpSpPr>
          <a:xfrm>
            <a:off x="10308794" y="113253"/>
            <a:ext cx="1392925" cy="646086"/>
            <a:chOff x="10308794" y="113253"/>
            <a:chExt cx="1392925" cy="646086"/>
          </a:xfrm>
        </p:grpSpPr>
        <p:grpSp>
          <p:nvGrpSpPr>
            <p:cNvPr id="50" name="组合 49"/>
            <p:cNvGrpSpPr/>
            <p:nvPr userDrawn="1"/>
          </p:nvGrpSpPr>
          <p:grpSpPr>
            <a:xfrm>
              <a:off x="10308794" y="419967"/>
              <a:ext cx="750273" cy="339372"/>
              <a:chOff x="3276398" y="2359686"/>
              <a:chExt cx="750273" cy="339372"/>
            </a:xfrm>
          </p:grpSpPr>
          <p:sp>
            <p:nvSpPr>
              <p:cNvPr id="42" name="任意多边形: 形状 41"/>
              <p:cNvSpPr/>
              <p:nvPr>
                <p:custDataLst>
                  <p:tags r:id="rId12"/>
                </p:custDataLst>
              </p:nvPr>
            </p:nvSpPr>
            <p:spPr>
              <a:xfrm>
                <a:off x="3276398" y="2359686"/>
                <a:ext cx="667464" cy="339372"/>
              </a:xfrm>
              <a:custGeom>
                <a:avLst/>
                <a:gdLst/>
                <a:ahLst/>
                <a:cxnLst/>
                <a:rect l="0" t="0" r="0" b="0"/>
                <a:pathLst>
                  <a:path w="969392" h="492888">
                    <a:moveTo>
                      <a:pt x="223647" y="0"/>
                    </a:moveTo>
                    <a:lnTo>
                      <a:pt x="713232" y="0"/>
                    </a:lnTo>
                    <a:cubicBezTo>
                      <a:pt x="800735" y="29210"/>
                      <a:pt x="813689" y="132969"/>
                      <a:pt x="713232" y="168656"/>
                    </a:cubicBezTo>
                    <a:lnTo>
                      <a:pt x="593217" y="168656"/>
                    </a:lnTo>
                    <a:cubicBezTo>
                      <a:pt x="540766" y="206121"/>
                      <a:pt x="518668" y="291846"/>
                      <a:pt x="596519" y="327533"/>
                    </a:cubicBezTo>
                    <a:lnTo>
                      <a:pt x="868934" y="327533"/>
                    </a:lnTo>
                    <a:cubicBezTo>
                      <a:pt x="969391" y="372872"/>
                      <a:pt x="930656" y="492887"/>
                      <a:pt x="868934" y="492887"/>
                    </a:cubicBezTo>
                    <a:lnTo>
                      <a:pt x="87503" y="492887"/>
                    </a:lnTo>
                    <a:cubicBezTo>
                      <a:pt x="0" y="447548"/>
                      <a:pt x="11684" y="381508"/>
                      <a:pt x="87503" y="334010"/>
                    </a:cubicBezTo>
                    <a:lnTo>
                      <a:pt x="372872" y="334010"/>
                    </a:lnTo>
                    <a:cubicBezTo>
                      <a:pt x="440944" y="295148"/>
                      <a:pt x="440944" y="204343"/>
                      <a:pt x="350139" y="175133"/>
                    </a:cubicBezTo>
                    <a:lnTo>
                      <a:pt x="226949" y="171831"/>
                    </a:lnTo>
                    <a:cubicBezTo>
                      <a:pt x="176784" y="109728"/>
                      <a:pt x="174498" y="52324"/>
                      <a:pt x="223647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43" name="椭圆 42"/>
              <p:cNvSpPr/>
              <p:nvPr>
                <p:custDataLst>
                  <p:tags r:id="rId13"/>
                </p:custDataLst>
              </p:nvPr>
            </p:nvSpPr>
            <p:spPr>
              <a:xfrm>
                <a:off x="3917191" y="2368693"/>
                <a:ext cx="109480" cy="109480"/>
              </a:xfrm>
              <a:prstGeom prst="ellipse">
                <a:avLst/>
              </a:prstGeom>
              <a:solidFill>
                <a:schemeClr val="accent3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  <p:sp>
          <p:nvSpPr>
            <p:cNvPr id="39" name="任意多边形: 形状 38"/>
            <p:cNvSpPr/>
            <p:nvPr userDrawn="1">
              <p:custDataLst>
                <p:tags r:id="rId11"/>
              </p:custDataLst>
            </p:nvPr>
          </p:nvSpPr>
          <p:spPr>
            <a:xfrm>
              <a:off x="11407031" y="113253"/>
              <a:ext cx="294688" cy="306581"/>
            </a:xfrm>
            <a:custGeom>
              <a:avLst/>
              <a:gdLst/>
              <a:ahLst/>
              <a:cxnLst/>
              <a:rect l="0" t="0" r="0" b="0"/>
              <a:pathLst>
                <a:path w="427991" h="445263">
                  <a:moveTo>
                    <a:pt x="207518" y="0"/>
                  </a:moveTo>
                  <a:cubicBezTo>
                    <a:pt x="176403" y="112903"/>
                    <a:pt x="112522" y="194310"/>
                    <a:pt x="0" y="229108"/>
                  </a:cubicBezTo>
                  <a:cubicBezTo>
                    <a:pt x="94869" y="252603"/>
                    <a:pt x="162306" y="327787"/>
                    <a:pt x="207518" y="445262"/>
                  </a:cubicBezTo>
                  <a:cubicBezTo>
                    <a:pt x="253873" y="330073"/>
                    <a:pt x="320675" y="248031"/>
                    <a:pt x="427990" y="231267"/>
                  </a:cubicBezTo>
                  <a:cubicBezTo>
                    <a:pt x="320167" y="202692"/>
                    <a:pt x="252857" y="129667"/>
                    <a:pt x="207518" y="0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3"/>
            </p:custDataLst>
          </p:nvPr>
        </p:nvSpPr>
        <p:spPr>
          <a:xfrm>
            <a:off x="579600" y="237600"/>
            <a:ext cx="11037600" cy="441964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7"/>
            </p:custDataLst>
          </p:nvPr>
        </p:nvSpPr>
        <p:spPr>
          <a:xfrm>
            <a:off x="579600" y="1663200"/>
            <a:ext cx="5342400" cy="2894400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9" name="内容占位符 8"/>
          <p:cNvSpPr>
            <a:spLocks noGrp="1"/>
          </p:cNvSpPr>
          <p:nvPr>
            <p:ph sz="quarter" idx="14"/>
            <p:custDataLst>
              <p:tags r:id="rId8"/>
            </p:custDataLst>
          </p:nvPr>
        </p:nvSpPr>
        <p:spPr>
          <a:xfrm>
            <a:off x="6242400" y="1663200"/>
            <a:ext cx="5367600" cy="2894400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11" name="文本占位符 10"/>
          <p:cNvSpPr>
            <a:spLocks noGrp="1"/>
          </p:cNvSpPr>
          <p:nvPr>
            <p:ph type="body" sz="quarter" idx="15"/>
            <p:custDataLst>
              <p:tags r:id="rId9"/>
            </p:custDataLst>
          </p:nvPr>
        </p:nvSpPr>
        <p:spPr>
          <a:xfrm>
            <a:off x="572400" y="4816800"/>
            <a:ext cx="5342400" cy="781200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13" name="文本占位符 12"/>
          <p:cNvSpPr>
            <a:spLocks noGrp="1"/>
          </p:cNvSpPr>
          <p:nvPr>
            <p:ph type="body" sz="quarter" idx="16"/>
            <p:custDataLst>
              <p:tags r:id="rId10"/>
            </p:custDataLst>
          </p:nvPr>
        </p:nvSpPr>
        <p:spPr>
          <a:xfrm>
            <a:off x="6253200" y="4813200"/>
            <a:ext cx="5367600" cy="781200"/>
          </a:xfrm>
        </p:spPr>
        <p:txBody>
          <a:bodyPr/>
          <a:lstStyle>
            <a:lvl1pPr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腰带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矩形 9"/>
          <p:cNvSpPr/>
          <p:nvPr>
            <p:custDataLst>
              <p:tags r:id="rId1"/>
            </p:custDataLst>
          </p:nvPr>
        </p:nvSpPr>
        <p:spPr>
          <a:xfrm>
            <a:off x="0" y="959224"/>
            <a:ext cx="12192000" cy="4939553"/>
          </a:xfrm>
          <a:prstGeom prst="rect">
            <a:avLst/>
          </a:prstGeom>
          <a:solidFill>
            <a:schemeClr val="bg2"/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lvl="0" algn="ctr"/>
            <a:endParaRPr lang="en-US" altLang="zh-CN" baseline="0">
              <a:latin typeface="Arial" panose="020B0604020202020204" pitchFamily="34" charset="0"/>
              <a:ea typeface="幼圆" panose="02010509060101010101" pitchFamily="49" charset="-122"/>
              <a:sym typeface="+mn-ea"/>
            </a:endParaRPr>
          </a:p>
        </p:txBody>
      </p:sp>
      <p:pic>
        <p:nvPicPr>
          <p:cNvPr id="18" name="图片 17"/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11" cstate="print"/>
          <a:stretch>
            <a:fillRect/>
          </a:stretch>
        </p:blipFill>
        <p:spPr>
          <a:xfrm>
            <a:off x="190500" y="251460"/>
            <a:ext cx="1822450" cy="1252855"/>
          </a:xfrm>
          <a:prstGeom prst="rect">
            <a:avLst/>
          </a:prstGeom>
        </p:spPr>
      </p:pic>
      <p:pic>
        <p:nvPicPr>
          <p:cNvPr id="20" name="图片 19"/>
          <p:cNvPicPr>
            <a:picLocks noChangeAspect="1"/>
          </p:cNvPicPr>
          <p:nvPr>
            <p:custDataLst>
              <p:tags r:id="rId3"/>
            </p:custDataLst>
          </p:nvPr>
        </p:nvPicPr>
        <p:blipFill>
          <a:blip r:embed="rId12" cstate="print"/>
          <a:stretch>
            <a:fillRect/>
          </a:stretch>
        </p:blipFill>
        <p:spPr>
          <a:xfrm>
            <a:off x="11006455" y="1207770"/>
            <a:ext cx="880745" cy="661670"/>
          </a:xfrm>
          <a:prstGeom prst="rect">
            <a:avLst/>
          </a:prstGeom>
        </p:spPr>
      </p:pic>
      <p:pic>
        <p:nvPicPr>
          <p:cNvPr id="22" name="图片 21"/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13" cstate="print"/>
          <a:stretch>
            <a:fillRect/>
          </a:stretch>
        </p:blipFill>
        <p:spPr>
          <a:xfrm>
            <a:off x="9440545" y="4898390"/>
            <a:ext cx="2499360" cy="1728470"/>
          </a:xfrm>
          <a:prstGeom prst="rect">
            <a:avLst/>
          </a:prstGeom>
        </p:spPr>
      </p:pic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522800" y="1339200"/>
            <a:ext cx="9144000" cy="2386800"/>
          </a:xfrm>
        </p:spPr>
        <p:txBody>
          <a:bodyPr anchor="b"/>
          <a:lstStyle>
            <a:lvl1pPr algn="ctr">
              <a:defRPr sz="60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9"/>
            </p:custDataLst>
          </p:nvPr>
        </p:nvSpPr>
        <p:spPr>
          <a:xfrm>
            <a:off x="1522413" y="3862800"/>
            <a:ext cx="9144000" cy="1656000"/>
          </a:xfrm>
        </p:spPr>
        <p:txBody>
          <a:bodyPr/>
          <a:lstStyle>
            <a:lvl1pPr algn="ctr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合 6"/>
          <p:cNvGrpSpPr/>
          <p:nvPr>
            <p:custDataLst>
              <p:tags r:id="rId1"/>
            </p:custDataLst>
          </p:nvPr>
        </p:nvGrpSpPr>
        <p:grpSpPr>
          <a:xfrm>
            <a:off x="10308794" y="113253"/>
            <a:ext cx="1392925" cy="646086"/>
            <a:chOff x="10308794" y="113253"/>
            <a:chExt cx="1392925" cy="646086"/>
          </a:xfrm>
        </p:grpSpPr>
        <p:grpSp>
          <p:nvGrpSpPr>
            <p:cNvPr id="8" name="组合 7"/>
            <p:cNvGrpSpPr/>
            <p:nvPr userDrawn="1"/>
          </p:nvGrpSpPr>
          <p:grpSpPr>
            <a:xfrm>
              <a:off x="10308794" y="419967"/>
              <a:ext cx="750273" cy="339372"/>
              <a:chOff x="3276398" y="2359686"/>
              <a:chExt cx="750273" cy="339372"/>
            </a:xfrm>
          </p:grpSpPr>
          <p:sp>
            <p:nvSpPr>
              <p:cNvPr id="10" name="任意多边形: 形状 9"/>
              <p:cNvSpPr/>
              <p:nvPr>
                <p:custDataLst>
                  <p:tags r:id="rId8"/>
                </p:custDataLst>
              </p:nvPr>
            </p:nvSpPr>
            <p:spPr>
              <a:xfrm>
                <a:off x="3276398" y="2359686"/>
                <a:ext cx="667464" cy="339372"/>
              </a:xfrm>
              <a:custGeom>
                <a:avLst/>
                <a:gdLst/>
                <a:ahLst/>
                <a:cxnLst/>
                <a:rect l="0" t="0" r="0" b="0"/>
                <a:pathLst>
                  <a:path w="969392" h="492888">
                    <a:moveTo>
                      <a:pt x="223647" y="0"/>
                    </a:moveTo>
                    <a:lnTo>
                      <a:pt x="713232" y="0"/>
                    </a:lnTo>
                    <a:cubicBezTo>
                      <a:pt x="800735" y="29210"/>
                      <a:pt x="813689" y="132969"/>
                      <a:pt x="713232" y="168656"/>
                    </a:cubicBezTo>
                    <a:lnTo>
                      <a:pt x="593217" y="168656"/>
                    </a:lnTo>
                    <a:cubicBezTo>
                      <a:pt x="540766" y="206121"/>
                      <a:pt x="518668" y="291846"/>
                      <a:pt x="596519" y="327533"/>
                    </a:cubicBezTo>
                    <a:lnTo>
                      <a:pt x="868934" y="327533"/>
                    </a:lnTo>
                    <a:cubicBezTo>
                      <a:pt x="969391" y="372872"/>
                      <a:pt x="930656" y="492887"/>
                      <a:pt x="868934" y="492887"/>
                    </a:cubicBezTo>
                    <a:lnTo>
                      <a:pt x="87503" y="492887"/>
                    </a:lnTo>
                    <a:cubicBezTo>
                      <a:pt x="0" y="447548"/>
                      <a:pt x="11684" y="381508"/>
                      <a:pt x="87503" y="334010"/>
                    </a:cubicBezTo>
                    <a:lnTo>
                      <a:pt x="372872" y="334010"/>
                    </a:lnTo>
                    <a:cubicBezTo>
                      <a:pt x="440944" y="295148"/>
                      <a:pt x="440944" y="204343"/>
                      <a:pt x="350139" y="175133"/>
                    </a:cubicBezTo>
                    <a:lnTo>
                      <a:pt x="226949" y="171831"/>
                    </a:lnTo>
                    <a:cubicBezTo>
                      <a:pt x="176784" y="109728"/>
                      <a:pt x="174498" y="52324"/>
                      <a:pt x="223647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1" name="椭圆 10"/>
              <p:cNvSpPr/>
              <p:nvPr>
                <p:custDataLst>
                  <p:tags r:id="rId9"/>
                </p:custDataLst>
              </p:nvPr>
            </p:nvSpPr>
            <p:spPr>
              <a:xfrm>
                <a:off x="3917191" y="2368693"/>
                <a:ext cx="109480" cy="109480"/>
              </a:xfrm>
              <a:prstGeom prst="ellipse">
                <a:avLst/>
              </a:prstGeom>
              <a:solidFill>
                <a:schemeClr val="accent3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  <p:sp>
          <p:nvSpPr>
            <p:cNvPr id="9" name="任意多边形: 形状 8"/>
            <p:cNvSpPr/>
            <p:nvPr userDrawn="1">
              <p:custDataLst>
                <p:tags r:id="rId7"/>
              </p:custDataLst>
            </p:nvPr>
          </p:nvSpPr>
          <p:spPr>
            <a:xfrm>
              <a:off x="11407031" y="113253"/>
              <a:ext cx="294688" cy="306581"/>
            </a:xfrm>
            <a:custGeom>
              <a:avLst/>
              <a:gdLst/>
              <a:ahLst/>
              <a:cxnLst/>
              <a:rect l="0" t="0" r="0" b="0"/>
              <a:pathLst>
                <a:path w="427991" h="445263">
                  <a:moveTo>
                    <a:pt x="207518" y="0"/>
                  </a:moveTo>
                  <a:cubicBezTo>
                    <a:pt x="176403" y="112903"/>
                    <a:pt x="112522" y="194310"/>
                    <a:pt x="0" y="229108"/>
                  </a:cubicBezTo>
                  <a:cubicBezTo>
                    <a:pt x="94869" y="252603"/>
                    <a:pt x="162306" y="327787"/>
                    <a:pt x="207518" y="445262"/>
                  </a:cubicBezTo>
                  <a:cubicBezTo>
                    <a:pt x="253873" y="330073"/>
                    <a:pt x="320675" y="248031"/>
                    <a:pt x="427990" y="231267"/>
                  </a:cubicBezTo>
                  <a:cubicBezTo>
                    <a:pt x="320167" y="202692"/>
                    <a:pt x="252857" y="129667"/>
                    <a:pt x="207518" y="0"/>
                  </a:cubicBez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43234"/>
            <a:ext cx="10852237" cy="441964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69882" y="952508"/>
            <a:ext cx="10852237" cy="5388907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</a:p>
          <a:p>
            <a:pPr lvl="1"/>
            <a:r>
              <a:rPr dirty="0">
                <a:sym typeface="+mn-ea"/>
              </a:rPr>
              <a:t>第二级</a:t>
            </a:r>
          </a:p>
          <a:p>
            <a:pPr lvl="2"/>
            <a:r>
              <a:rPr dirty="0">
                <a:sym typeface="+mn-ea"/>
              </a:rPr>
              <a:t>第三级</a:t>
            </a:r>
          </a:p>
          <a:p>
            <a:pPr lvl="3"/>
            <a:r>
              <a:rPr dirty="0">
                <a:sym typeface="+mn-ea"/>
              </a:rPr>
              <a:t>第四级</a:t>
            </a:r>
          </a:p>
          <a:p>
            <a:pPr lvl="4"/>
            <a:r>
              <a:rPr dirty="0">
                <a:sym typeface="+mn-ea"/>
              </a:rPr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节标题"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合 6"/>
          <p:cNvGrpSpPr/>
          <p:nvPr>
            <p:custDataLst>
              <p:tags r:id="rId1"/>
            </p:custDataLst>
          </p:nvPr>
        </p:nvGrpSpPr>
        <p:grpSpPr>
          <a:xfrm>
            <a:off x="563369" y="1096645"/>
            <a:ext cx="808948" cy="105721"/>
            <a:chOff x="2765898" y="3958519"/>
            <a:chExt cx="808948" cy="105721"/>
          </a:xfrm>
          <a:solidFill>
            <a:schemeClr val="accent6"/>
          </a:solidFill>
        </p:grpSpPr>
        <p:sp>
          <p:nvSpPr>
            <p:cNvPr id="8" name="任意多边形: 形状 7"/>
            <p:cNvSpPr/>
            <p:nvPr>
              <p:custDataLst>
                <p:tags r:id="rId21"/>
              </p:custDataLst>
            </p:nvPr>
          </p:nvSpPr>
          <p:spPr>
            <a:xfrm>
              <a:off x="2765898" y="3958519"/>
              <a:ext cx="610800" cy="105721"/>
            </a:xfrm>
            <a:custGeom>
              <a:avLst/>
              <a:gdLst/>
              <a:ahLst/>
              <a:cxnLst/>
              <a:rect l="0" t="0" r="0" b="0"/>
              <a:pathLst>
                <a:path w="887096" h="153544">
                  <a:moveTo>
                    <a:pt x="813562" y="153543"/>
                  </a:moveTo>
                  <a:lnTo>
                    <a:pt x="57023" y="153543"/>
                  </a:lnTo>
                  <a:cubicBezTo>
                    <a:pt x="20701" y="116205"/>
                    <a:pt x="0" y="50419"/>
                    <a:pt x="57023" y="0"/>
                  </a:cubicBezTo>
                  <a:lnTo>
                    <a:pt x="813562" y="0"/>
                  </a:lnTo>
                  <a:cubicBezTo>
                    <a:pt x="884936" y="36830"/>
                    <a:pt x="887095" y="112395"/>
                    <a:pt x="813562" y="153543"/>
                  </a:cubicBezTo>
                  <a:close/>
                </a:path>
              </a:pathLst>
            </a:cu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9" name="椭圆 8"/>
            <p:cNvSpPr/>
            <p:nvPr>
              <p:custDataLst>
                <p:tags r:id="rId22"/>
              </p:custDataLst>
            </p:nvPr>
          </p:nvSpPr>
          <p:spPr>
            <a:xfrm>
              <a:off x="3472361" y="3961754"/>
              <a:ext cx="102485" cy="102485"/>
            </a:xfrm>
            <a:prstGeom prst="ellipse">
              <a:avLst/>
            </a:pr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grpSp>
        <p:nvGrpSpPr>
          <p:cNvPr id="10" name="组合 9"/>
          <p:cNvGrpSpPr/>
          <p:nvPr>
            <p:custDataLst>
              <p:tags r:id="rId2"/>
            </p:custDataLst>
          </p:nvPr>
        </p:nvGrpSpPr>
        <p:grpSpPr>
          <a:xfrm>
            <a:off x="8880044" y="863197"/>
            <a:ext cx="750273" cy="339372"/>
            <a:chOff x="3276398" y="2359686"/>
            <a:chExt cx="750273" cy="339372"/>
          </a:xfrm>
          <a:solidFill>
            <a:schemeClr val="accent2"/>
          </a:solidFill>
        </p:grpSpPr>
        <p:sp>
          <p:nvSpPr>
            <p:cNvPr id="11" name="任意多边形: 形状 10"/>
            <p:cNvSpPr/>
            <p:nvPr>
              <p:custDataLst>
                <p:tags r:id="rId19"/>
              </p:custDataLst>
            </p:nvPr>
          </p:nvSpPr>
          <p:spPr>
            <a:xfrm>
              <a:off x="3276398" y="2359686"/>
              <a:ext cx="667464" cy="339372"/>
            </a:xfrm>
            <a:custGeom>
              <a:avLst/>
              <a:gdLst/>
              <a:ahLst/>
              <a:cxnLst/>
              <a:rect l="0" t="0" r="0" b="0"/>
              <a:pathLst>
                <a:path w="969392" h="492888">
                  <a:moveTo>
                    <a:pt x="223647" y="0"/>
                  </a:moveTo>
                  <a:lnTo>
                    <a:pt x="713232" y="0"/>
                  </a:lnTo>
                  <a:cubicBezTo>
                    <a:pt x="800735" y="29210"/>
                    <a:pt x="813689" y="132969"/>
                    <a:pt x="713232" y="168656"/>
                  </a:cubicBezTo>
                  <a:lnTo>
                    <a:pt x="593217" y="168656"/>
                  </a:lnTo>
                  <a:cubicBezTo>
                    <a:pt x="540766" y="206121"/>
                    <a:pt x="518668" y="291846"/>
                    <a:pt x="596519" y="327533"/>
                  </a:cubicBezTo>
                  <a:lnTo>
                    <a:pt x="868934" y="327533"/>
                  </a:lnTo>
                  <a:cubicBezTo>
                    <a:pt x="969391" y="372872"/>
                    <a:pt x="930656" y="492887"/>
                    <a:pt x="868934" y="492887"/>
                  </a:cubicBezTo>
                  <a:lnTo>
                    <a:pt x="87503" y="492887"/>
                  </a:lnTo>
                  <a:cubicBezTo>
                    <a:pt x="0" y="447548"/>
                    <a:pt x="11684" y="381508"/>
                    <a:pt x="87503" y="334010"/>
                  </a:cubicBezTo>
                  <a:lnTo>
                    <a:pt x="372872" y="334010"/>
                  </a:lnTo>
                  <a:cubicBezTo>
                    <a:pt x="440944" y="295148"/>
                    <a:pt x="440944" y="204343"/>
                    <a:pt x="350139" y="175133"/>
                  </a:cubicBezTo>
                  <a:lnTo>
                    <a:pt x="226949" y="171831"/>
                  </a:lnTo>
                  <a:cubicBezTo>
                    <a:pt x="176784" y="109728"/>
                    <a:pt x="174498" y="52324"/>
                    <a:pt x="223647" y="0"/>
                  </a:cubicBezTo>
                  <a:close/>
                </a:path>
              </a:pathLst>
            </a:cu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12" name="椭圆 11"/>
            <p:cNvSpPr/>
            <p:nvPr>
              <p:custDataLst>
                <p:tags r:id="rId20"/>
              </p:custDataLst>
            </p:nvPr>
          </p:nvSpPr>
          <p:spPr>
            <a:xfrm>
              <a:off x="3917191" y="2368693"/>
              <a:ext cx="109480" cy="109480"/>
            </a:xfrm>
            <a:prstGeom prst="ellipse">
              <a:avLst/>
            </a:pr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grpSp>
        <p:nvGrpSpPr>
          <p:cNvPr id="13" name="组合 12"/>
          <p:cNvGrpSpPr/>
          <p:nvPr>
            <p:custDataLst>
              <p:tags r:id="rId3"/>
            </p:custDataLst>
          </p:nvPr>
        </p:nvGrpSpPr>
        <p:grpSpPr>
          <a:xfrm rot="2760000">
            <a:off x="6953250" y="1948815"/>
            <a:ext cx="3246120" cy="2753995"/>
            <a:chOff x="7956598" y="1176302"/>
            <a:chExt cx="1469504" cy="1246433"/>
          </a:xfrm>
        </p:grpSpPr>
        <p:sp>
          <p:nvSpPr>
            <p:cNvPr id="14" name="任意多边形: 形状 13"/>
            <p:cNvSpPr/>
            <p:nvPr>
              <p:custDataLst>
                <p:tags r:id="rId13"/>
              </p:custDataLst>
            </p:nvPr>
          </p:nvSpPr>
          <p:spPr>
            <a:xfrm>
              <a:off x="7956598" y="1176302"/>
              <a:ext cx="1469504" cy="1246433"/>
            </a:xfrm>
            <a:custGeom>
              <a:avLst/>
              <a:gdLst/>
              <a:ahLst/>
              <a:cxnLst/>
              <a:rect l="0" t="0" r="0" b="0"/>
              <a:pathLst>
                <a:path w="2134236" h="1810259">
                  <a:moveTo>
                    <a:pt x="1266698" y="4953"/>
                  </a:moveTo>
                  <a:cubicBezTo>
                    <a:pt x="0" y="134620"/>
                    <a:pt x="259334" y="1810258"/>
                    <a:pt x="1266698" y="1807845"/>
                  </a:cubicBezTo>
                  <a:cubicBezTo>
                    <a:pt x="1616075" y="1769872"/>
                    <a:pt x="1850390" y="1669542"/>
                    <a:pt x="2001647" y="1349502"/>
                  </a:cubicBezTo>
                  <a:cubicBezTo>
                    <a:pt x="2134235" y="1103249"/>
                    <a:pt x="2055749" y="1036447"/>
                    <a:pt x="1876298" y="1055497"/>
                  </a:cubicBezTo>
                  <a:cubicBezTo>
                    <a:pt x="1763903" y="1042543"/>
                    <a:pt x="1720596" y="803148"/>
                    <a:pt x="1928241" y="761492"/>
                  </a:cubicBezTo>
                  <a:cubicBezTo>
                    <a:pt x="2105534" y="752856"/>
                    <a:pt x="2124202" y="591566"/>
                    <a:pt x="1889379" y="289433"/>
                  </a:cubicBezTo>
                  <a:cubicBezTo>
                    <a:pt x="1686052" y="78359"/>
                    <a:pt x="1477772" y="0"/>
                    <a:pt x="1266698" y="4953"/>
                  </a:cubicBezTo>
                  <a:close/>
                </a:path>
              </a:pathLst>
            </a:custGeom>
            <a:solidFill>
              <a:schemeClr val="accent6">
                <a:lumMod val="40000"/>
                <a:lumOff val="60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 dirty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grpSp>
          <p:nvGrpSpPr>
            <p:cNvPr id="15" name="组合 14"/>
            <p:cNvGrpSpPr/>
            <p:nvPr/>
          </p:nvGrpSpPr>
          <p:grpSpPr>
            <a:xfrm>
              <a:off x="8367850" y="1319798"/>
              <a:ext cx="813495" cy="854331"/>
              <a:chOff x="8566786" y="937006"/>
              <a:chExt cx="1181480" cy="1240790"/>
            </a:xfrm>
          </p:grpSpPr>
          <p:sp>
            <p:nvSpPr>
              <p:cNvPr id="16" name="椭圆 15"/>
              <p:cNvSpPr/>
              <p:nvPr>
                <p:custDataLst>
                  <p:tags r:id="rId14"/>
                </p:custDataLst>
              </p:nvPr>
            </p:nvSpPr>
            <p:spPr>
              <a:xfrm>
                <a:off x="9098662" y="937006"/>
                <a:ext cx="265938" cy="265938"/>
              </a:xfrm>
              <a:prstGeom prst="ellipse">
                <a:avLst/>
              </a:prstGeom>
              <a:solidFill>
                <a:schemeClr val="accent3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7" name="椭圆 16"/>
              <p:cNvSpPr/>
              <p:nvPr>
                <p:custDataLst>
                  <p:tags r:id="rId15"/>
                </p:custDataLst>
              </p:nvPr>
            </p:nvSpPr>
            <p:spPr>
              <a:xfrm>
                <a:off x="8725281" y="1099058"/>
                <a:ext cx="265938" cy="265938"/>
              </a:xfrm>
              <a:prstGeom prst="ellipse">
                <a:avLst/>
              </a:prstGeom>
              <a:solidFill>
                <a:schemeClr val="accent1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8" name="椭圆 17"/>
              <p:cNvSpPr/>
              <p:nvPr>
                <p:custDataLst>
                  <p:tags r:id="rId16"/>
                </p:custDataLst>
              </p:nvPr>
            </p:nvSpPr>
            <p:spPr>
              <a:xfrm>
                <a:off x="8566786" y="1501902"/>
                <a:ext cx="265938" cy="265938"/>
              </a:xfrm>
              <a:prstGeom prst="ellipse">
                <a:avLst/>
              </a:prstGeom>
              <a:solidFill>
                <a:schemeClr val="accent4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9" name="椭圆 18"/>
              <p:cNvSpPr/>
              <p:nvPr>
                <p:custDataLst>
                  <p:tags r:id="rId17"/>
                </p:custDataLst>
              </p:nvPr>
            </p:nvSpPr>
            <p:spPr>
              <a:xfrm>
                <a:off x="8725281" y="1911858"/>
                <a:ext cx="265938" cy="265938"/>
              </a:xfrm>
              <a:prstGeom prst="ellipse">
                <a:avLst/>
              </a:prstGeom>
              <a:solidFill>
                <a:schemeClr val="accent6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20" name="椭圆 19"/>
              <p:cNvSpPr/>
              <p:nvPr>
                <p:custDataLst>
                  <p:tags r:id="rId18"/>
                </p:custDataLst>
              </p:nvPr>
            </p:nvSpPr>
            <p:spPr>
              <a:xfrm>
                <a:off x="9482328" y="1899158"/>
                <a:ext cx="265938" cy="265938"/>
              </a:xfrm>
              <a:prstGeom prst="ellipse">
                <a:avLst/>
              </a:prstGeom>
              <a:solidFill>
                <a:schemeClr val="accent2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</p:grpSp>
      <p:pic>
        <p:nvPicPr>
          <p:cNvPr id="30" name="图片 29"/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24" cstate="print"/>
          <a:stretch>
            <a:fillRect/>
          </a:stretch>
        </p:blipFill>
        <p:spPr>
          <a:xfrm>
            <a:off x="643925" y="642884"/>
            <a:ext cx="10945368" cy="4940808"/>
          </a:xfrm>
          <a:prstGeom prst="rect">
            <a:avLst/>
          </a:prstGeom>
        </p:spPr>
      </p:pic>
      <p:grpSp>
        <p:nvGrpSpPr>
          <p:cNvPr id="21" name="组合 20"/>
          <p:cNvGrpSpPr/>
          <p:nvPr>
            <p:custDataLst>
              <p:tags r:id="rId5"/>
            </p:custDataLst>
          </p:nvPr>
        </p:nvGrpSpPr>
        <p:grpSpPr>
          <a:xfrm>
            <a:off x="10022205" y="3093085"/>
            <a:ext cx="584200" cy="940435"/>
            <a:chOff x="8118370" y="3865915"/>
            <a:chExt cx="239686" cy="385456"/>
          </a:xfrm>
        </p:grpSpPr>
        <p:sp>
          <p:nvSpPr>
            <p:cNvPr id="22" name="矩形 21"/>
            <p:cNvSpPr/>
            <p:nvPr>
              <p:custDataLst>
                <p:tags r:id="rId10"/>
              </p:custDataLst>
            </p:nvPr>
          </p:nvSpPr>
          <p:spPr>
            <a:xfrm>
              <a:off x="8152648" y="3865915"/>
              <a:ext cx="168156" cy="90767"/>
            </a:xfrm>
            <a:prstGeom prst="rect">
              <a:avLst/>
            </a:prstGeom>
            <a:solidFill>
              <a:schemeClr val="accent1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 dirty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23" name="任意多边形: 形状 22"/>
            <p:cNvSpPr/>
            <p:nvPr>
              <p:custDataLst>
                <p:tags r:id="rId11"/>
              </p:custDataLst>
            </p:nvPr>
          </p:nvSpPr>
          <p:spPr>
            <a:xfrm>
              <a:off x="8121343" y="3955196"/>
              <a:ext cx="236713" cy="296175"/>
            </a:xfrm>
            <a:custGeom>
              <a:avLst/>
              <a:gdLst/>
              <a:ahLst/>
              <a:cxnLst/>
              <a:rect l="0" t="0" r="0" b="0"/>
              <a:pathLst>
                <a:path w="343790" h="430150">
                  <a:moveTo>
                    <a:pt x="0" y="67056"/>
                  </a:moveTo>
                  <a:cubicBezTo>
                    <a:pt x="24256" y="54102"/>
                    <a:pt x="58928" y="25654"/>
                    <a:pt x="75692" y="0"/>
                  </a:cubicBezTo>
                  <a:lnTo>
                    <a:pt x="259969" y="0"/>
                  </a:lnTo>
                  <a:cubicBezTo>
                    <a:pt x="278638" y="29464"/>
                    <a:pt x="316738" y="53467"/>
                    <a:pt x="343789" y="67056"/>
                  </a:cubicBezTo>
                  <a:lnTo>
                    <a:pt x="343789" y="389128"/>
                  </a:lnTo>
                  <a:cubicBezTo>
                    <a:pt x="334518" y="414528"/>
                    <a:pt x="326517" y="424307"/>
                    <a:pt x="302768" y="430149"/>
                  </a:cubicBezTo>
                  <a:lnTo>
                    <a:pt x="33528" y="430149"/>
                  </a:lnTo>
                  <a:cubicBezTo>
                    <a:pt x="17018" y="427101"/>
                    <a:pt x="5969" y="415417"/>
                    <a:pt x="0" y="395605"/>
                  </a:cubicBezTo>
                  <a:cubicBezTo>
                    <a:pt x="0" y="281051"/>
                    <a:pt x="0" y="120015"/>
                    <a:pt x="0" y="67056"/>
                  </a:cubicBez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24" name="任意多边形: 形状 23"/>
            <p:cNvSpPr/>
            <p:nvPr>
              <p:custDataLst>
                <p:tags r:id="rId12"/>
              </p:custDataLst>
            </p:nvPr>
          </p:nvSpPr>
          <p:spPr>
            <a:xfrm>
              <a:off x="8118370" y="4064939"/>
              <a:ext cx="239686" cy="84909"/>
            </a:xfrm>
            <a:custGeom>
              <a:avLst/>
              <a:gdLst/>
              <a:ahLst/>
              <a:cxnLst/>
              <a:rect l="0" t="0" r="0" b="0"/>
              <a:pathLst>
                <a:path w="348108" h="123318">
                  <a:moveTo>
                    <a:pt x="0" y="0"/>
                  </a:moveTo>
                  <a:lnTo>
                    <a:pt x="348107" y="0"/>
                  </a:lnTo>
                  <a:lnTo>
                    <a:pt x="348107" y="123317"/>
                  </a:lnTo>
                  <a:lnTo>
                    <a:pt x="0" y="108712"/>
                  </a:lnTo>
                </a:path>
              </a:pathLst>
            </a:custGeom>
            <a:solidFill>
              <a:schemeClr val="accent1"/>
            </a:solidFill>
            <a:ln w="635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6350">
                  <a:solidFill>
                    <a:schemeClr val="accent1"/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36" name="标题 35"/>
          <p:cNvSpPr>
            <a:spLocks noGrp="1"/>
          </p:cNvSpPr>
          <p:nvPr>
            <p:ph type="title" hasCustomPrompt="1"/>
            <p:custDataLst>
              <p:tags r:id="rId9"/>
            </p:custDataLst>
          </p:nvPr>
        </p:nvSpPr>
        <p:spPr>
          <a:xfrm>
            <a:off x="1270000" y="3460749"/>
            <a:ext cx="5246914" cy="1691821"/>
          </a:xfrm>
        </p:spPr>
        <p:txBody>
          <a:bodyPr lIns="91440" tIns="45720" rIns="91440" bIns="45720">
            <a:normAutofit/>
          </a:bodyPr>
          <a:lstStyle>
            <a:lvl1pPr>
              <a:defRPr sz="2800" b="0" baseline="0">
                <a:latin typeface="Arial" panose="020B0604020202020204" pitchFamily="34" charset="0"/>
                <a:ea typeface="汉仪乐喵体W" panose="00020600040101010101" pitchFamily="18" charset="-122"/>
              </a:defRPr>
            </a:lvl1pPr>
          </a:lstStyle>
          <a:p>
            <a:r>
              <a:rPr lang="zh-CN" altLang="en-US" dirty="0"/>
              <a:t>单击此处编辑标题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9" cstate="print"/>
          <a:stretch>
            <a:fillRect/>
          </a:stretch>
        </p:blipFill>
        <p:spPr>
          <a:xfrm>
            <a:off x="11006486" y="1207933"/>
            <a:ext cx="880872" cy="661416"/>
          </a:xfrm>
          <a:prstGeom prst="rect">
            <a:avLst/>
          </a:prstGeom>
        </p:spPr>
      </p:pic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43234"/>
            <a:ext cx="10852237" cy="441964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69930" y="952508"/>
            <a:ext cx="5283242" cy="5388907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5pPr>
          </a:lstStyle>
          <a:p>
            <a:pPr lvl="0"/>
            <a:r>
              <a:rPr>
                <a:sym typeface="+mn-ea"/>
              </a:rPr>
              <a:t>单击此处编辑母版文本样式</a:t>
            </a:r>
          </a:p>
          <a:p>
            <a:pPr lvl="1"/>
            <a:r>
              <a:rPr>
                <a:sym typeface="+mn-ea"/>
              </a:rPr>
              <a:t>第二级</a:t>
            </a:r>
          </a:p>
          <a:p>
            <a:pPr lvl="2"/>
            <a:r>
              <a:rPr>
                <a:sym typeface="+mn-ea"/>
              </a:rPr>
              <a:t>第三级</a:t>
            </a:r>
          </a:p>
          <a:p>
            <a:pPr lvl="3"/>
            <a:r>
              <a:rPr>
                <a:sym typeface="+mn-ea"/>
              </a:rPr>
              <a:t>第四级</a:t>
            </a:r>
          </a:p>
          <a:p>
            <a:pPr lvl="4"/>
            <a:r>
              <a:rPr>
                <a:sym typeface="+mn-ea"/>
              </a:rPr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238877" y="952508"/>
            <a:ext cx="5283242" cy="5388907"/>
          </a:xfrm>
        </p:spPr>
        <p:txBody>
          <a:bodyPr>
            <a:noAutofit/>
          </a:bodyPr>
          <a:lstStyle>
            <a:lvl1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>
              <a:defRPr sz="1600"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图片 9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11" cstate="print"/>
          <a:stretch>
            <a:fillRect/>
          </a:stretch>
        </p:blipFill>
        <p:spPr>
          <a:xfrm>
            <a:off x="9440228" y="4898162"/>
            <a:ext cx="2499360" cy="1728216"/>
          </a:xfrm>
          <a:prstGeom prst="rect">
            <a:avLst/>
          </a:prstGeom>
        </p:spPr>
      </p:pic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43234"/>
            <a:ext cx="10852237" cy="441964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69930" y="952508"/>
            <a:ext cx="5283242" cy="381003"/>
          </a:xfrm>
        </p:spPr>
        <p:txBody>
          <a:bodyPr lIns="101600" tIns="38100" rIns="76200" bIns="38100" anchor="t" anchorCtr="0">
            <a:noAutofit/>
          </a:bodyPr>
          <a:lstStyle>
            <a:lvl1pPr marL="0" indent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sz="2000" b="0" u="none" strike="noStrike" kern="1200" cap="none" spc="2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69925" y="1406525"/>
            <a:ext cx="5283200" cy="4934752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</a:p>
          <a:p>
            <a:pPr lvl="1"/>
            <a:r>
              <a:rPr dirty="0">
                <a:sym typeface="+mn-ea"/>
              </a:rPr>
              <a:t>第二级</a:t>
            </a:r>
          </a:p>
          <a:p>
            <a:pPr lvl="2"/>
            <a:r>
              <a:rPr dirty="0">
                <a:sym typeface="+mn-ea"/>
              </a:rPr>
              <a:t>第三级</a:t>
            </a:r>
          </a:p>
          <a:p>
            <a:pPr lvl="3"/>
            <a:r>
              <a:rPr dirty="0">
                <a:sym typeface="+mn-ea"/>
              </a:rPr>
              <a:t>第四级</a:t>
            </a:r>
          </a:p>
          <a:p>
            <a:pPr lvl="4"/>
            <a:r>
              <a:rPr dirty="0">
                <a:sym typeface="+mn-ea"/>
              </a:rPr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952508"/>
            <a:ext cx="5283242" cy="381003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kumimoji="0" lang="zh-CN" altLang="en-US" sz="2000" b="0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406525"/>
            <a:ext cx="5283242" cy="4934752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</a:p>
          <a:p>
            <a:pPr lvl="1"/>
            <a:r>
              <a:rPr dirty="0">
                <a:sym typeface="+mn-ea"/>
              </a:rPr>
              <a:t>第二级</a:t>
            </a:r>
          </a:p>
          <a:p>
            <a:pPr lvl="2"/>
            <a:r>
              <a:rPr dirty="0">
                <a:sym typeface="+mn-ea"/>
              </a:rPr>
              <a:t>第三级</a:t>
            </a:r>
          </a:p>
          <a:p>
            <a:pPr lvl="3"/>
            <a:r>
              <a:rPr dirty="0">
                <a:sym typeface="+mn-ea"/>
              </a:rPr>
              <a:t>第四级</a:t>
            </a:r>
          </a:p>
          <a:p>
            <a:pPr lvl="4"/>
            <a:r>
              <a:rPr dirty="0">
                <a:sym typeface="+mn-ea"/>
              </a:rPr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图片 6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17" cstate="print"/>
          <a:stretch>
            <a:fillRect/>
          </a:stretch>
        </p:blipFill>
        <p:spPr>
          <a:xfrm>
            <a:off x="6808724" y="701040"/>
            <a:ext cx="4623816" cy="5751576"/>
          </a:xfrm>
          <a:prstGeom prst="rect">
            <a:avLst/>
          </a:prstGeom>
        </p:spPr>
      </p:pic>
      <p:pic>
        <p:nvPicPr>
          <p:cNvPr id="26" name="图片 25"/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18" cstate="print"/>
          <a:stretch>
            <a:fillRect/>
          </a:stretch>
        </p:blipFill>
        <p:spPr>
          <a:xfrm>
            <a:off x="273505" y="316388"/>
            <a:ext cx="304800" cy="320040"/>
          </a:xfrm>
          <a:prstGeom prst="rect">
            <a:avLst/>
          </a:prstGeom>
        </p:spPr>
      </p:pic>
      <p:grpSp>
        <p:nvGrpSpPr>
          <p:cNvPr id="27" name="组合 26"/>
          <p:cNvGrpSpPr/>
          <p:nvPr>
            <p:custDataLst>
              <p:tags r:id="rId3"/>
            </p:custDataLst>
          </p:nvPr>
        </p:nvGrpSpPr>
        <p:grpSpPr>
          <a:xfrm flipH="1">
            <a:off x="7106285" y="1703070"/>
            <a:ext cx="808990" cy="105410"/>
            <a:chOff x="2765898" y="3958519"/>
            <a:chExt cx="808948" cy="105721"/>
          </a:xfrm>
          <a:solidFill>
            <a:schemeClr val="accent1"/>
          </a:solidFill>
        </p:grpSpPr>
        <p:sp>
          <p:nvSpPr>
            <p:cNvPr id="28" name="任意多边形: 形状 27"/>
            <p:cNvSpPr/>
            <p:nvPr>
              <p:custDataLst>
                <p:tags r:id="rId14"/>
              </p:custDataLst>
            </p:nvPr>
          </p:nvSpPr>
          <p:spPr>
            <a:xfrm>
              <a:off x="2765898" y="3958519"/>
              <a:ext cx="610800" cy="105721"/>
            </a:xfrm>
            <a:custGeom>
              <a:avLst/>
              <a:gdLst/>
              <a:ahLst/>
              <a:cxnLst/>
              <a:rect l="0" t="0" r="0" b="0"/>
              <a:pathLst>
                <a:path w="887096" h="153544">
                  <a:moveTo>
                    <a:pt x="813562" y="153543"/>
                  </a:moveTo>
                  <a:lnTo>
                    <a:pt x="57023" y="153543"/>
                  </a:lnTo>
                  <a:cubicBezTo>
                    <a:pt x="20701" y="116205"/>
                    <a:pt x="0" y="50419"/>
                    <a:pt x="57023" y="0"/>
                  </a:cubicBezTo>
                  <a:lnTo>
                    <a:pt x="813562" y="0"/>
                  </a:lnTo>
                  <a:cubicBezTo>
                    <a:pt x="884936" y="36830"/>
                    <a:pt x="887095" y="112395"/>
                    <a:pt x="813562" y="153543"/>
                  </a:cubicBezTo>
                  <a:close/>
                </a:path>
              </a:pathLst>
            </a:cu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29" name="椭圆 28"/>
            <p:cNvSpPr/>
            <p:nvPr>
              <p:custDataLst>
                <p:tags r:id="rId15"/>
              </p:custDataLst>
            </p:nvPr>
          </p:nvSpPr>
          <p:spPr>
            <a:xfrm>
              <a:off x="3472361" y="3961754"/>
              <a:ext cx="102485" cy="102485"/>
            </a:xfrm>
            <a:prstGeom prst="ellipse">
              <a:avLst/>
            </a:pr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grpSp>
        <p:nvGrpSpPr>
          <p:cNvPr id="30" name="组合 29"/>
          <p:cNvGrpSpPr/>
          <p:nvPr>
            <p:custDataLst>
              <p:tags r:id="rId4"/>
            </p:custDataLst>
          </p:nvPr>
        </p:nvGrpSpPr>
        <p:grpSpPr>
          <a:xfrm flipH="1">
            <a:off x="10753090" y="3698240"/>
            <a:ext cx="897890" cy="406400"/>
            <a:chOff x="3276398" y="2359686"/>
            <a:chExt cx="750273" cy="339372"/>
          </a:xfrm>
          <a:solidFill>
            <a:schemeClr val="accent6"/>
          </a:solidFill>
        </p:grpSpPr>
        <p:sp>
          <p:nvSpPr>
            <p:cNvPr id="31" name="任意多边形: 形状 30"/>
            <p:cNvSpPr/>
            <p:nvPr>
              <p:custDataLst>
                <p:tags r:id="rId12"/>
              </p:custDataLst>
            </p:nvPr>
          </p:nvSpPr>
          <p:spPr>
            <a:xfrm>
              <a:off x="3276398" y="2359686"/>
              <a:ext cx="667464" cy="339372"/>
            </a:xfrm>
            <a:custGeom>
              <a:avLst/>
              <a:gdLst/>
              <a:ahLst/>
              <a:cxnLst/>
              <a:rect l="0" t="0" r="0" b="0"/>
              <a:pathLst>
                <a:path w="969392" h="492888">
                  <a:moveTo>
                    <a:pt x="223647" y="0"/>
                  </a:moveTo>
                  <a:lnTo>
                    <a:pt x="713232" y="0"/>
                  </a:lnTo>
                  <a:cubicBezTo>
                    <a:pt x="800735" y="29210"/>
                    <a:pt x="813689" y="132969"/>
                    <a:pt x="713232" y="168656"/>
                  </a:cubicBezTo>
                  <a:lnTo>
                    <a:pt x="593217" y="168656"/>
                  </a:lnTo>
                  <a:cubicBezTo>
                    <a:pt x="540766" y="206121"/>
                    <a:pt x="518668" y="291846"/>
                    <a:pt x="596519" y="327533"/>
                  </a:cubicBezTo>
                  <a:lnTo>
                    <a:pt x="868934" y="327533"/>
                  </a:lnTo>
                  <a:cubicBezTo>
                    <a:pt x="969391" y="372872"/>
                    <a:pt x="930656" y="492887"/>
                    <a:pt x="868934" y="492887"/>
                  </a:cubicBezTo>
                  <a:lnTo>
                    <a:pt x="87503" y="492887"/>
                  </a:lnTo>
                  <a:cubicBezTo>
                    <a:pt x="0" y="447548"/>
                    <a:pt x="11684" y="381508"/>
                    <a:pt x="87503" y="334010"/>
                  </a:cubicBezTo>
                  <a:lnTo>
                    <a:pt x="372872" y="334010"/>
                  </a:lnTo>
                  <a:cubicBezTo>
                    <a:pt x="440944" y="295148"/>
                    <a:pt x="440944" y="204343"/>
                    <a:pt x="350139" y="175133"/>
                  </a:cubicBezTo>
                  <a:lnTo>
                    <a:pt x="226949" y="171831"/>
                  </a:lnTo>
                  <a:cubicBezTo>
                    <a:pt x="176784" y="109728"/>
                    <a:pt x="174498" y="52324"/>
                    <a:pt x="223647" y="0"/>
                  </a:cubicBezTo>
                  <a:close/>
                </a:path>
              </a:pathLst>
            </a:cu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32" name="椭圆 31"/>
            <p:cNvSpPr/>
            <p:nvPr>
              <p:custDataLst>
                <p:tags r:id="rId13"/>
              </p:custDataLst>
            </p:nvPr>
          </p:nvSpPr>
          <p:spPr>
            <a:xfrm>
              <a:off x="3917191" y="2368693"/>
              <a:ext cx="109480" cy="109480"/>
            </a:xfrm>
            <a:prstGeom prst="ellipse">
              <a:avLst/>
            </a:pr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grpSp>
        <p:nvGrpSpPr>
          <p:cNvPr id="33" name="组合 32"/>
          <p:cNvGrpSpPr/>
          <p:nvPr>
            <p:custDataLst>
              <p:tags r:id="rId5"/>
            </p:custDataLst>
          </p:nvPr>
        </p:nvGrpSpPr>
        <p:grpSpPr>
          <a:xfrm flipH="1">
            <a:off x="637540" y="523875"/>
            <a:ext cx="897890" cy="406400"/>
            <a:chOff x="3276398" y="2359686"/>
            <a:chExt cx="750273" cy="339372"/>
          </a:xfrm>
          <a:solidFill>
            <a:schemeClr val="accent6"/>
          </a:solidFill>
        </p:grpSpPr>
        <p:sp>
          <p:nvSpPr>
            <p:cNvPr id="34" name="任意多边形: 形状 84"/>
            <p:cNvSpPr/>
            <p:nvPr>
              <p:custDataLst>
                <p:tags r:id="rId10"/>
              </p:custDataLst>
            </p:nvPr>
          </p:nvSpPr>
          <p:spPr>
            <a:xfrm>
              <a:off x="3276398" y="2359686"/>
              <a:ext cx="667464" cy="339372"/>
            </a:xfrm>
            <a:custGeom>
              <a:avLst/>
              <a:gdLst/>
              <a:ahLst/>
              <a:cxnLst/>
              <a:rect l="0" t="0" r="0" b="0"/>
              <a:pathLst>
                <a:path w="969392" h="492888">
                  <a:moveTo>
                    <a:pt x="223647" y="0"/>
                  </a:moveTo>
                  <a:lnTo>
                    <a:pt x="713232" y="0"/>
                  </a:lnTo>
                  <a:cubicBezTo>
                    <a:pt x="800735" y="29210"/>
                    <a:pt x="813689" y="132969"/>
                    <a:pt x="713232" y="168656"/>
                  </a:cubicBezTo>
                  <a:lnTo>
                    <a:pt x="593217" y="168656"/>
                  </a:lnTo>
                  <a:cubicBezTo>
                    <a:pt x="540766" y="206121"/>
                    <a:pt x="518668" y="291846"/>
                    <a:pt x="596519" y="327533"/>
                  </a:cubicBezTo>
                  <a:lnTo>
                    <a:pt x="868934" y="327533"/>
                  </a:lnTo>
                  <a:cubicBezTo>
                    <a:pt x="969391" y="372872"/>
                    <a:pt x="930656" y="492887"/>
                    <a:pt x="868934" y="492887"/>
                  </a:cubicBezTo>
                  <a:lnTo>
                    <a:pt x="87503" y="492887"/>
                  </a:lnTo>
                  <a:cubicBezTo>
                    <a:pt x="0" y="447548"/>
                    <a:pt x="11684" y="381508"/>
                    <a:pt x="87503" y="334010"/>
                  </a:cubicBezTo>
                  <a:lnTo>
                    <a:pt x="372872" y="334010"/>
                  </a:lnTo>
                  <a:cubicBezTo>
                    <a:pt x="440944" y="295148"/>
                    <a:pt x="440944" y="204343"/>
                    <a:pt x="350139" y="175133"/>
                  </a:cubicBezTo>
                  <a:lnTo>
                    <a:pt x="226949" y="171831"/>
                  </a:lnTo>
                  <a:cubicBezTo>
                    <a:pt x="176784" y="109728"/>
                    <a:pt x="174498" y="52324"/>
                    <a:pt x="223647" y="0"/>
                  </a:cubicBezTo>
                  <a:close/>
                </a:path>
              </a:pathLst>
            </a:cu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35" name="椭圆 34"/>
            <p:cNvSpPr/>
            <p:nvPr>
              <p:custDataLst>
                <p:tags r:id="rId11"/>
              </p:custDataLst>
            </p:nvPr>
          </p:nvSpPr>
          <p:spPr>
            <a:xfrm>
              <a:off x="3917191" y="2368693"/>
              <a:ext cx="109480" cy="109480"/>
            </a:xfrm>
            <a:prstGeom prst="ellipse">
              <a:avLst/>
            </a:prstGeom>
            <a:grpFill/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 vert="horz" lIns="101600" tIns="38100" rIns="76200" bIns="38100" rtlCol="0" anchor="t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组合 7"/>
          <p:cNvGrpSpPr/>
          <p:nvPr>
            <p:custDataLst>
              <p:tags r:id="rId1"/>
            </p:custDataLst>
          </p:nvPr>
        </p:nvGrpSpPr>
        <p:grpSpPr>
          <a:xfrm>
            <a:off x="405765" y="5853430"/>
            <a:ext cx="1192871" cy="971115"/>
            <a:chOff x="405765" y="5853430"/>
            <a:chExt cx="1192871" cy="971115"/>
          </a:xfrm>
        </p:grpSpPr>
        <p:grpSp>
          <p:nvGrpSpPr>
            <p:cNvPr id="9" name="组合 8"/>
            <p:cNvGrpSpPr/>
            <p:nvPr/>
          </p:nvGrpSpPr>
          <p:grpSpPr>
            <a:xfrm>
              <a:off x="405765" y="5853430"/>
              <a:ext cx="525177" cy="845643"/>
              <a:chOff x="8118370" y="3865915"/>
              <a:chExt cx="239686" cy="385456"/>
            </a:xfrm>
          </p:grpSpPr>
          <p:sp>
            <p:nvSpPr>
              <p:cNvPr id="13" name="矩形 12"/>
              <p:cNvSpPr/>
              <p:nvPr>
                <p:custDataLst>
                  <p:tags r:id="rId11"/>
                </p:custDataLst>
              </p:nvPr>
            </p:nvSpPr>
            <p:spPr>
              <a:xfrm>
                <a:off x="8152648" y="3865915"/>
                <a:ext cx="168156" cy="90767"/>
              </a:xfrm>
              <a:prstGeom prst="rect">
                <a:avLst/>
              </a:prstGeom>
              <a:solidFill>
                <a:schemeClr val="accent1"/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4" name="任意多边形: 形状 36"/>
              <p:cNvSpPr/>
              <p:nvPr>
                <p:custDataLst>
                  <p:tags r:id="rId12"/>
                </p:custDataLst>
              </p:nvPr>
            </p:nvSpPr>
            <p:spPr>
              <a:xfrm>
                <a:off x="8121343" y="3955196"/>
                <a:ext cx="236713" cy="296175"/>
              </a:xfrm>
              <a:custGeom>
                <a:avLst/>
                <a:gdLst/>
                <a:ahLst/>
                <a:cxnLst/>
                <a:rect l="0" t="0" r="0" b="0"/>
                <a:pathLst>
                  <a:path w="343790" h="430150">
                    <a:moveTo>
                      <a:pt x="0" y="67056"/>
                    </a:moveTo>
                    <a:cubicBezTo>
                      <a:pt x="24256" y="54102"/>
                      <a:pt x="58928" y="25654"/>
                      <a:pt x="75692" y="0"/>
                    </a:cubicBezTo>
                    <a:lnTo>
                      <a:pt x="259969" y="0"/>
                    </a:lnTo>
                    <a:cubicBezTo>
                      <a:pt x="278638" y="29464"/>
                      <a:pt x="316738" y="53467"/>
                      <a:pt x="343789" y="67056"/>
                    </a:cubicBezTo>
                    <a:lnTo>
                      <a:pt x="343789" y="389128"/>
                    </a:lnTo>
                    <a:cubicBezTo>
                      <a:pt x="334518" y="414528"/>
                      <a:pt x="326517" y="424307"/>
                      <a:pt x="302768" y="430149"/>
                    </a:cubicBezTo>
                    <a:lnTo>
                      <a:pt x="33528" y="430149"/>
                    </a:lnTo>
                    <a:cubicBezTo>
                      <a:pt x="17018" y="427101"/>
                      <a:pt x="5969" y="415417"/>
                      <a:pt x="0" y="395605"/>
                    </a:cubicBezTo>
                    <a:cubicBezTo>
                      <a:pt x="0" y="281051"/>
                      <a:pt x="0" y="120015"/>
                      <a:pt x="0" y="67056"/>
                    </a:cubicBezTo>
                    <a:close/>
                  </a:path>
                </a:pathLst>
              </a:custGeom>
              <a:solidFill>
                <a:schemeClr val="accent1">
                  <a:lumMod val="40000"/>
                  <a:lumOff val="6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12700">
                    <a:solidFill>
                      <a:schemeClr val="accent1">
                        <a:shade val="50000"/>
                      </a:schemeClr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  <p:sp>
            <p:nvSpPr>
              <p:cNvPr id="15" name="任意多边形: 形状 37"/>
              <p:cNvSpPr/>
              <p:nvPr>
                <p:custDataLst>
                  <p:tags r:id="rId13"/>
                </p:custDataLst>
              </p:nvPr>
            </p:nvSpPr>
            <p:spPr>
              <a:xfrm>
                <a:off x="8118370" y="4064939"/>
                <a:ext cx="239686" cy="84909"/>
              </a:xfrm>
              <a:custGeom>
                <a:avLst/>
                <a:gdLst/>
                <a:ahLst/>
                <a:cxnLst/>
                <a:rect l="0" t="0" r="0" b="0"/>
                <a:pathLst>
                  <a:path w="348108" h="123318">
                    <a:moveTo>
                      <a:pt x="0" y="0"/>
                    </a:moveTo>
                    <a:lnTo>
                      <a:pt x="348107" y="0"/>
                    </a:lnTo>
                    <a:lnTo>
                      <a:pt x="348107" y="123317"/>
                    </a:lnTo>
                    <a:lnTo>
                      <a:pt x="0" y="108712"/>
                    </a:lnTo>
                  </a:path>
                </a:pathLst>
              </a:custGeom>
              <a:solidFill>
                <a:schemeClr val="accent1"/>
              </a:solidFill>
              <a:ln w="6350" cap="flat" cmpd="sng" algn="ctr">
                <a:noFill/>
                <a:prstDash val="solid"/>
                <a:miter lim="800000"/>
              </a:ln>
              <a:effectLst/>
              <a:extLst>
                <a:ext uri="{91240B29-F687-4F45-9708-019B960494DF}">
                  <a14:hiddenLine xmlns:a14="http://schemas.microsoft.com/office/drawing/2010/main" w="6350">
                    <a:solidFill>
                      <a:schemeClr val="accent1"/>
                    </a:solidFill>
                    <a:prstDash val="solid"/>
                    <a:miter lim="800000"/>
                    <a:headEnd/>
                    <a:tailEnd/>
                  </a14:hiddenLine>
                </a:ext>
              </a:extLst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zh-CN" altLang="en-US" baseline="0">
                  <a:latin typeface="Arial" panose="020B0604020202020204" pitchFamily="34" charset="0"/>
                  <a:ea typeface="幼圆" panose="02010509060101010101" pitchFamily="49" charset="-122"/>
                </a:endParaRPr>
              </a:p>
            </p:txBody>
          </p:sp>
        </p:grpSp>
        <p:pic>
          <p:nvPicPr>
            <p:cNvPr id="10" name="图片 9"/>
            <p:cNvPicPr>
              <a:picLocks noChangeAspect="1"/>
            </p:cNvPicPr>
            <p:nvPr userDrawn="1">
              <p:custDataLst>
                <p:tags r:id="rId8"/>
              </p:custDataLst>
            </p:nvPr>
          </p:nvPicPr>
          <p:blipFill>
            <a:blip r:embed="rId15" cstate="print"/>
            <a:stretch>
              <a:fillRect/>
            </a:stretch>
          </p:blipFill>
          <p:spPr>
            <a:xfrm>
              <a:off x="897596" y="5980021"/>
              <a:ext cx="701040" cy="597408"/>
            </a:xfrm>
            <a:prstGeom prst="rect">
              <a:avLst/>
            </a:prstGeom>
          </p:spPr>
        </p:pic>
        <p:sp>
          <p:nvSpPr>
            <p:cNvPr id="11" name="任意多边形: 形状 33"/>
            <p:cNvSpPr/>
            <p:nvPr>
              <p:custDataLst>
                <p:tags r:id="rId9"/>
              </p:custDataLst>
            </p:nvPr>
          </p:nvSpPr>
          <p:spPr>
            <a:xfrm rot="16560000">
              <a:off x="974514" y="6218004"/>
              <a:ext cx="311534" cy="330583"/>
            </a:xfrm>
            <a:custGeom>
              <a:avLst/>
              <a:gdLst>
                <a:gd name="connsiteX0" fmla="*/ 363728 w 363728"/>
                <a:gd name="connsiteY0" fmla="*/ 182626 h 385826"/>
                <a:gd name="connsiteX1" fmla="*/ 171323 w 363728"/>
                <a:gd name="connsiteY1" fmla="*/ 385826 h 385826"/>
                <a:gd name="connsiteX2" fmla="*/ 0 w 363728"/>
                <a:gd name="connsiteY2" fmla="*/ 172974 h 385826"/>
                <a:gd name="connsiteX3" fmla="*/ 161544 w 363728"/>
                <a:gd name="connsiteY3" fmla="*/ 0 h 385826"/>
                <a:gd name="connsiteX4" fmla="*/ 363728 w 363728"/>
                <a:gd name="connsiteY4" fmla="*/ 182626 h 3858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3728" h="385826">
                  <a:moveTo>
                    <a:pt x="363728" y="182626"/>
                  </a:moveTo>
                  <a:lnTo>
                    <a:pt x="171323" y="385826"/>
                  </a:lnTo>
                  <a:lnTo>
                    <a:pt x="0" y="172974"/>
                  </a:lnTo>
                  <a:lnTo>
                    <a:pt x="161544" y="0"/>
                  </a:lnTo>
                  <a:lnTo>
                    <a:pt x="363728" y="182626"/>
                  </a:lnTo>
                </a:path>
              </a:pathLst>
            </a:custGeom>
            <a:solidFill>
              <a:schemeClr val="accent2"/>
            </a:solidFill>
            <a:ln w="635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6350">
                  <a:solidFill>
                    <a:schemeClr val="accent1"/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  <p:sp>
          <p:nvSpPr>
            <p:cNvPr id="12" name="任意多边形: 形状 34"/>
            <p:cNvSpPr/>
            <p:nvPr>
              <p:custDataLst>
                <p:tags r:id="rId10"/>
              </p:custDataLst>
            </p:nvPr>
          </p:nvSpPr>
          <p:spPr>
            <a:xfrm rot="16560000">
              <a:off x="640691" y="6535755"/>
              <a:ext cx="336009" cy="241572"/>
            </a:xfrm>
            <a:custGeom>
              <a:avLst/>
              <a:gdLst/>
              <a:ahLst/>
              <a:cxnLst/>
              <a:rect l="0" t="0" r="0" b="0"/>
              <a:pathLst>
                <a:path w="392304" h="281941">
                  <a:moveTo>
                    <a:pt x="93980" y="68199"/>
                  </a:moveTo>
                  <a:cubicBezTo>
                    <a:pt x="117475" y="53594"/>
                    <a:pt x="140970" y="76327"/>
                    <a:pt x="119380" y="98933"/>
                  </a:cubicBezTo>
                  <a:lnTo>
                    <a:pt x="76708" y="143764"/>
                  </a:lnTo>
                  <a:cubicBezTo>
                    <a:pt x="62357" y="178308"/>
                    <a:pt x="94869" y="198628"/>
                    <a:pt x="117729" y="182626"/>
                  </a:cubicBezTo>
                  <a:lnTo>
                    <a:pt x="291338" y="16129"/>
                  </a:lnTo>
                  <a:cubicBezTo>
                    <a:pt x="356616" y="0"/>
                    <a:pt x="392303" y="33909"/>
                    <a:pt x="381508" y="99314"/>
                  </a:cubicBezTo>
                  <a:cubicBezTo>
                    <a:pt x="372110" y="128778"/>
                    <a:pt x="356616" y="136017"/>
                    <a:pt x="330708" y="163068"/>
                  </a:cubicBezTo>
                  <a:cubicBezTo>
                    <a:pt x="308229" y="187452"/>
                    <a:pt x="315468" y="204978"/>
                    <a:pt x="332867" y="220345"/>
                  </a:cubicBezTo>
                  <a:lnTo>
                    <a:pt x="364871" y="252095"/>
                  </a:lnTo>
                  <a:lnTo>
                    <a:pt x="335026" y="281940"/>
                  </a:lnTo>
                  <a:lnTo>
                    <a:pt x="292862" y="239014"/>
                  </a:lnTo>
                  <a:cubicBezTo>
                    <a:pt x="261747" y="206883"/>
                    <a:pt x="271526" y="172847"/>
                    <a:pt x="300482" y="142875"/>
                  </a:cubicBezTo>
                  <a:lnTo>
                    <a:pt x="341503" y="100711"/>
                  </a:lnTo>
                  <a:cubicBezTo>
                    <a:pt x="356616" y="73914"/>
                    <a:pt x="338836" y="41529"/>
                    <a:pt x="296164" y="58547"/>
                  </a:cubicBezTo>
                  <a:lnTo>
                    <a:pt x="149098" y="217424"/>
                  </a:lnTo>
                  <a:cubicBezTo>
                    <a:pt x="82677" y="262763"/>
                    <a:pt x="0" y="217424"/>
                    <a:pt x="44196" y="122301"/>
                  </a:cubicBezTo>
                  <a:close/>
                </a:path>
              </a:pathLst>
            </a:custGeom>
            <a:solidFill>
              <a:schemeClr val="accent2"/>
            </a:solidFill>
            <a:ln w="12700" cap="flat" cmpd="sng" algn="ctr">
              <a:noFill/>
              <a:prstDash val="solid"/>
              <a:miter lim="800000"/>
            </a:ln>
            <a:effectLst/>
            <a:extLst>
              <a:ext uri="{91240B29-F687-4F45-9708-019B960494DF}">
                <a14:hiddenLine xmlns:a14="http://schemas.microsoft.com/office/drawing/2010/main" w="12700">
                  <a:solidFill>
                    <a:schemeClr val="accent1">
                      <a:shade val="50000"/>
                    </a:schemeClr>
                  </a:solidFill>
                  <a:prstDash val="solid"/>
                  <a:miter lim="800000"/>
                  <a:headEnd/>
                  <a:tailEnd/>
                </a14:hiddenLine>
              </a:ext>
            </a:ex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baseline="0">
                <a:latin typeface="Arial" panose="020B0604020202020204" pitchFamily="34" charset="0"/>
                <a:ea typeface="幼圆" panose="02010509060101010101" pitchFamily="49" charset="-122"/>
              </a:endParaRPr>
            </a:p>
          </p:txBody>
        </p:sp>
      </p:grpSp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930" y="443234"/>
            <a:ext cx="10852237" cy="441964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3"/>
            </p:custDataLst>
          </p:nvPr>
        </p:nvSpPr>
        <p:spPr>
          <a:xfrm>
            <a:off x="669930" y="952508"/>
            <a:ext cx="5283242" cy="5388907"/>
          </a:xfrm>
        </p:spPr>
        <p:txBody>
          <a:bodyPr vert="horz" lIns="101600" tIns="0" rIns="82550" bIns="0" rtlCol="0">
            <a:noAutofit/>
          </a:bodyPr>
          <a:lstStyle>
            <a:lvl1pPr marL="0" marR="0" lvl="0" indent="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None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4"/>
            </p:custDataLst>
          </p:nvPr>
        </p:nvSpPr>
        <p:spPr>
          <a:xfrm>
            <a:off x="6238925" y="952508"/>
            <a:ext cx="5283242" cy="5388907"/>
          </a:xfrm>
        </p:spPr>
        <p:txBody>
          <a:bodyPr vert="horz" lIns="101600" tIns="0" rIns="82550" bIns="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n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9EFD9D74-47D9-4702-A33C-335B63B48DBF}" type="datetimeFigureOut">
              <a:rPr lang="zh-CN" altLang="en-US" smtClean="0"/>
              <a:t>2022/5/26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图片 6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8" cstate="print"/>
          <a:stretch>
            <a:fillRect/>
          </a:stretch>
        </p:blipFill>
        <p:spPr>
          <a:xfrm>
            <a:off x="190753" y="251576"/>
            <a:ext cx="1822704" cy="1252728"/>
          </a:xfrm>
          <a:prstGeom prst="rect">
            <a:avLst/>
          </a:prstGeom>
        </p:spPr>
      </p:pic>
      <p:sp>
        <p:nvSpPr>
          <p:cNvPr id="2" name="竖排标题 1"/>
          <p:cNvSpPr>
            <a:spLocks noGrp="1"/>
          </p:cNvSpPr>
          <p:nvPr>
            <p:ph type="title" orient="vert"/>
            <p:custDataLst>
              <p:tags r:id="rId2"/>
            </p:custDataLst>
          </p:nvPr>
        </p:nvSpPr>
        <p:spPr>
          <a:xfrm>
            <a:off x="10571135" y="952508"/>
            <a:ext cx="950984" cy="5388907"/>
          </a:xfrm>
        </p:spPr>
        <p:txBody>
          <a:bodyPr vert="eaVert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幼圆" panose="02010509060101010101" pitchFamily="49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669925" y="952500"/>
            <a:ext cx="9828101" cy="5388907"/>
          </a:xfrm>
        </p:spPr>
        <p:txBody>
          <a:bodyPr vert="eaVert"/>
          <a:lstStyle>
            <a:lvl1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  <a:lvl2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2pPr>
            <a:lvl3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3pPr>
            <a:lvl4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4pPr>
            <a:lvl5pPr indent="0" eaLnBrk="1" fontAlgn="auto" latinLnBrk="0" hangingPunct="1">
              <a:defRPr baseline="0">
                <a:solidFill>
                  <a:schemeClr val="tx1">
                    <a:lumMod val="85000"/>
                    <a:lumOff val="1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>
            <a:lvl1pPr>
              <a:defRPr baseline="0"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tags" Target="../tags/tag6.xml"/><Relationship Id="rId3" Type="http://schemas.openxmlformats.org/officeDocument/2006/relationships/slideLayout" Target="../slideLayouts/slideLayout3.xml"/><Relationship Id="rId21" Type="http://schemas.openxmlformats.org/officeDocument/2006/relationships/tags" Target="../tags/tag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tags" Target="../tags/tag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tags" Target="../tags/tag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tags" Target="../tags/tag3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21"/>
            </p:custDataLst>
          </p:nvPr>
        </p:nvSpPr>
        <p:spPr>
          <a:xfrm>
            <a:off x="669882" y="443230"/>
            <a:ext cx="10852237" cy="441964"/>
          </a:xfrm>
          <a:prstGeom prst="rect">
            <a:avLst/>
          </a:prstGeom>
        </p:spPr>
        <p:txBody>
          <a:bodyPr vert="horz" lIns="101600" tIns="38100" rIns="76200" bIns="38100" rtlCol="0" anchor="t" anchorCtr="0">
            <a:no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22"/>
            </p:custDataLst>
          </p:nvPr>
        </p:nvSpPr>
        <p:spPr>
          <a:xfrm>
            <a:off x="669882" y="952508"/>
            <a:ext cx="10852237" cy="5388907"/>
          </a:xfrm>
          <a:prstGeom prst="rect">
            <a:avLst/>
          </a:prstGeo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23"/>
            </p:custDataLst>
          </p:nvPr>
        </p:nvSpPr>
        <p:spPr>
          <a:xfrm>
            <a:off x="879742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2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760FBDFE-C587-4B4C-A407-44438C67B59E}" type="datetimeFigureOut">
              <a:rPr lang="zh-CN" altLang="en-US" smtClean="0"/>
              <a:t>2022/5/26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24"/>
            </p:custDataLst>
          </p:nvPr>
        </p:nvSpPr>
        <p:spPr>
          <a:xfrm>
            <a:off x="4116000" y="6349833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2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25"/>
            </p:custDataLst>
          </p:nvPr>
        </p:nvSpPr>
        <p:spPr>
          <a:xfrm>
            <a:off x="8610600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2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幼圆" panose="02010509060101010101" pitchFamily="49" charset="-122"/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  <p:sp>
        <p:nvSpPr>
          <p:cNvPr id="7" name="KSO_TEMPLATE" hidden="1"/>
          <p:cNvSpPr/>
          <p:nvPr>
            <p:custDataLst>
              <p:tags r:id="rId26"/>
            </p:custDataLst>
          </p:nvPr>
        </p:nvSpPr>
        <p:spPr>
          <a:xfrm>
            <a:off x="0" y="0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2400" b="1" u="none" strike="noStrike" kern="1200" cap="none" spc="20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幼圆" panose="02010509060101010101" pitchFamily="49" charset="-122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幼圆" panose="02010509060101010101" pitchFamily="49" charset="-122"/>
          <a:cs typeface="+mn-cs"/>
        </a:defRPr>
      </a:lvl1pPr>
      <a:lvl2pPr marL="6858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tabLst>
          <a:tab pos="1609725" algn="l"/>
        </a:tabLst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幼圆" panose="02010509060101010101" pitchFamily="49" charset="-122"/>
          <a:cs typeface="+mn-cs"/>
        </a:defRPr>
      </a:lvl2pPr>
      <a:lvl3pPr marL="11430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幼圆" panose="02010509060101010101" pitchFamily="49" charset="-122"/>
          <a:cs typeface="+mn-cs"/>
        </a:defRPr>
      </a:lvl3pPr>
      <a:lvl4pPr marL="16002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幼圆" panose="02010509060101010101" pitchFamily="49" charset="-122"/>
          <a:cs typeface="+mn-cs"/>
        </a:defRPr>
      </a:lvl4pPr>
      <a:lvl5pPr marL="20574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幼圆" panose="02010509060101010101" pitchFamily="49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180.xml"/><Relationship Id="rId2" Type="http://schemas.openxmlformats.org/officeDocument/2006/relationships/tags" Target="../tags/tag179.xml"/><Relationship Id="rId1" Type="http://schemas.openxmlformats.org/officeDocument/2006/relationships/tags" Target="../tags/tag178.xml"/><Relationship Id="rId4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8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标题 9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/>
        <p:txBody>
          <a:bodyPr>
            <a:normAutofit fontScale="90000"/>
          </a:bodyPr>
          <a:lstStyle/>
          <a:p>
            <a:pPr marL="0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zh-CN" altLang="zh-CN" sz="6600" b="1" dirty="0">
                <a:solidFill>
                  <a:srgbClr val="00B050"/>
                </a:solidFill>
              </a:rPr>
              <a:t>高三二轮复习交流</a:t>
            </a:r>
          </a:p>
        </p:txBody>
      </p:sp>
      <p:sp>
        <p:nvSpPr>
          <p:cNvPr id="11" name="副标题 10"/>
          <p:cNvSpPr>
            <a:spLocks noGrp="1"/>
          </p:cNvSpPr>
          <p:nvPr>
            <p:ph type="subTitle" idx="1"/>
            <p:custDataLst>
              <p:tags r:id="rId3"/>
            </p:custDataLst>
          </p:nvPr>
        </p:nvSpPr>
        <p:spPr>
          <a:xfrm>
            <a:off x="2536825" y="3713995"/>
            <a:ext cx="7118350" cy="950984"/>
          </a:xfrm>
        </p:spPr>
        <p:txBody>
          <a:bodyPr>
            <a:noAutofit/>
          </a:bodyPr>
          <a:lstStyle/>
          <a:p>
            <a:r>
              <a:rPr lang="zh-CN" altLang="en-US" sz="3200" b="1" dirty="0"/>
              <a:t>高三物理组</a:t>
            </a:r>
            <a:endParaRPr lang="en-US" altLang="zh-CN" sz="3200" b="1" dirty="0"/>
          </a:p>
          <a:p>
            <a:endParaRPr lang="en-US" altLang="zh-CN" sz="3200" b="1" dirty="0"/>
          </a:p>
          <a:p>
            <a:r>
              <a:rPr lang="en-US" altLang="zh-CN" sz="3200" b="1" dirty="0"/>
              <a:t>-----</a:t>
            </a:r>
            <a:r>
              <a:rPr lang="zh-CN" altLang="en-US" sz="3200" b="1"/>
              <a:t>陈鹰</a:t>
            </a:r>
            <a:endParaRPr lang="zh-CN" altLang="en-US" sz="3200" b="1" dirty="0"/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736600" y="788670"/>
            <a:ext cx="8781415" cy="6451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b="1"/>
              <a:t>一、高三复习现状汇报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360170" y="1903095"/>
            <a:ext cx="7534275" cy="4603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2400" b="1"/>
              <a:t>1</a:t>
            </a:r>
            <a:r>
              <a:rPr lang="zh-CN" altLang="en-US" sz="2400" b="1"/>
              <a:t>、</a:t>
            </a:r>
            <a:r>
              <a:rPr lang="en-US" altLang="zh-CN" sz="2400" b="1"/>
              <a:t>4</a:t>
            </a:r>
            <a:r>
              <a:rPr lang="zh-CN" altLang="en-US" sz="2400" b="1">
                <a:sym typeface="+mn-ea"/>
              </a:rPr>
              <a:t>月初</a:t>
            </a:r>
            <a:r>
              <a:rPr lang="zh-CN" altLang="en-US" sz="2400" b="1"/>
              <a:t>结束</a:t>
            </a:r>
            <a:r>
              <a:rPr lang="zh-CN" altLang="en-US" sz="2400" b="1">
                <a:sym typeface="+mn-ea"/>
              </a:rPr>
              <a:t>一轮复习</a:t>
            </a:r>
            <a:r>
              <a:rPr lang="zh-CN" altLang="en-US" sz="2400" b="1"/>
              <a:t>，比以往慢了大概一个月的时间。</a:t>
            </a:r>
          </a:p>
        </p:txBody>
      </p:sp>
      <p:sp>
        <p:nvSpPr>
          <p:cNvPr id="6" name="文本框 5"/>
          <p:cNvSpPr txBox="1"/>
          <p:nvPr/>
        </p:nvSpPr>
        <p:spPr>
          <a:xfrm>
            <a:off x="1360170" y="2832735"/>
            <a:ext cx="9735185" cy="19742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70000"/>
              </a:lnSpc>
            </a:pPr>
            <a:r>
              <a:rPr lang="en-US" altLang="zh-CN" sz="2400" b="1"/>
              <a:t>2</a:t>
            </a:r>
            <a:r>
              <a:rPr lang="zh-CN" altLang="en-US" sz="2400" b="1"/>
              <a:t>、目前全年级物理排位在全市第五。</a:t>
            </a:r>
            <a:r>
              <a:rPr lang="en-US" altLang="zh-CN" sz="2400" b="1"/>
              <a:t>319</a:t>
            </a:r>
            <a:r>
              <a:rPr lang="zh-CN" altLang="en-US" sz="2400" b="1"/>
              <a:t>班的平均分在</a:t>
            </a:r>
            <a:r>
              <a:rPr lang="en-US" altLang="zh-CN" sz="2400" b="1"/>
              <a:t>68</a:t>
            </a:r>
            <a:r>
              <a:rPr lang="zh-CN" altLang="en-US" sz="2400" b="1"/>
              <a:t>分左右，能上</a:t>
            </a:r>
            <a:r>
              <a:rPr lang="en-US" altLang="zh-CN" sz="2400" b="1"/>
              <a:t>90</a:t>
            </a:r>
            <a:r>
              <a:rPr lang="zh-CN" altLang="en-US" sz="2400" b="1"/>
              <a:t>分的只有几个人，赵易基本在</a:t>
            </a:r>
            <a:r>
              <a:rPr lang="en-US" altLang="zh-CN" sz="2400" b="1"/>
              <a:t>90</a:t>
            </a:r>
            <a:r>
              <a:rPr lang="zh-CN" altLang="en-US" sz="2400" b="1"/>
              <a:t>左右，波动比较大，没考上过</a:t>
            </a:r>
            <a:r>
              <a:rPr lang="en-US" altLang="zh-CN" sz="2400" b="1"/>
              <a:t>100</a:t>
            </a:r>
            <a:r>
              <a:rPr lang="zh-CN" altLang="en-US" sz="2400" b="1"/>
              <a:t>分，舒启航稳定在</a:t>
            </a:r>
            <a:r>
              <a:rPr lang="en-US" altLang="zh-CN" sz="2400" b="1"/>
              <a:t>92</a:t>
            </a:r>
            <a:r>
              <a:rPr lang="zh-CN" altLang="en-US" sz="2400" b="1"/>
              <a:t>分。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1386840" y="5276215"/>
            <a:ext cx="9708515" cy="9772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2400" b="1"/>
              <a:t>3</a:t>
            </a:r>
            <a:r>
              <a:rPr lang="zh-CN" altLang="en-US" sz="2400" b="1"/>
              <a:t>、高三物理组六个成员，组内合作分工、高考真题研究、热点分析等还不是很到位。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736600" y="788670"/>
            <a:ext cx="8781415" cy="6451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b="1"/>
              <a:t>二、高三二轮复习规划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339850" y="1611630"/>
            <a:ext cx="6195060" cy="13709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3200" b="1"/>
              <a:t>（</a:t>
            </a:r>
            <a:r>
              <a:rPr lang="en-US" altLang="zh-CN" sz="3200" b="1"/>
              <a:t>1</a:t>
            </a:r>
            <a:r>
              <a:rPr lang="zh-CN" altLang="en-US" sz="3200" b="1"/>
              <a:t>）、指导思想：</a:t>
            </a:r>
          </a:p>
          <a:p>
            <a:pPr>
              <a:lnSpc>
                <a:spcPct val="130000"/>
              </a:lnSpc>
            </a:pPr>
            <a:r>
              <a:rPr lang="zh-CN" altLang="en-US" sz="3200" b="1"/>
              <a:t> </a:t>
            </a:r>
            <a:r>
              <a:rPr lang="en-US" altLang="zh-CN" sz="3200" b="1"/>
              <a:t>           </a:t>
            </a:r>
            <a:r>
              <a:rPr lang="zh-CN" altLang="en-US" sz="3200" b="1">
                <a:solidFill>
                  <a:srgbClr val="FF0000"/>
                </a:solidFill>
              </a:rPr>
              <a:t>巩固、完善、综合、提高</a:t>
            </a:r>
          </a:p>
        </p:txBody>
      </p:sp>
      <p:sp>
        <p:nvSpPr>
          <p:cNvPr id="6" name="文本框 5"/>
          <p:cNvSpPr txBox="1"/>
          <p:nvPr/>
        </p:nvSpPr>
        <p:spPr>
          <a:xfrm>
            <a:off x="2237740" y="3314700"/>
            <a:ext cx="6314440" cy="4603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/>
              <a:t>巩固一轮复习</a:t>
            </a:r>
            <a:r>
              <a:rPr lang="en-US" altLang="zh-CN" sz="2400" b="1"/>
              <a:t>“</a:t>
            </a:r>
            <a:r>
              <a:rPr lang="zh-CN" altLang="en-US" sz="2400" b="1">
                <a:solidFill>
                  <a:srgbClr val="FF0000"/>
                </a:solidFill>
              </a:rPr>
              <a:t>全面、扎实</a:t>
            </a:r>
            <a:r>
              <a:rPr lang="en-US" altLang="zh-CN" sz="2400" b="1">
                <a:solidFill>
                  <a:srgbClr val="FF0000"/>
                </a:solidFill>
              </a:rPr>
              <a:t>”</a:t>
            </a:r>
            <a:r>
              <a:rPr lang="zh-CN" altLang="en-US" sz="2400" b="1"/>
              <a:t>的成果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2270125" y="4107180"/>
            <a:ext cx="5974080" cy="4603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b="1"/>
              <a:t>完善知识面体系，搭建有效知识的</a:t>
            </a:r>
            <a:r>
              <a:rPr lang="zh-CN" altLang="en-US" sz="2400" b="1">
                <a:solidFill>
                  <a:srgbClr val="FF0000"/>
                </a:solidFill>
              </a:rPr>
              <a:t>立体网络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2270125" y="4983480"/>
            <a:ext cx="6565900" cy="4603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b="1"/>
              <a:t>融汇学科内综合，形成学科</a:t>
            </a:r>
            <a:r>
              <a:rPr lang="zh-CN" altLang="en-US" sz="2400" b="1">
                <a:solidFill>
                  <a:srgbClr val="FF0000"/>
                </a:solidFill>
              </a:rPr>
              <a:t>关键能力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2270125" y="5859145"/>
            <a:ext cx="5059680" cy="4603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400" b="1"/>
              <a:t>提高精准训练，提升</a:t>
            </a:r>
            <a:r>
              <a:rPr lang="zh-CN" altLang="en-US" sz="2400" b="1">
                <a:solidFill>
                  <a:srgbClr val="FF0000"/>
                </a:solidFill>
              </a:rPr>
              <a:t>解决问题</a:t>
            </a:r>
            <a:r>
              <a:rPr lang="zh-CN" altLang="en-US" sz="2400" b="1"/>
              <a:t>的能力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8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3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8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736600" y="788670"/>
            <a:ext cx="8781415" cy="6451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b="1"/>
              <a:t>二、高三二轮复习规划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057910" y="2957195"/>
            <a:ext cx="8808085" cy="521970"/>
          </a:xfrm>
          <a:prstGeom prst="rect">
            <a:avLst/>
          </a:prstGeom>
          <a:noFill/>
          <a:ln w="41275" cmpd="sng">
            <a:noFill/>
            <a:prstDash val="solid"/>
          </a:ln>
        </p:spPr>
        <p:txBody>
          <a:bodyPr wrap="square" rtlCol="0">
            <a:spAutoFit/>
          </a:bodyPr>
          <a:lstStyle/>
          <a:p>
            <a:r>
              <a:rPr lang="zh-CN" altLang="en-US" sz="2800" b="1"/>
              <a:t>会想不一定会做，会做不一定会写，会写不一定得分。</a:t>
            </a:r>
          </a:p>
        </p:txBody>
      </p:sp>
      <p:sp>
        <p:nvSpPr>
          <p:cNvPr id="6" name="右箭头 5"/>
          <p:cNvSpPr/>
          <p:nvPr/>
        </p:nvSpPr>
        <p:spPr>
          <a:xfrm rot="5400000">
            <a:off x="4455160" y="4061460"/>
            <a:ext cx="1344295" cy="38544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文本框 6"/>
          <p:cNvSpPr txBox="1"/>
          <p:nvPr/>
        </p:nvSpPr>
        <p:spPr>
          <a:xfrm>
            <a:off x="4344670" y="5353050"/>
            <a:ext cx="1808480" cy="5835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200" b="1">
                <a:solidFill>
                  <a:srgbClr val="FF0000"/>
                </a:solidFill>
              </a:rPr>
              <a:t>会题做对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5875020" y="3942715"/>
            <a:ext cx="4585335" cy="521970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CN" sz="2800" b="1"/>
              <a:t>  </a:t>
            </a:r>
            <a:r>
              <a:rPr lang="zh-CN" altLang="en-US" sz="2800" b="1"/>
              <a:t>重基础、重过程、重</a:t>
            </a:r>
            <a:r>
              <a:rPr lang="zh-CN" altLang="en-US" sz="2800" b="1">
                <a:solidFill>
                  <a:srgbClr val="FF0000"/>
                </a:solidFill>
              </a:rPr>
              <a:t>规范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1149985" y="1971675"/>
            <a:ext cx="3920490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/>
              <a:t>（</a:t>
            </a:r>
            <a:r>
              <a:rPr lang="en-US" altLang="zh-CN" sz="2800" b="1"/>
              <a:t>2</a:t>
            </a:r>
            <a:r>
              <a:rPr lang="zh-CN" altLang="en-US" sz="2800" b="1"/>
              <a:t>）、复习目标：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8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3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animBg="1"/>
      <p:bldP spid="7" grpId="0"/>
      <p:bldP spid="8" grpId="0" animBg="1"/>
      <p:bldP spid="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736600" y="788670"/>
            <a:ext cx="8781415" cy="6451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600" b="1"/>
              <a:t>二、高三二轮复习规划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1149985" y="1971675"/>
            <a:ext cx="3920490" cy="5219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800" b="1"/>
              <a:t>（</a:t>
            </a:r>
            <a:r>
              <a:rPr lang="en-US" altLang="zh-CN" sz="2800" b="1"/>
              <a:t>3</a:t>
            </a:r>
            <a:r>
              <a:rPr lang="zh-CN" altLang="en-US" sz="2800" b="1"/>
              <a:t>）、具体措施：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339850" y="2726690"/>
            <a:ext cx="3730625" cy="24168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80000"/>
              </a:lnSpc>
            </a:pPr>
            <a:r>
              <a:rPr lang="zh-CN" altLang="en-US" sz="2800" b="1"/>
              <a:t>做好</a:t>
            </a:r>
            <a:r>
              <a:rPr lang="zh-CN" altLang="en-US" sz="2800" b="1">
                <a:solidFill>
                  <a:srgbClr val="FF0000"/>
                </a:solidFill>
              </a:rPr>
              <a:t>专题复习课</a:t>
            </a:r>
            <a:r>
              <a:rPr lang="zh-CN" altLang="en-US" sz="2800" b="1"/>
              <a:t>、</a:t>
            </a:r>
          </a:p>
          <a:p>
            <a:pPr>
              <a:lnSpc>
                <a:spcPct val="180000"/>
              </a:lnSpc>
            </a:pPr>
            <a:r>
              <a:rPr lang="zh-CN" altLang="en-US" sz="2800" b="1"/>
              <a:t>精选</a:t>
            </a:r>
            <a:r>
              <a:rPr lang="zh-CN" altLang="en-US" sz="2800" b="1">
                <a:solidFill>
                  <a:srgbClr val="FF0000"/>
                </a:solidFill>
              </a:rPr>
              <a:t>周考卷</a:t>
            </a:r>
            <a:r>
              <a:rPr lang="zh-CN" altLang="en-US" sz="2800" b="1"/>
              <a:t>和</a:t>
            </a:r>
            <a:r>
              <a:rPr lang="zh-CN" altLang="en-US" sz="2800" b="1">
                <a:solidFill>
                  <a:srgbClr val="FF0000"/>
                </a:solidFill>
              </a:rPr>
              <a:t>练习题</a:t>
            </a:r>
            <a:r>
              <a:rPr lang="zh-CN" altLang="en-US" sz="2800" b="1"/>
              <a:t>、</a:t>
            </a:r>
          </a:p>
          <a:p>
            <a:pPr>
              <a:lnSpc>
                <a:spcPct val="180000"/>
              </a:lnSpc>
            </a:pPr>
            <a:r>
              <a:rPr lang="zh-CN" altLang="en-US" sz="2800" b="1"/>
              <a:t>做好</a:t>
            </a:r>
            <a:r>
              <a:rPr lang="zh-CN" altLang="en-US" sz="2800" b="1">
                <a:solidFill>
                  <a:srgbClr val="FF0000"/>
                </a:solidFill>
              </a:rPr>
              <a:t>试卷讲评课</a:t>
            </a:r>
          </a:p>
        </p:txBody>
      </p:sp>
      <p:sp>
        <p:nvSpPr>
          <p:cNvPr id="6" name="文本框 5"/>
          <p:cNvSpPr txBox="1"/>
          <p:nvPr/>
        </p:nvSpPr>
        <p:spPr>
          <a:xfrm>
            <a:off x="6373495" y="3382010"/>
            <a:ext cx="3395980" cy="521970"/>
          </a:xfrm>
          <a:prstGeom prst="rect">
            <a:avLst/>
          </a:prstGeom>
          <a:noFill/>
          <a:ln w="38100" cmpd="sng">
            <a:solidFill>
              <a:srgbClr val="002060"/>
            </a:solidFill>
            <a:prstDash val="solid"/>
          </a:ln>
        </p:spPr>
        <p:txBody>
          <a:bodyPr wrap="square" rtlCol="0">
            <a:spAutoFit/>
          </a:bodyPr>
          <a:lstStyle/>
          <a:p>
            <a:r>
              <a:rPr lang="zh-CN" altLang="en-US" sz="2800"/>
              <a:t>规范训练、规范讲评</a:t>
            </a:r>
          </a:p>
        </p:txBody>
      </p:sp>
    </p:spTree>
    <p:custDataLst>
      <p:tags r:id="rId1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内容占位符 1"/>
          <p:cNvSpPr txBox="1"/>
          <p:nvPr/>
        </p:nvSpPr>
        <p:spPr>
          <a:xfrm>
            <a:off x="2882900" y="2043113"/>
            <a:ext cx="2576513" cy="3694112"/>
          </a:xfrm>
          <a:prstGeom prst="rect">
            <a:avLst/>
          </a:prstGeom>
          <a:noFill/>
          <a:ln w="9525">
            <a:noFill/>
          </a:ln>
        </p:spPr>
        <p:txBody>
          <a:bodyPr anchor="t"/>
          <a:lstStyle/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1.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匀变速直线运动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2.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斜面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3.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连接体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4.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轻杆、轻绳模型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5.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抛体运动</a:t>
            </a:r>
            <a:endParaRPr lang="zh-CN" altLang="en-US" b="1" dirty="0">
              <a:latin typeface="Times New Roman" panose="02020603050405020304" pitchFamily="18" charset="0"/>
              <a:ea typeface="楷体_GB2312" panose="02010609030101010101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6.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水平面内的圆周运动</a:t>
            </a:r>
            <a:endParaRPr lang="en-US" altLang="zh-CN" b="1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7.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竖直面内的圆周运动</a:t>
            </a: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8.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随地模型</a:t>
            </a: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9.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卫星模型</a:t>
            </a:r>
            <a:endParaRPr lang="en-US" altLang="zh-CN" b="1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10.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双星与多星模型</a:t>
            </a:r>
          </a:p>
        </p:txBody>
      </p:sp>
      <p:sp>
        <p:nvSpPr>
          <p:cNvPr id="34819" name="内容占位符 1"/>
          <p:cNvSpPr txBox="1"/>
          <p:nvPr/>
        </p:nvSpPr>
        <p:spPr>
          <a:xfrm>
            <a:off x="5465763" y="2060575"/>
            <a:ext cx="1908175" cy="3694113"/>
          </a:xfrm>
          <a:prstGeom prst="rect">
            <a:avLst/>
          </a:prstGeom>
          <a:noFill/>
          <a:ln w="9525">
            <a:noFill/>
          </a:ln>
        </p:spPr>
        <p:txBody>
          <a:bodyPr anchor="t"/>
          <a:lstStyle/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11.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平衡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12.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运动关联模型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13.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超重与失重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14.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机车启动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15.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板块模型</a:t>
            </a:r>
            <a:endParaRPr lang="zh-CN" altLang="en-US" b="1" dirty="0">
              <a:latin typeface="Times New Roman" panose="02020603050405020304" pitchFamily="18" charset="0"/>
              <a:ea typeface="楷体_GB2312" panose="02010609030101010101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16.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传送带模型</a:t>
            </a:r>
            <a:endParaRPr lang="en-US" altLang="zh-CN" b="1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17.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弹簧模型</a:t>
            </a: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18.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碰撞模型</a:t>
            </a: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19.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人船模型</a:t>
            </a:r>
            <a:endParaRPr lang="en-US" altLang="zh-CN" b="1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20.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反冲模型</a:t>
            </a:r>
          </a:p>
        </p:txBody>
      </p:sp>
      <p:sp>
        <p:nvSpPr>
          <p:cNvPr id="34820" name="内容占位符 1"/>
          <p:cNvSpPr txBox="1"/>
          <p:nvPr/>
        </p:nvSpPr>
        <p:spPr>
          <a:xfrm>
            <a:off x="7661275" y="2043113"/>
            <a:ext cx="2135188" cy="3240087"/>
          </a:xfrm>
          <a:prstGeom prst="rect">
            <a:avLst/>
          </a:prstGeom>
          <a:noFill/>
          <a:ln w="9525">
            <a:noFill/>
          </a:ln>
        </p:spPr>
        <p:txBody>
          <a:bodyPr anchor="t"/>
          <a:lstStyle/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21. 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组合场模型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Times New Roman" panose="02020603050405020304" pitchFamily="18" charset="0"/>
                <a:ea typeface="宋体" panose="02010600030101010101" pitchFamily="2" charset="-122"/>
              </a:rPr>
              <a:t>22.</a:t>
            </a:r>
            <a:r>
              <a:rPr lang="zh-CN" altLang="en-US" b="1" dirty="0">
                <a:latin typeface="Times New Roman" panose="02020603050405020304" pitchFamily="18" charset="0"/>
                <a:ea typeface="宋体" panose="02010600030101010101" pitchFamily="2" charset="-122"/>
              </a:rPr>
              <a:t> 复合场模型</a:t>
            </a:r>
            <a:endParaRPr lang="en-US" altLang="zh-CN" b="1">
              <a:latin typeface="Times New Roman" panose="02020603050405020304" pitchFamily="18" charset="0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23.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单棒模型</a:t>
            </a:r>
            <a:endParaRPr lang="en-US" altLang="zh-CN" b="1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24.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双棒模型</a:t>
            </a:r>
            <a:endParaRPr lang="en-US" altLang="zh-CN" b="1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marL="0" lvl="4" indent="0" eaLnBrk="0" hangingPunct="0">
              <a:lnSpc>
                <a:spcPct val="130000"/>
              </a:lnSpc>
            </a:pPr>
            <a:r>
              <a:rPr lang="en-US" altLang="zh-CN" b="1">
                <a:latin typeface="宋体" panose="02010600030101010101" pitchFamily="2" charset="-122"/>
                <a:ea typeface="宋体" panose="02010600030101010101" pitchFamily="2" charset="-122"/>
              </a:rPr>
              <a:t>25.</a:t>
            </a:r>
            <a:r>
              <a:rPr lang="zh-CN" altLang="en-US" b="1" dirty="0">
                <a:latin typeface="宋体" panose="02010600030101010101" pitchFamily="2" charset="-122"/>
                <a:ea typeface="宋体" panose="02010600030101010101" pitchFamily="2" charset="-122"/>
              </a:rPr>
              <a:t>变压器模型</a:t>
            </a:r>
          </a:p>
        </p:txBody>
      </p:sp>
      <p:sp>
        <p:nvSpPr>
          <p:cNvPr id="3" name="圆角矩形 2"/>
          <p:cNvSpPr/>
          <p:nvPr/>
        </p:nvSpPr>
        <p:spPr>
          <a:xfrm>
            <a:off x="2532063" y="1874838"/>
            <a:ext cx="7559675" cy="3838575"/>
          </a:xfrm>
          <a:prstGeom prst="round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z="100" strike="noStrike" noProof="1"/>
          </a:p>
        </p:txBody>
      </p:sp>
      <p:sp>
        <p:nvSpPr>
          <p:cNvPr id="72707" name="Rectangle 3"/>
          <p:cNvSpPr/>
          <p:nvPr/>
        </p:nvSpPr>
        <p:spPr>
          <a:xfrm>
            <a:off x="2819400" y="837248"/>
            <a:ext cx="6309360" cy="398780"/>
          </a:xfrm>
          <a:prstGeom prst="rect">
            <a:avLst/>
          </a:prstGeom>
          <a:noFill/>
          <a:ln w="9525">
            <a:noFill/>
          </a:ln>
        </p:spPr>
        <p:txBody>
          <a:bodyPr wrap="none" anchor="ctr">
            <a:spAutoFit/>
          </a:bodyPr>
          <a:lstStyle/>
          <a:p>
            <a:r>
              <a:rPr lang="zh-CN" altLang="en-US" sz="2000" b="1" dirty="0">
                <a:solidFill>
                  <a:schemeClr val="hlin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做好</a:t>
            </a:r>
            <a:r>
              <a:rPr lang="zh-CN" altLang="en-US" sz="2000" b="1" dirty="0">
                <a:solidFill>
                  <a:srgbClr val="AD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典型物理</a:t>
            </a:r>
            <a:r>
              <a:rPr lang="zh-CN" altLang="en-US" sz="2000" b="1" dirty="0">
                <a:solidFill>
                  <a:schemeClr val="accent2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模型</a:t>
            </a:r>
            <a:r>
              <a:rPr lang="zh-CN" altLang="en-US" sz="2000" b="1" dirty="0">
                <a:solidFill>
                  <a:srgbClr val="AD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的积累</a:t>
            </a:r>
            <a:r>
              <a:rPr lang="zh-CN" altLang="en-US" sz="2000" b="1" dirty="0">
                <a:solidFill>
                  <a:srgbClr val="AD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，让</a:t>
            </a:r>
            <a:r>
              <a:rPr lang="zh-CN" altLang="en-US" sz="2000" b="1" dirty="0">
                <a:solidFill>
                  <a:schemeClr val="hlin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学生在变式中发现共性。</a:t>
            </a:r>
            <a:r>
              <a:rPr lang="zh-CN" altLang="en-US" dirty="0">
                <a:solidFill>
                  <a:schemeClr val="hlink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7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727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48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348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48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48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48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18" grpId="0"/>
      <p:bldP spid="34819" grpId="0"/>
      <p:bldP spid="34820" grpId="0"/>
      <p:bldP spid="3" grpId="0" bldLvl="0" animBg="1"/>
      <p:bldP spid="72707" grpId="0"/>
      <p:bldP spid="72707" grpId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CN" altLang="en-US"/>
              <a:t>谢  谢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275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10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0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0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0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0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10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0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0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0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0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1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1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2**"/>
  <p:tag name="KSO_WM_UNIT_LAYERLEVEL" val="1"/>
  <p:tag name="KSO_WM_TAG_VERSION" val="1.0"/>
  <p:tag name="KSO_WM_BEAUTIFY_FLAG" val="#wm#"/>
  <p:tag name="KSO_WM_SLIDE_BACKGROUND_TYPE" val="general"/>
  <p:tag name="KSO_WM_SLIDE_BK_DARK_LIGHT" val="2"/>
</p:tagLst>
</file>

<file path=ppt/tags/tag1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SUBTYPE" val="h"/>
  <p:tag name="KSO_WM_UNIT_TYPE" val="i"/>
  <p:tag name="KSO_WM_UNIT_INDEX" val="1"/>
  <p:tag name="KSO_WM_UNIT_ID" val="_13*i*1"/>
  <p:tag name="KSO_WM_UNIT_BK_DARK_LIGHT" val="2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1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3**"/>
  <p:tag name="KSO_WM_UNIT_LAYERLEVEL" val="1"/>
  <p:tag name="KSO_WM_TAG_VERSION" val="1.0"/>
  <p:tag name="KSO_WM_BEAUTIFY_FLAG" val="#wm#"/>
  <p:tag name="KSO_WM_SLIDE_BACKGROUND_TYPE" val="frame"/>
  <p:tag name="KSO_WM_SLIDE_BK_DARK_LIGHT" val="2"/>
</p:tagLst>
</file>

<file path=ppt/tags/tag1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SUBTYPE" val="h"/>
  <p:tag name="KSO_WM_UNIT_TYPE" val="i"/>
  <p:tag name="KSO_WM_UNIT_INDEX" val="1"/>
  <p:tag name="KSO_WM_UNIT_ID" val="_14*i*1"/>
  <p:tag name="KSO_WM_UNIT_BK_DARK_LIGHT" val="2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4**"/>
  <p:tag name="KSO_WM_UNIT_LAYERLEVEL" val="1"/>
  <p:tag name="KSO_WM_TAG_VERSION" val="1.0"/>
  <p:tag name="KSO_WM_BEAUTIFY_FLAG" val="#wm#"/>
  <p:tag name="KSO_WM_SLIDE_BACKGROUND_TYPE" val="leftRight"/>
  <p:tag name="KSO_WM_SLIDE_BK_DARK_LIGHT" val="2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SUBTYPE" val="h"/>
  <p:tag name="KSO_WM_UNIT_TYPE" val="i"/>
  <p:tag name="KSO_WM_UNIT_INDEX" val="1"/>
  <p:tag name="KSO_WM_UNIT_ID" val="_15*i*1"/>
  <p:tag name="KSO_WM_UNIT_BK_DARK_LIGHT" val="2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5**"/>
  <p:tag name="KSO_WM_UNIT_LAYERLEVEL" val="1"/>
  <p:tag name="KSO_WM_TAG_VERSION" val="1.0"/>
  <p:tag name="KSO_WM_BEAUTIFY_FLAG" val="#wm#"/>
  <p:tag name="KSO_WM_SLIDE_BACKGROUND_TYPE" val="topBottom"/>
  <p:tag name="KSO_WM_SLIDE_BK_DARK_LIGHT" val="2"/>
</p:tagLst>
</file>

<file path=ppt/tags/tag1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SUBTYPE" val="h"/>
  <p:tag name="KSO_WM_UNIT_TYPE" val="i"/>
  <p:tag name="KSO_WM_UNIT_INDEX" val="1"/>
  <p:tag name="KSO_WM_UNIT_ID" val="_16*i*1"/>
  <p:tag name="KSO_WM_UNIT_BK_DARK_LIGHT" val="2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6**"/>
  <p:tag name="KSO_WM_UNIT_LAYERLEVEL" val="1"/>
  <p:tag name="KSO_WM_TAG_VERSION" val="1.0"/>
  <p:tag name="KSO_WM_BEAUTIFY_FLAG" val="#wm#"/>
  <p:tag name="KSO_WM_SLIDE_BACKGROUND_TYPE" val="bottomTop"/>
  <p:tag name="KSO_WM_SLIDE_BK_DARK_LIGHT" val="2"/>
</p:tagLst>
</file>

<file path=ppt/tags/tag1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SUBTYPE" val="h"/>
  <p:tag name="KSO_WM_UNIT_TYPE" val="i"/>
  <p:tag name="KSO_WM_UNIT_INDEX" val="1"/>
  <p:tag name="KSO_WM_UNIT_ID" val="_17*i*1"/>
  <p:tag name="KSO_WM_UNIT_BK_DARK_LIGHT" val="2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7**"/>
  <p:tag name="KSO_WM_UNIT_LAYERLEVEL" val="1"/>
  <p:tag name="KSO_WM_TAG_VERSION" val="1.0"/>
  <p:tag name="KSO_WM_BEAUTIFY_FLAG" val="#wm#"/>
  <p:tag name="KSO_WM_SLIDE_BACKGROUND_TYPE" val="navigation"/>
  <p:tag name="KSO_WM_SLIDE_BK_DARK_LIGHT" val="2"/>
</p:tagLst>
</file>

<file path=ppt/tags/tag1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SUBTYPE" val="h"/>
  <p:tag name="KSO_WM_UNIT_TYPE" val="i"/>
  <p:tag name="KSO_WM_UNIT_INDEX" val="1"/>
  <p:tag name="KSO_WM_UNIT_ID" val="_18*i*1"/>
  <p:tag name="KSO_WM_UNIT_BK_DARK_LIGHT" val="2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8**"/>
  <p:tag name="KSO_WM_UNIT_LAYERLEVEL" val="1"/>
  <p:tag name="KSO_WM_TAG_VERSION" val="1.0"/>
  <p:tag name="KSO_WM_BEAUTIFY_FLAG" val="#wm#"/>
  <p:tag name="KSO_WM_SLIDE_BACKGROUND_TYPE" val="belt"/>
  <p:tag name="KSO_WM_SLIDE_BK_DARK_LIGHT" val="2"/>
</p:tagLst>
</file>

<file path=ppt/tags/tag1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177147_1"/>
  <p:tag name="KSO_WM_TEMPLATE_SUBCATEGORY" val="0"/>
  <p:tag name="KSO_WM_TEMPLATE_MASTER_TYPE" val="1"/>
  <p:tag name="KSO_WM_TEMPLATE_COLOR_TYPE" val="1"/>
  <p:tag name="KSO_WM_SLIDE_TYPE" val="title"/>
  <p:tag name="KSO_WM_SLIDE_SUBTYPE" val="pureTxt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275"/>
  <p:tag name="KSO_WM_SLIDE_LAYOUT" val="a_b"/>
  <p:tag name="KSO_WM_SLIDE_LAYOUT_CNT" val="1_1"/>
  <p:tag name="KSO_WM_UNIT_SHOW_EDIT_AREA_INDICATION" val="1"/>
  <p:tag name="KSO_WM_TEMPLATE_THUMBS_INDEX" val="1、4、6、11、12、17、18、25、30、31"/>
  <p:tag name="KSO_WM_COMBINE_RELATE_SLIDE_ID" val="background20176418_1"/>
  <p:tag name="KSO_WM_TEMPLATE_MASTER_THUMB_INDEX" val="12"/>
</p:tagLst>
</file>

<file path=ppt/tags/tag1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ISCONTENTSTITLE" val="0"/>
  <p:tag name="KSO_WM_UNIT_PRESET_TEXT" val="活动策划方案"/>
  <p:tag name="KSO_WM_UNIT_NOCLEAR" val="0"/>
  <p:tag name="KSO_WM_UNIT_VALUE" val="14"/>
  <p:tag name="KSO_WM_UNIT_HIGHLIGHT" val="0"/>
  <p:tag name="KSO_WM_UNIT_COMPATIBLE" val="0"/>
  <p:tag name="KSO_WM_UNIT_DIAGRAM_ISNUMVISUAL" val="0"/>
  <p:tag name="KSO_WM_UNIT_DIAGRAM_ISREFERUNIT" val="0"/>
  <p:tag name="KSO_WM_UNIT_TYPE" val="a"/>
  <p:tag name="KSO_WM_UNIT_INDEX" val="1"/>
  <p:tag name="KSO_WM_UNIT_ID" val="custom20177147_1*a*1"/>
  <p:tag name="KSO_WM_TEMPLATE_CATEGORY" val="custom"/>
  <p:tag name="KSO_WM_TEMPLATE_INDEX" val="20177147"/>
  <p:tag name="KSO_WM_UNIT_LAYERLEVEL" val="1"/>
  <p:tag name="KSO_WM_TAG_VERSION" val="1.0"/>
  <p:tag name="KSO_WM_BEAUTIFY_FLAG" val="#wm#"/>
  <p:tag name="KSO_WM_UNIT_ISNUMDGMTITLE" val="0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ISCONTENTSTITLE" val="0"/>
  <p:tag name="KSO_WM_UNIT_PRESET_TEXT" val="点击此处可添加副标题"/>
  <p:tag name="KSO_WM_UNIT_NOCLEAR" val="0"/>
  <p:tag name="KSO_WM_UNIT_VALUE" val="35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177147_1*b*1"/>
  <p:tag name="KSO_WM_TEMPLATE_CATEGORY" val="custom"/>
  <p:tag name="KSO_WM_TEMPLATE_INDEX" val="20177147"/>
  <p:tag name="KSO_WM_UNIT_LAYERLEVEL" val="1"/>
  <p:tag name="KSO_WM_TAG_VERSION" val="1.0"/>
  <p:tag name="KSO_WM_BEAUTIFY_FLAG" val="#wm#"/>
  <p:tag name="KSO_WM_UNIT_ISNUMDGMTITLE" val="0"/>
</p:tagLst>
</file>

<file path=ppt/tags/tag1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#wm#"/>
  <p:tag name="KSO_WM_TEMPLATE_CATEGORY" val="custom"/>
  <p:tag name="KSO_WM_TEMPLATE_INDEX" val="20205275"/>
</p:tagLst>
</file>

<file path=ppt/tags/tag1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#wm#"/>
  <p:tag name="KSO_WM_TEMPLATE_CATEGORY" val="custom"/>
  <p:tag name="KSO_WM_TEMPLATE_INDEX" val="20205275"/>
</p:tagLst>
</file>

<file path=ppt/tags/tag1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#wm#"/>
  <p:tag name="KSO_WM_TEMPLATE_CATEGORY" val="custom"/>
  <p:tag name="KSO_WM_TEMPLATE_INDEX" val="20205275"/>
</p:tagLst>
</file>

<file path=ppt/tags/tag1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#wm#"/>
  <p:tag name="KSO_WM_TEMPLATE_CATEGORY" val="custom"/>
  <p:tag name="KSO_WM_TEMPLATE_INDEX" val="20205275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275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5、6、7、10、13、14、15、16、17、18、19、20、21、23"/>
  <p:tag name="KSO_WM_TEMPLATE_SUBCATEGORY" val="0"/>
  <p:tag name="KSO_WM_TEMPLATE_COLOR_TYPE" val="1"/>
  <p:tag name="KSO_WM_TAG_VERSION" val="1.0"/>
  <p:tag name="KSO_WM_BEAUTIFY_FLAG" val="#wm#"/>
  <p:tag name="KSO_WM_TEMPLATE_CATEGORY" val="custom"/>
  <p:tag name="KSO_WM_TEMPLATE_INDEX" val="20205275"/>
  <p:tag name="KSO_WM_TEMPLATE_MASTER_TYPE" val="1"/>
  <p:tag name="KSO_WM_TEMPLATE_MASTER_THUMB_INDEX" val="12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8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  <p:tag name="KSO_WM_SLIDE_BACKGROUND_MASK_FLAG" val="1"/>
</p:tagLst>
</file>

<file path=ppt/tags/tag9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9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9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9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9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9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9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9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9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9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022426">
      <a:dk1>
        <a:sysClr val="windowText" lastClr="000000"/>
      </a:dk1>
      <a:lt1>
        <a:sysClr val="window" lastClr="FFFFFF"/>
      </a:lt1>
      <a:dk2>
        <a:srgbClr val="FCF2F4"/>
      </a:dk2>
      <a:lt2>
        <a:srgbClr val="FFFFFF"/>
      </a:lt2>
      <a:accent1>
        <a:srgbClr val="DA7898"/>
      </a:accent1>
      <a:accent2>
        <a:srgbClr val="C679A5"/>
      </a:accent2>
      <a:accent3>
        <a:srgbClr val="B37BB2"/>
      </a:accent3>
      <a:accent4>
        <a:srgbClr val="9F7CC0"/>
      </a:accent4>
      <a:accent5>
        <a:srgbClr val="8C7ECD"/>
      </a:accent5>
      <a:accent6>
        <a:srgbClr val="787FDA"/>
      </a:accent6>
      <a:hlink>
        <a:srgbClr val="658BD5"/>
      </a:hlink>
      <a:folHlink>
        <a:srgbClr val="A16AA5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386</Words>
  <Application>Microsoft Office PowerPoint</Application>
  <PresentationFormat>宽屏</PresentationFormat>
  <Paragraphs>54</Paragraphs>
  <Slides>7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3" baseType="lpstr">
      <vt:lpstr>宋体</vt:lpstr>
      <vt:lpstr>微软雅黑</vt:lpstr>
      <vt:lpstr>Arial</vt:lpstr>
      <vt:lpstr>Calibri</vt:lpstr>
      <vt:lpstr>Times New Roman</vt:lpstr>
      <vt:lpstr>Office 主题​​</vt:lpstr>
      <vt:lpstr>高三二轮复习交流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谢  谢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高三二轮复习交流</dc:title>
  <dc:creator/>
  <cp:lastModifiedBy>国富</cp:lastModifiedBy>
  <cp:revision>185</cp:revision>
  <dcterms:created xsi:type="dcterms:W3CDTF">2019-06-19T02:08:00Z</dcterms:created>
  <dcterms:modified xsi:type="dcterms:W3CDTF">2022-05-26T10:56:28Z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2052-11.1.0.10314</vt:lpwstr>
  </property>
  <property fmtid="{D5CDD505-2E9C-101B-9397-08002B2CF9AE}" pid="3" name="ICV">
    <vt:lpwstr>365B4595C7DE45ED90E4B733AEFF7AE6</vt:lpwstr>
  </property>
</Properties>
</file>