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2"/>
  </p:sldMasterIdLst>
  <p:notesMasterIdLst>
    <p:notesMasterId r:id="rId38"/>
  </p:notesMasterIdLst>
  <p:sldIdLst>
    <p:sldId id="382" r:id="rId3"/>
    <p:sldId id="384" r:id="rId4"/>
    <p:sldId id="387" r:id="rId5"/>
    <p:sldId id="355" r:id="rId6"/>
    <p:sldId id="356" r:id="rId7"/>
    <p:sldId id="357" r:id="rId8"/>
    <p:sldId id="388" r:id="rId9"/>
    <p:sldId id="389" r:id="rId10"/>
    <p:sldId id="352" r:id="rId11"/>
    <p:sldId id="353" r:id="rId12"/>
    <p:sldId id="316" r:id="rId13"/>
    <p:sldId id="354" r:id="rId14"/>
    <p:sldId id="368" r:id="rId15"/>
    <p:sldId id="364" r:id="rId16"/>
    <p:sldId id="367" r:id="rId17"/>
    <p:sldId id="392" r:id="rId18"/>
    <p:sldId id="366" r:id="rId19"/>
    <p:sldId id="369" r:id="rId20"/>
    <p:sldId id="373" r:id="rId21"/>
    <p:sldId id="374" r:id="rId22"/>
    <p:sldId id="376" r:id="rId23"/>
    <p:sldId id="377" r:id="rId24"/>
    <p:sldId id="345" r:id="rId25"/>
    <p:sldId id="396" r:id="rId26"/>
    <p:sldId id="397" r:id="rId27"/>
    <p:sldId id="398" r:id="rId28"/>
    <p:sldId id="399" r:id="rId29"/>
    <p:sldId id="336" r:id="rId30"/>
    <p:sldId id="394" r:id="rId31"/>
    <p:sldId id="379" r:id="rId32"/>
    <p:sldId id="343" r:id="rId33"/>
    <p:sldId id="380" r:id="rId34"/>
    <p:sldId id="359" r:id="rId35"/>
    <p:sldId id="301" r:id="rId36"/>
    <p:sldId id="400" r:id="rId37"/>
  </p:sldIdLst>
  <p:sldSz cx="9144000" cy="5143500" type="screen16x9"/>
  <p:notesSz cx="6858000" cy="9144000"/>
  <p:embeddedFontLst>
    <p:embeddedFont>
      <p:font typeface="江西拙楷" charset="-122"/>
      <p:regular r:id="rId39"/>
    </p:embeddedFont>
    <p:embeddedFont>
      <p:font typeface="华文中宋" pitchFamily="2" charset="-122"/>
      <p:regular r:id="rId40"/>
    </p:embeddedFont>
    <p:embeddedFont>
      <p:font typeface="黑体" pitchFamily="49" charset="-122"/>
      <p:regular r:id="rId41"/>
    </p:embeddedFont>
    <p:embeddedFont>
      <p:font typeface="Calibri" pitchFamily="34" charset="0"/>
      <p:regular r:id="rId42"/>
      <p:bold r:id="rId43"/>
      <p:italic r:id="rId44"/>
      <p:boldItalic r:id="rId45"/>
    </p:embeddedFont>
    <p:embeddedFont>
      <p:font typeface="微软雅黑" pitchFamily="34" charset="-122"/>
      <p:regular r:id="rId46"/>
      <p:bold r:id="rId47"/>
    </p:embeddedFont>
    <p:embeddedFont>
      <p:font typeface="方正清刻本悦宋简体" charset="-122"/>
      <p:regular r:id="rId48"/>
    </p:embeddedFont>
    <p:embeddedFont>
      <p:font typeface="汉仪尚巍手书W" charset="-122"/>
      <p:regular r:id="rId49"/>
    </p:embeddedFont>
    <p:embeddedFont>
      <p:font typeface="仿宋" pitchFamily="49" charset="-122"/>
      <p:regular r:id="rId50"/>
    </p:embeddedFont>
    <p:embeddedFont>
      <p:font typeface="华文楷体" pitchFamily="2" charset="-122"/>
      <p:regular r:id="rId51"/>
    </p:embeddedFont>
    <p:embeddedFont>
      <p:font typeface="方正卡通简体" charset="-122"/>
      <p:regular r:id="rId52"/>
    </p:embeddedFont>
    <p:embeddedFont>
      <p:font typeface="Impact" pitchFamily="34" charset="0"/>
      <p:regular r:id="rId53"/>
    </p:embeddedFont>
    <p:embeddedFont>
      <p:font typeface="方正粗黑宋简体" pitchFamily="2" charset="-122"/>
      <p:regular r:id="rId54"/>
    </p:embeddedFont>
    <p:embeddedFont>
      <p:font typeface="隶书" pitchFamily="49" charset="-122"/>
      <p:regular r:id="rId55"/>
    </p:embeddedFont>
    <p:embeddedFont>
      <p:font typeface="楷体" pitchFamily="49" charset="-122"/>
      <p:regular r:id="rId56"/>
    </p:embeddedFont>
    <p:embeddedFont>
      <p:font typeface="等线" charset="-122"/>
      <p:regular r:id="rId57"/>
    </p:embeddedFont>
    <p:embeddedFont>
      <p:font typeface="方正舒体" pitchFamily="2" charset="-122"/>
      <p:regular r:id="rId58"/>
    </p:embeddedFont>
    <p:embeddedFont>
      <p:font typeface="微软雅黑 Light" charset="-122"/>
      <p:regular r:id="rId59"/>
    </p:embeddedFont>
  </p:embeddedFont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666666"/>
    <a:srgbClr val="722D28"/>
    <a:srgbClr val="CC9900"/>
    <a:srgbClr val="894400"/>
    <a:srgbClr val="4F1D1C"/>
    <a:srgbClr val="F8F8F8"/>
    <a:srgbClr val="878787"/>
    <a:srgbClr val="4E1E1A"/>
    <a:srgbClr val="4F1E1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91270" autoAdjust="0"/>
  </p:normalViewPr>
  <p:slideViewPr>
    <p:cSldViewPr snapToGrid="0" showGuides="1">
      <p:cViewPr>
        <p:scale>
          <a:sx n="60" d="100"/>
          <a:sy n="60" d="100"/>
        </p:scale>
        <p:origin x="-1680" y="-498"/>
      </p:cViewPr>
      <p:guideLst>
        <p:guide orient="horz" pos="1636"/>
        <p:guide pos="2880"/>
      </p:guideLst>
    </p:cSldViewPr>
  </p:slideViewPr>
  <p:outlineViewPr>
    <p:cViewPr>
      <p:scale>
        <a:sx n="33" d="100"/>
        <a:sy n="33" d="100"/>
      </p:scale>
      <p:origin x="0" y="1430"/>
    </p:cViewPr>
  </p:outlineViewPr>
  <p:notesTextViewPr>
    <p:cViewPr>
      <p:scale>
        <a:sx n="1" d="1"/>
        <a:sy n="1" d="1"/>
      </p:scale>
      <p:origin x="0" y="0"/>
    </p:cViewPr>
  </p:notesTextViewPr>
  <p:sorterViewPr>
    <p:cViewPr>
      <p:scale>
        <a:sx n="100" d="100"/>
        <a:sy n="100" d="100"/>
      </p:scale>
      <p:origin x="0" y="614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068C167-2C01-4B0B-81C4-726248B418D0}" type="doc">
      <dgm:prSet loTypeId="urn:microsoft.com/office/officeart/2005/8/layout/radial4#1" loCatId="relationship" qsTypeId="urn:microsoft.com/office/officeart/2005/8/quickstyle/simple4#1" qsCatId="simple" csTypeId="urn:microsoft.com/office/officeart/2005/8/colors/colorful3#1" csCatId="colorful" phldr="1"/>
      <dgm:spPr/>
      <dgm:t>
        <a:bodyPr/>
        <a:lstStyle/>
        <a:p>
          <a:endParaRPr lang="zh-CN" altLang="en-US"/>
        </a:p>
      </dgm:t>
    </dgm:pt>
    <dgm:pt modelId="{1D7F6E08-72A6-46CC-8870-C881D1493500}">
      <dgm:prSet phldrT="[文本]" phldr="0" custT="1"/>
      <dgm:spPr>
        <a:solidFill>
          <a:srgbClr val="FFC000"/>
        </a:solidFill>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2800" b="1" dirty="0" smtClean="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cs typeface="微软雅黑" panose="020B0503020204020204" pitchFamily="34" charset="-122"/>
            </a:rPr>
            <a:t>亚洲</a:t>
          </a:r>
          <a:r>
            <a:rPr lang="en-US" altLang="zh-CN" sz="2800" b="1" dirty="0" smtClean="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cs typeface="微软雅黑" panose="020B0503020204020204" pitchFamily="34" charset="-122"/>
            </a:rPr>
            <a:t>·</a:t>
          </a:r>
          <a:r>
            <a:rPr lang="zh-CN" altLang="en-US" sz="2800" b="1" dirty="0" smtClean="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cs typeface="微软雅黑" panose="020B0503020204020204" pitchFamily="34" charset="-122"/>
            </a:rPr>
            <a:t>中国</a:t>
          </a:r>
          <a:endParaRPr lang="zh-CN" altLang="en-US" sz="28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cs typeface="微软雅黑" panose="020B0503020204020204" pitchFamily="34" charset="-122"/>
          </a:endParaRPr>
        </a:p>
      </dgm:t>
    </dgm:pt>
    <dgm:pt modelId="{59A2FE02-4165-4339-BF9A-AEAE1424E52B}" type="parTrans" cxnId="{CA9E5CCF-D0C8-4117-93C7-B5001CBA8B31}">
      <dgm:prSet/>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E44612D1-CAFE-4D30-B4AA-78C3474158AA}" type="sibTrans" cxnId="{CA9E5CCF-D0C8-4117-93C7-B5001CBA8B31}">
      <dgm:prSet/>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D15727BE-4BB4-41E2-BFCD-1CE00CE9A014}">
      <dgm:prSet phldrT="[文本]" phldr="0" custT="1"/>
      <dgm:spPr>
        <a:solidFill>
          <a:schemeClr val="accent4">
            <a:lumMod val="75000"/>
          </a:schemeClr>
        </a:solidFill>
      </dgm:spPr>
      <dgm:t>
        <a:bodyPr vert="horz" wrap="square"/>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a:lnSpc>
              <a:spcPct val="100000"/>
            </a:lnSpc>
            <a:spcBef>
              <a:spcPct val="0"/>
            </a:spcBef>
            <a:spcAft>
              <a:spcPct val="35000"/>
            </a:spcAft>
          </a:pPr>
          <a:r>
            <a:rPr lang="zh-CN" altLang="en-US" sz="18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英国在美洲、非洲夺取殖民地的同时，把目标对准了亚洲。</a:t>
          </a:r>
        </a:p>
      </dgm:t>
    </dgm:pt>
    <dgm:pt modelId="{1F3BA15B-B772-426D-8549-F05D47B0B0FC}" type="parTrans" cxnId="{ED543391-A01A-40D5-B8E3-FA2BB97ED6BF}">
      <dgm:prSet/>
      <dgm:spPr>
        <a:solidFill>
          <a:schemeClr val="accent4">
            <a:lumMod val="75000"/>
          </a:schemeClr>
        </a:solidFill>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021F6AB3-21C2-4079-A40A-CA1B5C51BD93}" type="sibTrans" cxnId="{ED543391-A01A-40D5-B8E3-FA2BB97ED6BF}">
      <dgm:prSet/>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11FDDCF5-9481-4F7D-9450-20EB96F5F1F1}">
      <dgm:prSet phldr="0" custT="1"/>
      <dgm:spPr/>
      <dgm:t>
        <a:bodyPr vert="horz" wrap="square"/>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a:lnSpc>
              <a:spcPct val="100000"/>
            </a:lnSpc>
            <a:spcBef>
              <a:spcPct val="0"/>
            </a:spcBef>
            <a:spcAft>
              <a:spcPct val="35000"/>
            </a:spcAft>
          </a:pPr>
          <a:r>
            <a:rPr lang="zh-CN" sz="18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法国从越南打开</a:t>
          </a:r>
        </a:p>
        <a:p>
          <a:pPr>
            <a:lnSpc>
              <a:spcPct val="100000"/>
            </a:lnSpc>
            <a:spcBef>
              <a:spcPct val="0"/>
            </a:spcBef>
            <a:spcAft>
              <a:spcPct val="35000"/>
            </a:spcAft>
          </a:pPr>
          <a:r>
            <a:rPr lang="zh-CN" sz="18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侵入亚洲的缺口。</a:t>
          </a:r>
        </a:p>
      </dgm:t>
    </dgm:pt>
    <dgm:pt modelId="{17402D34-0D28-45B1-BA53-EE4B6B4E3E61}" type="parTrans" cxnId="{1C3F4F59-DFBA-4206-8E10-FFF45C220CF4}">
      <dgm:prSet/>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031E99DE-3DB4-4ACB-88F9-C986AB26C8E8}" type="sibTrans" cxnId="{1C3F4F59-DFBA-4206-8E10-FFF45C220CF4}">
      <dgm:prSet/>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24DAAE02-02E7-4412-8074-A0C4CAA380D7}">
      <dgm:prSet phldrT="[文本]" phldr="0" custT="1"/>
      <dgm:spPr/>
      <dgm:t>
        <a:bodyPr vert="horz" wrap="square"/>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a:lnSpc>
              <a:spcPct val="100000"/>
            </a:lnSpc>
            <a:spcBef>
              <a:spcPct val="0"/>
            </a:spcBef>
            <a:spcAft>
              <a:spcPct val="35000"/>
            </a:spcAft>
          </a:pPr>
          <a:r>
            <a:rPr lang="zh-CN" altLang="en-US" sz="18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俄国势力侵及中国东北和新疆地区。</a:t>
          </a:r>
        </a:p>
      </dgm:t>
    </dgm:pt>
    <dgm:pt modelId="{A85E77B5-A1A5-43C8-9868-413E99F101A0}" type="parTrans" cxnId="{2A0C4EF4-CC1E-4CC2-A6B3-BB007B27F052}">
      <dgm:prSet/>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E253A3F8-AA58-4BB8-A0BD-0BB7ECC546C3}" type="sibTrans" cxnId="{2A0C4EF4-CC1E-4CC2-A6B3-BB007B27F052}">
      <dgm:prSet/>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A5880797-7454-4E44-8518-F4D8354F0963}">
      <dgm:prSet phldrT="[文本]" phldr="0" custT="1"/>
      <dgm:spPr/>
      <dgm:t>
        <a:bodyPr vert="horz" wrap="square"/>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a:lnSpc>
              <a:spcPct val="100000"/>
            </a:lnSpc>
            <a:spcBef>
              <a:spcPct val="0"/>
            </a:spcBef>
            <a:spcAft>
              <a:spcPct val="35000"/>
            </a:spcAft>
          </a:pPr>
          <a:r>
            <a:rPr lang="zh-CN" altLang="en-US" sz="18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美国商人活跃于世界各地，美国资产阶级成了英国</a:t>
          </a:r>
          <a:r>
            <a:rPr lang="zh-CN" altLang="en-US" sz="1800" b="1" dirty="0" smtClean="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侵华</a:t>
          </a:r>
          <a:r>
            <a:rPr lang="zh-CN" altLang="en-US" sz="18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的帮凶。</a:t>
          </a:r>
        </a:p>
      </dgm:t>
    </dgm:pt>
    <dgm:pt modelId="{96CD46E7-D239-40C7-B5C4-376FEEE43C15}" type="parTrans" cxnId="{AF342612-3AB1-4956-A2AF-96CF503D9358}">
      <dgm:prSet/>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0076998F-56E1-4A10-A709-E2811BD7C4FB}" type="sibTrans" cxnId="{AF342612-3AB1-4956-A2AF-96CF503D9358}">
      <dgm:prSet/>
      <dgm:spPr/>
      <dgm:t>
        <a:bodyPr/>
        <a:lstStyle/>
        <a:p>
          <a:endParaRPr lang="zh-CN" altLang="en-US" sz="1800">
            <a:latin typeface="方正清刻本悦宋简体" panose="02000000000000000000" pitchFamily="2" charset="-122"/>
            <a:ea typeface="方正清刻本悦宋简体" panose="02000000000000000000" pitchFamily="2" charset="-122"/>
          </a:endParaRPr>
        </a:p>
      </dgm:t>
    </dgm:pt>
    <dgm:pt modelId="{CF42B0CB-CDDD-42A1-B3A1-FBB34F262C63}" type="pres">
      <dgm:prSet presAssocID="{6068C167-2C01-4B0B-81C4-726248B418D0}" presName="cycle" presStyleCnt="0">
        <dgm:presLayoutVars>
          <dgm:chMax val="1"/>
          <dgm:dir/>
          <dgm:animLvl val="ctr"/>
          <dgm:resizeHandles val="exact"/>
        </dgm:presLayoutVars>
      </dgm:prSet>
      <dgm:spPr/>
      <dgm:t>
        <a:bodyPr/>
        <a:lstStyle/>
        <a:p>
          <a:endParaRPr lang="zh-CN" altLang="en-US"/>
        </a:p>
      </dgm:t>
    </dgm:pt>
    <dgm:pt modelId="{B52502C2-594A-4A13-A5FF-5CD5841BD847}" type="pres">
      <dgm:prSet presAssocID="{1D7F6E08-72A6-46CC-8870-C881D1493500}" presName="centerShape" presStyleLbl="node0" presStyleIdx="0" presStyleCnt="1" custLinFactNeighborX="-259" custLinFactNeighborY="-3893"/>
      <dgm:spPr/>
      <dgm:t>
        <a:bodyPr/>
        <a:lstStyle/>
        <a:p>
          <a:endParaRPr lang="zh-CN" altLang="en-US"/>
        </a:p>
      </dgm:t>
    </dgm:pt>
    <dgm:pt modelId="{B849A6F3-9933-4C36-AF65-6098308CBC3C}" type="pres">
      <dgm:prSet presAssocID="{1F3BA15B-B772-426D-8549-F05D47B0B0FC}" presName="parTrans" presStyleLbl="bgSibTrans2D1" presStyleIdx="0" presStyleCnt="4" custLinFactNeighborX="0"/>
      <dgm:spPr/>
      <dgm:t>
        <a:bodyPr/>
        <a:lstStyle/>
        <a:p>
          <a:endParaRPr lang="zh-CN" altLang="en-US"/>
        </a:p>
      </dgm:t>
    </dgm:pt>
    <dgm:pt modelId="{B1756079-1332-4090-9A47-D2C0EDB7FB22}" type="pres">
      <dgm:prSet presAssocID="{D15727BE-4BB4-41E2-BFCD-1CE00CE9A014}" presName="node" presStyleLbl="node1" presStyleIdx="0" presStyleCnt="4">
        <dgm:presLayoutVars>
          <dgm:bulletEnabled val="1"/>
        </dgm:presLayoutVars>
      </dgm:prSet>
      <dgm:spPr/>
      <dgm:t>
        <a:bodyPr/>
        <a:lstStyle/>
        <a:p>
          <a:endParaRPr lang="zh-CN" altLang="en-US"/>
        </a:p>
      </dgm:t>
    </dgm:pt>
    <dgm:pt modelId="{828A1456-ABDB-4075-A69B-98CAB8DDA535}" type="pres">
      <dgm:prSet presAssocID="{17402D34-0D28-45B1-BA53-EE4B6B4E3E61}" presName="parTrans" presStyleLbl="bgSibTrans2D1" presStyleIdx="1" presStyleCnt="4" custLinFactNeighborX="0"/>
      <dgm:spPr/>
      <dgm:t>
        <a:bodyPr/>
        <a:lstStyle/>
        <a:p>
          <a:endParaRPr lang="zh-CN" altLang="en-US"/>
        </a:p>
      </dgm:t>
    </dgm:pt>
    <dgm:pt modelId="{7D9E217E-C713-4B55-A40B-9A7438E44FB5}" type="pres">
      <dgm:prSet presAssocID="{11FDDCF5-9481-4F7D-9450-20EB96F5F1F1}" presName="node" presStyleLbl="node1" presStyleIdx="1" presStyleCnt="4" custRadScaleRad="121249" custRadScaleInc="-22515">
        <dgm:presLayoutVars>
          <dgm:bulletEnabled val="1"/>
        </dgm:presLayoutVars>
      </dgm:prSet>
      <dgm:spPr/>
      <dgm:t>
        <a:bodyPr/>
        <a:lstStyle/>
        <a:p>
          <a:endParaRPr lang="zh-CN" altLang="en-US"/>
        </a:p>
      </dgm:t>
    </dgm:pt>
    <dgm:pt modelId="{8A478794-BDE0-4AD6-9479-89CDBFC37EB7}" type="pres">
      <dgm:prSet presAssocID="{A85E77B5-A1A5-43C8-9868-413E99F101A0}" presName="parTrans" presStyleLbl="bgSibTrans2D1" presStyleIdx="2" presStyleCnt="4"/>
      <dgm:spPr/>
      <dgm:t>
        <a:bodyPr/>
        <a:lstStyle/>
        <a:p>
          <a:endParaRPr lang="zh-CN" altLang="en-US"/>
        </a:p>
      </dgm:t>
    </dgm:pt>
    <dgm:pt modelId="{3868CDED-247C-4EE9-95A2-ED400A267946}" type="pres">
      <dgm:prSet presAssocID="{24DAAE02-02E7-4412-8074-A0C4CAA380D7}" presName="node" presStyleLbl="node1" presStyleIdx="2" presStyleCnt="4">
        <dgm:presLayoutVars>
          <dgm:bulletEnabled val="1"/>
        </dgm:presLayoutVars>
      </dgm:prSet>
      <dgm:spPr/>
      <dgm:t>
        <a:bodyPr/>
        <a:lstStyle/>
        <a:p>
          <a:endParaRPr lang="zh-CN" altLang="en-US"/>
        </a:p>
      </dgm:t>
    </dgm:pt>
    <dgm:pt modelId="{D0718308-59AC-43E6-A882-4828EE4494C2}" type="pres">
      <dgm:prSet presAssocID="{96CD46E7-D239-40C7-B5C4-376FEEE43C15}" presName="parTrans" presStyleLbl="bgSibTrans2D1" presStyleIdx="3" presStyleCnt="4"/>
      <dgm:spPr/>
      <dgm:t>
        <a:bodyPr/>
        <a:lstStyle/>
        <a:p>
          <a:endParaRPr lang="zh-CN" altLang="en-US"/>
        </a:p>
      </dgm:t>
    </dgm:pt>
    <dgm:pt modelId="{5E0D0BC9-3E91-4623-8C1A-C4A70EB3594B}" type="pres">
      <dgm:prSet presAssocID="{A5880797-7454-4E44-8518-F4D8354F0963}" presName="node" presStyleLbl="node1" presStyleIdx="3" presStyleCnt="4">
        <dgm:presLayoutVars>
          <dgm:bulletEnabled val="1"/>
        </dgm:presLayoutVars>
      </dgm:prSet>
      <dgm:spPr/>
      <dgm:t>
        <a:bodyPr/>
        <a:lstStyle/>
        <a:p>
          <a:endParaRPr lang="zh-CN" altLang="en-US"/>
        </a:p>
      </dgm:t>
    </dgm:pt>
  </dgm:ptLst>
  <dgm:cxnLst>
    <dgm:cxn modelId="{1C3F4F59-DFBA-4206-8E10-FFF45C220CF4}" srcId="{1D7F6E08-72A6-46CC-8870-C881D1493500}" destId="{11FDDCF5-9481-4F7D-9450-20EB96F5F1F1}" srcOrd="1" destOrd="0" parTransId="{17402D34-0D28-45B1-BA53-EE4B6B4E3E61}" sibTransId="{031E99DE-3DB4-4ACB-88F9-C986AB26C8E8}"/>
    <dgm:cxn modelId="{1E70D913-771D-4B1C-AFC8-42A5DC8CDDD7}" type="presOf" srcId="{96CD46E7-D239-40C7-B5C4-376FEEE43C15}" destId="{D0718308-59AC-43E6-A882-4828EE4494C2}" srcOrd="0" destOrd="0" presId="urn:microsoft.com/office/officeart/2005/8/layout/radial4#1"/>
    <dgm:cxn modelId="{367C4177-787B-4DF2-84A4-20B480109B40}" type="presOf" srcId="{1F3BA15B-B772-426D-8549-F05D47B0B0FC}" destId="{B849A6F3-9933-4C36-AF65-6098308CBC3C}" srcOrd="0" destOrd="0" presId="urn:microsoft.com/office/officeart/2005/8/layout/radial4#1"/>
    <dgm:cxn modelId="{ED543391-A01A-40D5-B8E3-FA2BB97ED6BF}" srcId="{1D7F6E08-72A6-46CC-8870-C881D1493500}" destId="{D15727BE-4BB4-41E2-BFCD-1CE00CE9A014}" srcOrd="0" destOrd="0" parTransId="{1F3BA15B-B772-426D-8549-F05D47B0B0FC}" sibTransId="{021F6AB3-21C2-4079-A40A-CA1B5C51BD93}"/>
    <dgm:cxn modelId="{CF44ABD0-3675-4048-AE10-5B39D2F08505}" type="presOf" srcId="{24DAAE02-02E7-4412-8074-A0C4CAA380D7}" destId="{3868CDED-247C-4EE9-95A2-ED400A267946}" srcOrd="0" destOrd="0" presId="urn:microsoft.com/office/officeart/2005/8/layout/radial4#1"/>
    <dgm:cxn modelId="{318CC8F9-F41E-420C-BB9A-C6AFE0AA9A30}" type="presOf" srcId="{17402D34-0D28-45B1-BA53-EE4B6B4E3E61}" destId="{828A1456-ABDB-4075-A69B-98CAB8DDA535}" srcOrd="0" destOrd="0" presId="urn:microsoft.com/office/officeart/2005/8/layout/radial4#1"/>
    <dgm:cxn modelId="{2A0C4EF4-CC1E-4CC2-A6B3-BB007B27F052}" srcId="{1D7F6E08-72A6-46CC-8870-C881D1493500}" destId="{24DAAE02-02E7-4412-8074-A0C4CAA380D7}" srcOrd="2" destOrd="0" parTransId="{A85E77B5-A1A5-43C8-9868-413E99F101A0}" sibTransId="{E253A3F8-AA58-4BB8-A0BD-0BB7ECC546C3}"/>
    <dgm:cxn modelId="{A6D5A9AA-DDB6-4434-9046-287F65007C6E}" type="presOf" srcId="{1D7F6E08-72A6-46CC-8870-C881D1493500}" destId="{B52502C2-594A-4A13-A5FF-5CD5841BD847}" srcOrd="0" destOrd="0" presId="urn:microsoft.com/office/officeart/2005/8/layout/radial4#1"/>
    <dgm:cxn modelId="{CA9E5CCF-D0C8-4117-93C7-B5001CBA8B31}" srcId="{6068C167-2C01-4B0B-81C4-726248B418D0}" destId="{1D7F6E08-72A6-46CC-8870-C881D1493500}" srcOrd="0" destOrd="0" parTransId="{59A2FE02-4165-4339-BF9A-AEAE1424E52B}" sibTransId="{E44612D1-CAFE-4D30-B4AA-78C3474158AA}"/>
    <dgm:cxn modelId="{F9578550-644C-468C-A50E-058CC9D2B149}" type="presOf" srcId="{A85E77B5-A1A5-43C8-9868-413E99F101A0}" destId="{8A478794-BDE0-4AD6-9479-89CDBFC37EB7}" srcOrd="0" destOrd="0" presId="urn:microsoft.com/office/officeart/2005/8/layout/radial4#1"/>
    <dgm:cxn modelId="{D2F0800A-883E-411A-81B7-5AE333C0AFF5}" type="presOf" srcId="{D15727BE-4BB4-41E2-BFCD-1CE00CE9A014}" destId="{B1756079-1332-4090-9A47-D2C0EDB7FB22}" srcOrd="0" destOrd="0" presId="urn:microsoft.com/office/officeart/2005/8/layout/radial4#1"/>
    <dgm:cxn modelId="{2C86A021-8911-43C6-8473-9B19C4516E74}" type="presOf" srcId="{A5880797-7454-4E44-8518-F4D8354F0963}" destId="{5E0D0BC9-3E91-4623-8C1A-C4A70EB3594B}" srcOrd="0" destOrd="0" presId="urn:microsoft.com/office/officeart/2005/8/layout/radial4#1"/>
    <dgm:cxn modelId="{AF342612-3AB1-4956-A2AF-96CF503D9358}" srcId="{1D7F6E08-72A6-46CC-8870-C881D1493500}" destId="{A5880797-7454-4E44-8518-F4D8354F0963}" srcOrd="3" destOrd="0" parTransId="{96CD46E7-D239-40C7-B5C4-376FEEE43C15}" sibTransId="{0076998F-56E1-4A10-A709-E2811BD7C4FB}"/>
    <dgm:cxn modelId="{4D2DFD37-E333-4F9E-82A8-EA586E4A9C6E}" type="presOf" srcId="{11FDDCF5-9481-4F7D-9450-20EB96F5F1F1}" destId="{7D9E217E-C713-4B55-A40B-9A7438E44FB5}" srcOrd="0" destOrd="0" presId="urn:microsoft.com/office/officeart/2005/8/layout/radial4#1"/>
    <dgm:cxn modelId="{FD1E6D8D-7C4F-4510-8B2E-3B87ADE70E24}" type="presOf" srcId="{6068C167-2C01-4B0B-81C4-726248B418D0}" destId="{CF42B0CB-CDDD-42A1-B3A1-FBB34F262C63}" srcOrd="0" destOrd="0" presId="urn:microsoft.com/office/officeart/2005/8/layout/radial4#1"/>
    <dgm:cxn modelId="{DBF89AAC-6346-4D20-85FE-5FBF5782760E}" type="presParOf" srcId="{CF42B0CB-CDDD-42A1-B3A1-FBB34F262C63}" destId="{B52502C2-594A-4A13-A5FF-5CD5841BD847}" srcOrd="0" destOrd="0" presId="urn:microsoft.com/office/officeart/2005/8/layout/radial4#1"/>
    <dgm:cxn modelId="{8F5DE708-44F9-4D22-A3ED-2E59DFCA2D9A}" type="presParOf" srcId="{CF42B0CB-CDDD-42A1-B3A1-FBB34F262C63}" destId="{B849A6F3-9933-4C36-AF65-6098308CBC3C}" srcOrd="1" destOrd="0" presId="urn:microsoft.com/office/officeart/2005/8/layout/radial4#1"/>
    <dgm:cxn modelId="{4D6F62CC-5BAA-4577-AF2C-6E13F010383F}" type="presParOf" srcId="{CF42B0CB-CDDD-42A1-B3A1-FBB34F262C63}" destId="{B1756079-1332-4090-9A47-D2C0EDB7FB22}" srcOrd="2" destOrd="0" presId="urn:microsoft.com/office/officeart/2005/8/layout/radial4#1"/>
    <dgm:cxn modelId="{A408A3B3-166F-4B16-825C-D33E6836947A}" type="presParOf" srcId="{CF42B0CB-CDDD-42A1-B3A1-FBB34F262C63}" destId="{828A1456-ABDB-4075-A69B-98CAB8DDA535}" srcOrd="3" destOrd="0" presId="urn:microsoft.com/office/officeart/2005/8/layout/radial4#1"/>
    <dgm:cxn modelId="{47A472B0-B141-4743-A91C-DCCDAF250DF9}" type="presParOf" srcId="{CF42B0CB-CDDD-42A1-B3A1-FBB34F262C63}" destId="{7D9E217E-C713-4B55-A40B-9A7438E44FB5}" srcOrd="4" destOrd="0" presId="urn:microsoft.com/office/officeart/2005/8/layout/radial4#1"/>
    <dgm:cxn modelId="{BF5D1F6F-AA85-49D5-8C6D-0B684AADF7AA}" type="presParOf" srcId="{CF42B0CB-CDDD-42A1-B3A1-FBB34F262C63}" destId="{8A478794-BDE0-4AD6-9479-89CDBFC37EB7}" srcOrd="5" destOrd="0" presId="urn:microsoft.com/office/officeart/2005/8/layout/radial4#1"/>
    <dgm:cxn modelId="{81A9B08E-58F5-4138-A8A1-BABE9236779A}" type="presParOf" srcId="{CF42B0CB-CDDD-42A1-B3A1-FBB34F262C63}" destId="{3868CDED-247C-4EE9-95A2-ED400A267946}" srcOrd="6" destOrd="0" presId="urn:microsoft.com/office/officeart/2005/8/layout/radial4#1"/>
    <dgm:cxn modelId="{826CB676-A59B-4E3C-BA4D-79EAD3E1DA6D}" type="presParOf" srcId="{CF42B0CB-CDDD-42A1-B3A1-FBB34F262C63}" destId="{D0718308-59AC-43E6-A882-4828EE4494C2}" srcOrd="7" destOrd="0" presId="urn:microsoft.com/office/officeart/2005/8/layout/radial4#1"/>
    <dgm:cxn modelId="{356A0CD5-18F6-4CEC-A236-6819C194207E}" type="presParOf" srcId="{CF42B0CB-CDDD-42A1-B3A1-FBB34F262C63}" destId="{5E0D0BC9-3E91-4623-8C1A-C4A70EB3594B}" srcOrd="8" destOrd="0" presId="urn:microsoft.com/office/officeart/2005/8/layout/radial4#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2502C2-594A-4A13-A5FF-5CD5841BD847}">
      <dsp:nvSpPr>
        <dsp:cNvPr id="0" name=""/>
        <dsp:cNvSpPr/>
      </dsp:nvSpPr>
      <dsp:spPr>
        <a:xfrm>
          <a:off x="3436775" y="2159243"/>
          <a:ext cx="2281468" cy="2281468"/>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zh-CN" altLang="en-US" sz="2800" b="1" kern="1200" dirty="0" smtClean="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cs typeface="微软雅黑" panose="020B0503020204020204" pitchFamily="34" charset="-122"/>
            </a:rPr>
            <a:t>亚洲</a:t>
          </a:r>
          <a:r>
            <a:rPr lang="en-US" altLang="zh-CN" sz="2800" b="1" kern="1200" dirty="0" smtClean="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cs typeface="微软雅黑" panose="020B0503020204020204" pitchFamily="34" charset="-122"/>
            </a:rPr>
            <a:t>·</a:t>
          </a:r>
          <a:r>
            <a:rPr lang="zh-CN" altLang="en-US" sz="2800" b="1" kern="1200" dirty="0" smtClean="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cs typeface="微软雅黑" panose="020B0503020204020204" pitchFamily="34" charset="-122"/>
            </a:rPr>
            <a:t>中国</a:t>
          </a:r>
          <a:endParaRPr lang="zh-CN" altLang="en-US" sz="2800" b="1" kern="1200"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cs typeface="微软雅黑" panose="020B0503020204020204" pitchFamily="34" charset="-122"/>
          </a:endParaRPr>
        </a:p>
      </dsp:txBody>
      <dsp:txXfrm>
        <a:off x="3436775" y="2159243"/>
        <a:ext cx="2281468" cy="2281468"/>
      </dsp:txXfrm>
    </dsp:sp>
    <dsp:sp modelId="{B849A6F3-9933-4C36-AF65-6098308CBC3C}">
      <dsp:nvSpPr>
        <dsp:cNvPr id="0" name=""/>
        <dsp:cNvSpPr/>
      </dsp:nvSpPr>
      <dsp:spPr>
        <a:xfrm rot="11440011">
          <a:off x="1742770" y="2594855"/>
          <a:ext cx="1634359" cy="650218"/>
        </a:xfrm>
        <a:prstGeom prst="leftArrow">
          <a:avLst>
            <a:gd name="adj1" fmla="val 60000"/>
            <a:gd name="adj2" fmla="val 50000"/>
          </a:avLst>
        </a:prstGeom>
        <a:solidFill>
          <a:schemeClr val="accent4">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756079-1332-4090-9A47-D2C0EDB7FB22}">
      <dsp:nvSpPr>
        <dsp:cNvPr id="0" name=""/>
        <dsp:cNvSpPr/>
      </dsp:nvSpPr>
      <dsp:spPr>
        <a:xfrm>
          <a:off x="673194" y="1901748"/>
          <a:ext cx="2167394" cy="1733915"/>
        </a:xfrm>
        <a:prstGeom prst="roundRect">
          <a:avLst>
            <a:gd name="adj" fmla="val 10000"/>
          </a:avLst>
        </a:prstGeom>
        <a:solidFill>
          <a:schemeClr val="accent4">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100000"/>
            </a:lnSpc>
            <a:spcBef>
              <a:spcPct val="0"/>
            </a:spcBef>
            <a:spcAft>
              <a:spcPct val="35000"/>
            </a:spcAft>
          </a:pPr>
          <a:r>
            <a:rPr lang="zh-CN" altLang="en-US" sz="1800" b="1" kern="1200"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英国在美洲、非洲夺取殖民地的同时，把目标对准了亚洲。</a:t>
          </a:r>
        </a:p>
      </dsp:txBody>
      <dsp:txXfrm>
        <a:off x="673194" y="1901748"/>
        <a:ext cx="2167394" cy="1733915"/>
      </dsp:txXfrm>
    </dsp:sp>
    <dsp:sp modelId="{828A1456-ABDB-4075-A69B-98CAB8DDA535}">
      <dsp:nvSpPr>
        <dsp:cNvPr id="0" name=""/>
        <dsp:cNvSpPr/>
      </dsp:nvSpPr>
      <dsp:spPr>
        <a:xfrm rot="13806886">
          <a:off x="2200148" y="1277861"/>
          <a:ext cx="1918372" cy="650218"/>
        </a:xfrm>
        <a:prstGeom prst="leftArrow">
          <a:avLst>
            <a:gd name="adj1" fmla="val 60000"/>
            <a:gd name="adj2" fmla="val 5000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9E217E-C713-4B55-A40B-9A7438E44FB5}">
      <dsp:nvSpPr>
        <dsp:cNvPr id="0" name=""/>
        <dsp:cNvSpPr/>
      </dsp:nvSpPr>
      <dsp:spPr>
        <a:xfrm>
          <a:off x="1460557" y="0"/>
          <a:ext cx="2167394" cy="1733915"/>
        </a:xfrm>
        <a:prstGeom prst="roundRect">
          <a:avLst>
            <a:gd name="adj" fmla="val 1000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100000"/>
            </a:lnSpc>
            <a:spcBef>
              <a:spcPct val="0"/>
            </a:spcBef>
            <a:spcAft>
              <a:spcPct val="35000"/>
            </a:spcAft>
          </a:pPr>
          <a:r>
            <a:rPr lang="zh-CN" sz="1800" b="1" kern="1200"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法国从越南打开</a:t>
          </a:r>
        </a:p>
        <a:p>
          <a:pPr lvl="0" algn="ctr" defTabSz="800100">
            <a:lnSpc>
              <a:spcPct val="100000"/>
            </a:lnSpc>
            <a:spcBef>
              <a:spcPct val="0"/>
            </a:spcBef>
            <a:spcAft>
              <a:spcPct val="35000"/>
            </a:spcAft>
          </a:pPr>
          <a:r>
            <a:rPr lang="zh-CN" sz="1800" b="1" kern="1200"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侵入亚洲的缺口。</a:t>
          </a:r>
        </a:p>
      </dsp:txBody>
      <dsp:txXfrm>
        <a:off x="1460557" y="0"/>
        <a:ext cx="2167394" cy="1733915"/>
      </dsp:txXfrm>
    </dsp:sp>
    <dsp:sp modelId="{8A478794-BDE0-4AD6-9479-89CDBFC37EB7}">
      <dsp:nvSpPr>
        <dsp:cNvPr id="0" name=""/>
        <dsp:cNvSpPr/>
      </dsp:nvSpPr>
      <dsp:spPr>
        <a:xfrm rot="17838670">
          <a:off x="4732930" y="1212964"/>
          <a:ext cx="1508799" cy="650218"/>
        </a:xfrm>
        <a:prstGeom prst="leftArrow">
          <a:avLst>
            <a:gd name="adj1" fmla="val 60000"/>
            <a:gd name="adj2" fmla="val 5000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68CDED-247C-4EE9-95A2-ED400A267946}">
      <dsp:nvSpPr>
        <dsp:cNvPr id="0" name=""/>
        <dsp:cNvSpPr/>
      </dsp:nvSpPr>
      <dsp:spPr>
        <a:xfrm>
          <a:off x="4749768" y="810"/>
          <a:ext cx="2167394" cy="1733915"/>
        </a:xfrm>
        <a:prstGeom prst="roundRect">
          <a:avLst>
            <a:gd name="adj" fmla="val 1000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100000"/>
            </a:lnSpc>
            <a:spcBef>
              <a:spcPct val="0"/>
            </a:spcBef>
            <a:spcAft>
              <a:spcPct val="35000"/>
            </a:spcAft>
          </a:pPr>
          <a:r>
            <a:rPr lang="zh-CN" altLang="en-US" sz="1800" b="1" kern="1200"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俄国势力侵及中国东北和新疆地区。</a:t>
          </a:r>
        </a:p>
      </dsp:txBody>
      <dsp:txXfrm>
        <a:off x="4749768" y="810"/>
        <a:ext cx="2167394" cy="1733915"/>
      </dsp:txXfrm>
    </dsp:sp>
    <dsp:sp modelId="{D0718308-59AC-43E6-A882-4828EE4494C2}">
      <dsp:nvSpPr>
        <dsp:cNvPr id="0" name=""/>
        <dsp:cNvSpPr/>
      </dsp:nvSpPr>
      <dsp:spPr>
        <a:xfrm rot="20966663">
          <a:off x="5779999" y="2595883"/>
          <a:ext cx="1662610" cy="650218"/>
        </a:xfrm>
        <a:prstGeom prst="leftArrow">
          <a:avLst>
            <a:gd name="adj1" fmla="val 60000"/>
            <a:gd name="adj2" fmla="val 5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E0D0BC9-3E91-4623-8C1A-C4A70EB3594B}">
      <dsp:nvSpPr>
        <dsp:cNvPr id="0" name=""/>
        <dsp:cNvSpPr/>
      </dsp:nvSpPr>
      <dsp:spPr>
        <a:xfrm>
          <a:off x="6344845" y="1901748"/>
          <a:ext cx="2167394" cy="1733915"/>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100000"/>
            </a:lnSpc>
            <a:spcBef>
              <a:spcPct val="0"/>
            </a:spcBef>
            <a:spcAft>
              <a:spcPct val="35000"/>
            </a:spcAft>
          </a:pPr>
          <a:r>
            <a:rPr lang="zh-CN" altLang="en-US" sz="1800" b="1" kern="1200"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美国商人活跃于世界各地，美国资产阶级成了英国</a:t>
          </a:r>
          <a:r>
            <a:rPr lang="zh-CN" altLang="en-US" sz="1800" b="1" kern="1200" dirty="0" smtClean="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侵华</a:t>
          </a:r>
          <a:r>
            <a:rPr lang="zh-CN" altLang="en-US" sz="1800" b="1" kern="1200"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的帮凶。</a:t>
          </a:r>
        </a:p>
      </dsp:txBody>
      <dsp:txXfrm>
        <a:off x="6344845" y="1901748"/>
        <a:ext cx="2167394" cy="1733915"/>
      </dsp:txXfrm>
    </dsp:sp>
  </dsp:spTree>
</dsp:drawing>
</file>

<file path=ppt/diagrams/layout1.xml><?xml version="1.0" encoding="utf-8"?>
<dgm:layoutDef xmlns:dgm="http://schemas.openxmlformats.org/drawingml/2006/diagram" xmlns:a="http://schemas.openxmlformats.org/drawingml/2006/main" uniqueId="urn:microsoft.com/office/officeart/2005/8/layout/radial4#1">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7E714-ECB3-408C-8E5D-9216687CAA1F}" type="datetimeFigureOut">
              <a:rPr lang="zh-CN" altLang="en-US" smtClean="0"/>
              <a:pPr/>
              <a:t>2021-11-17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D2337-7864-4C5F-8568-0FE5A1D2B5A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685800" rtl="0" eaLnBrk="1" fontAlgn="auto" latinLnBrk="0" hangingPunct="1">
              <a:lnSpc>
                <a:spcPct val="100000"/>
              </a:lnSpc>
              <a:spcBef>
                <a:spcPts val="0"/>
              </a:spcBef>
              <a:spcAft>
                <a:spcPts val="0"/>
              </a:spcAft>
              <a:buClrTx/>
              <a:buSzTx/>
              <a:buFontTx/>
              <a:buNone/>
              <a:defRPr/>
            </a:pPr>
            <a:r>
              <a:rPr lang="zh-CN" altLang="en-US" dirty="0" smtClean="0"/>
              <a:t>自然经济解体：耕织分离，纺织分离（</a:t>
            </a:r>
            <a:r>
              <a:rPr lang="zh-CN" altLang="zh-CN" sz="900" dirty="0" smtClean="0">
                <a:solidFill>
                  <a:srgbClr val="FF0000"/>
                </a:solidFill>
              </a:rPr>
              <a:t>中国手工棉纺织业破产</a:t>
            </a:r>
            <a:r>
              <a:rPr lang="zh-CN" altLang="en-US" dirty="0" smtClean="0"/>
              <a:t>）</a:t>
            </a:r>
            <a:endParaRPr lang="en-US" altLang="zh-CN" dirty="0" smtClean="0"/>
          </a:p>
          <a:p>
            <a:r>
              <a:rPr lang="zh-CN" altLang="zh-CN" sz="900" dirty="0" smtClean="0">
                <a:solidFill>
                  <a:srgbClr val="FF0000"/>
                </a:solidFill>
              </a:rPr>
              <a:t>丝茶等经济作物大量出口，农村经济作物种植比例增加，</a:t>
            </a:r>
            <a:endParaRPr lang="en-US" altLang="zh-CN" sz="900" dirty="0" smtClean="0">
              <a:solidFill>
                <a:srgbClr val="FF0000"/>
              </a:solidFill>
            </a:endParaRPr>
          </a:p>
          <a:p>
            <a:r>
              <a:rPr lang="zh-CN" altLang="zh-CN" sz="900" dirty="0" smtClean="0">
                <a:solidFill>
                  <a:srgbClr val="FF0000"/>
                </a:solidFill>
              </a:rPr>
              <a:t>中国被迫卷入资本主义世界市场，成为其经济附庸。</a:t>
            </a:r>
          </a:p>
          <a:p>
            <a:r>
              <a:rPr lang="zh-CN" altLang="zh-CN" sz="900" dirty="0" smtClean="0">
                <a:solidFill>
                  <a:srgbClr val="FF0000"/>
                </a:solidFill>
              </a:rPr>
              <a:t>经济结构：中国出现外资经济、洋务经济、民族资本主义经济。</a:t>
            </a:r>
          </a:p>
          <a:p>
            <a:r>
              <a:rPr lang="zh-CN" altLang="zh-CN" sz="900" dirty="0" smtClean="0">
                <a:solidFill>
                  <a:srgbClr val="FF0000"/>
                </a:solidFill>
              </a:rPr>
              <a:t>社会结构：出现新兴的民族资产阶级和工人阶级。</a:t>
            </a:r>
          </a:p>
          <a:p>
            <a:pPr marL="0" marR="0" indent="0" algn="l" defTabSz="6858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983D2337-7864-4C5F-8568-0FE5A1D2B5AE}" type="slidenum">
              <a:rPr lang="zh-CN" altLang="en-US" smtClean="0"/>
              <a:pPr/>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algn="l" rtl="0"/>
            <a:fld id="{B9C4DF54-C0CD-4951-97D7-ABCD0F21C213}" type="datetimeFigureOut">
              <a:rPr lang="zh-CN" altLang="en-US" sz="1200" kern="1200">
                <a:solidFill>
                  <a:prstClr val="black">
                    <a:tint val="75000"/>
                  </a:prstClr>
                </a:solidFill>
                <a:latin typeface="Calibri" panose="020F0502020204030204"/>
                <a:ea typeface="宋体" panose="02010600030101010101" pitchFamily="2" charset="-122"/>
                <a:cs typeface="+mn-cs"/>
              </a:rPr>
              <a:pPr algn="l" rtl="0"/>
              <a:t>2021-11-17</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algn="ctr" rtl="0"/>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algn="r" rtl="0"/>
            <a:fld id="{0CB201C6-914F-4451-A145-3163ACB9BAD3}" type="slidenum">
              <a:rPr lang="zh-CN" altLang="en-US" sz="1200" kern="1200">
                <a:solidFill>
                  <a:prstClr val="black">
                    <a:tint val="75000"/>
                  </a:prstClr>
                </a:solidFill>
                <a:latin typeface="Calibri" panose="020F0502020204030204"/>
                <a:ea typeface="宋体" panose="02010600030101010101" pitchFamily="2" charset="-122"/>
                <a:cs typeface="+mn-cs"/>
              </a:rPr>
              <a:pPr algn="r" rtl="0"/>
              <a:t>‹#›</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lgn="l" rtl="0"/>
            <a:fld id="{D997B5FA-0921-464F-AAE1-844C04324D75}" type="datetimeFigureOut">
              <a:rPr lang="zh-CN" altLang="en-US" sz="1200" kern="1200">
                <a:solidFill>
                  <a:prstClr val="black">
                    <a:tint val="75000"/>
                  </a:prstClr>
                </a:solidFill>
                <a:latin typeface="Calibri" panose="020F0502020204030204"/>
                <a:ea typeface="宋体" panose="02010600030101010101" pitchFamily="2" charset="-122"/>
                <a:cs typeface="+mn-cs"/>
              </a:rPr>
              <a:pPr algn="l" rtl="0"/>
              <a:t>2021-11-17</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algn="ctr" rtl="0"/>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algn="r" rtl="0"/>
            <a:fld id="{565CE74E-AB26-4998-AD42-012C4C1AD076}" type="slidenum">
              <a:rPr lang="zh-CN" altLang="en-US" sz="1200" kern="1200">
                <a:solidFill>
                  <a:prstClr val="black">
                    <a:tint val="75000"/>
                  </a:prstClr>
                </a:solidFill>
                <a:latin typeface="Calibri" panose="020F0502020204030204"/>
                <a:ea typeface="宋体" panose="02010600030101010101" pitchFamily="2" charset="-122"/>
                <a:cs typeface="+mn-cs"/>
              </a:rPr>
              <a:pPr algn="r" rtl="0"/>
              <a:t>‹#›</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lgn="l" rtl="0"/>
            <a:fld id="{D997B5FA-0921-464F-AAE1-844C04324D75}" type="datetimeFigureOut">
              <a:rPr lang="zh-CN" altLang="en-US" sz="1200" kern="1200">
                <a:solidFill>
                  <a:prstClr val="black">
                    <a:tint val="75000"/>
                  </a:prstClr>
                </a:solidFill>
                <a:latin typeface="Calibri" panose="020F0502020204030204"/>
                <a:ea typeface="宋体" panose="02010600030101010101" pitchFamily="2" charset="-122"/>
                <a:cs typeface="+mn-cs"/>
              </a:rPr>
              <a:pPr algn="l" rtl="0"/>
              <a:t>2021-11-17</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algn="ctr" rtl="0"/>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algn="r" rtl="0"/>
            <a:fld id="{565CE74E-AB26-4998-AD42-012C4C1AD076}" type="slidenum">
              <a:rPr lang="zh-CN" altLang="en-US" sz="1200" kern="1200">
                <a:solidFill>
                  <a:prstClr val="black">
                    <a:tint val="75000"/>
                  </a:prstClr>
                </a:solidFill>
                <a:latin typeface="Calibri" panose="020F0502020204030204"/>
                <a:ea typeface="宋体" panose="02010600030101010101" pitchFamily="2" charset="-122"/>
                <a:cs typeface="+mn-cs"/>
              </a:rPr>
              <a:pPr algn="r" rtl="0"/>
              <a:t>‹#›</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algn="l" rtl="0"/>
            <a:fld id="{B9C4DF54-C0CD-4951-97D7-ABCD0F21C213}" type="datetimeFigureOut">
              <a:rPr lang="zh-CN" altLang="en-US" sz="1200" kern="1200">
                <a:solidFill>
                  <a:prstClr val="black">
                    <a:tint val="75000"/>
                  </a:prstClr>
                </a:solidFill>
                <a:latin typeface="Calibri" panose="020F0502020204030204"/>
                <a:ea typeface="宋体" panose="02010600030101010101" pitchFamily="2" charset="-122"/>
                <a:cs typeface="+mn-cs"/>
              </a:rPr>
              <a:pPr algn="l" rtl="0"/>
              <a:t>2021-11-17</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algn="ctr" rtl="0"/>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algn="r" rtl="0"/>
            <a:fld id="{0CB201C6-914F-4451-A145-3163ACB9BAD3}" type="slidenum">
              <a:rPr lang="zh-CN" altLang="en-US" sz="1200" kern="1200">
                <a:solidFill>
                  <a:prstClr val="black">
                    <a:tint val="75000"/>
                  </a:prstClr>
                </a:solidFill>
                <a:latin typeface="Calibri" panose="020F0502020204030204"/>
                <a:ea typeface="宋体" panose="02010600030101010101" pitchFamily="2" charset="-122"/>
                <a:cs typeface="+mn-cs"/>
              </a:rPr>
              <a:pPr algn="r" rtl="0"/>
              <a:t>‹#›</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lgn="l" rtl="0"/>
            <a:fld id="{D997B5FA-0921-464F-AAE1-844C04324D75}" type="datetimeFigureOut">
              <a:rPr lang="zh-CN" altLang="en-US" sz="1200" kern="1200">
                <a:solidFill>
                  <a:prstClr val="black">
                    <a:tint val="75000"/>
                  </a:prstClr>
                </a:solidFill>
                <a:latin typeface="Calibri" panose="020F0502020204030204"/>
                <a:ea typeface="宋体" panose="02010600030101010101" pitchFamily="2" charset="-122"/>
                <a:cs typeface="+mn-cs"/>
              </a:rPr>
              <a:pPr algn="l" rtl="0"/>
              <a:t>2021-11-17</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algn="ctr" rtl="0"/>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algn="r" rtl="0"/>
            <a:fld id="{565CE74E-AB26-4998-AD42-012C4C1AD076}" type="slidenum">
              <a:rPr lang="zh-CN" altLang="en-US" sz="1200" kern="1200">
                <a:solidFill>
                  <a:prstClr val="black">
                    <a:tint val="75000"/>
                  </a:prstClr>
                </a:solidFill>
                <a:latin typeface="Calibri" panose="020F0502020204030204"/>
                <a:ea typeface="宋体" panose="02010600030101010101" pitchFamily="2" charset="-122"/>
                <a:cs typeface="+mn-cs"/>
              </a:rPr>
              <a:pPr algn="r" rtl="0"/>
              <a:t>‹#›</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lgn="l" rtl="0"/>
            <a:fld id="{31D96080-71DC-406E-961E-B324D1E8EB6D}" type="datetimeFigureOut">
              <a:rPr lang="zh-CN" altLang="en-US" sz="1200" kern="1200">
                <a:solidFill>
                  <a:prstClr val="black">
                    <a:tint val="75000"/>
                  </a:prstClr>
                </a:solidFill>
                <a:latin typeface="Calibri" panose="020F0502020204030204"/>
                <a:ea typeface="宋体" panose="02010600030101010101" pitchFamily="2" charset="-122"/>
                <a:cs typeface="+mn-cs"/>
              </a:rPr>
              <a:pPr algn="l" rtl="0"/>
              <a:t>2021-11-17</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algn="ctr" rtl="0"/>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algn="r" rtl="0"/>
            <a:fld id="{2EBD21D2-0F4A-4890-9C9C-2F729C1F3A1E}" type="slidenum">
              <a:rPr lang="zh-CN" altLang="en-US" sz="1200" kern="1200">
                <a:solidFill>
                  <a:prstClr val="black">
                    <a:tint val="75000"/>
                  </a:prstClr>
                </a:solidFill>
                <a:latin typeface="Calibri" panose="020F0502020204030204"/>
                <a:ea typeface="宋体" panose="02010600030101010101" pitchFamily="2" charset="-122"/>
                <a:cs typeface="+mn-cs"/>
              </a:rPr>
              <a:pPr algn="r" rtl="0"/>
              <a:t>‹#›</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lgn="l" rtl="0"/>
            <a:fld id="{D997B5FA-0921-464F-AAE1-844C04324D75}" type="datetimeFigureOut">
              <a:rPr lang="zh-CN" altLang="en-US" sz="1200" kern="1200">
                <a:solidFill>
                  <a:prstClr val="black">
                    <a:tint val="75000"/>
                  </a:prstClr>
                </a:solidFill>
                <a:latin typeface="Calibri" panose="020F0502020204030204"/>
                <a:ea typeface="宋体" panose="02010600030101010101" pitchFamily="2" charset="-122"/>
                <a:cs typeface="+mn-cs"/>
              </a:rPr>
              <a:pPr algn="l" rtl="0"/>
              <a:t>2021-11-17</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algn="ctr" rtl="0"/>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algn="r" rtl="0"/>
            <a:fld id="{565CE74E-AB26-4998-AD42-012C4C1AD076}" type="slidenum">
              <a:rPr lang="zh-CN" altLang="en-US" sz="1200" kern="1200">
                <a:solidFill>
                  <a:prstClr val="black">
                    <a:tint val="75000"/>
                  </a:prstClr>
                </a:solidFill>
                <a:latin typeface="Calibri" panose="020F0502020204030204"/>
                <a:ea typeface="宋体" panose="02010600030101010101" pitchFamily="2" charset="-122"/>
                <a:cs typeface="+mn-cs"/>
              </a:rPr>
              <a:pPr algn="r" rtl="0"/>
              <a:t>‹#›</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B9C4DF54-C0CD-4951-97D7-ABCD0F21C213}" type="datetimeFigureOut">
              <a:rPr lang="zh-CN" altLang="en-US" kern="1200">
                <a:solidFill>
                  <a:prstClr val="black">
                    <a:tint val="75000"/>
                  </a:prstClr>
                </a:solidFill>
                <a:latin typeface="Calibri" panose="020F0502020204030204"/>
                <a:ea typeface="宋体" panose="02010600030101010101" pitchFamily="2" charset="-122"/>
                <a:cs typeface="+mn-cs"/>
              </a:rPr>
              <a:pPr rtl="0"/>
              <a:t>2021-11-17</a:t>
            </a:fld>
            <a:endParaRPr lang="zh-CN" altLang="en-US"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zh-CN" altLang="en-US"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0CB201C6-914F-4451-A145-3163ACB9BAD3}" type="slidenum">
              <a:rPr lang="zh-CN" altLang="en-US" kern="1200">
                <a:solidFill>
                  <a:prstClr val="black">
                    <a:tint val="75000"/>
                  </a:prstClr>
                </a:solidFill>
                <a:latin typeface="Calibri" panose="020F0502020204030204"/>
                <a:ea typeface="宋体" panose="02010600030101010101" pitchFamily="2" charset="-122"/>
                <a:cs typeface="+mn-cs"/>
              </a:rPr>
              <a:pPr rtl="0"/>
              <a:t>‹#›</a:t>
            </a:fld>
            <a:endParaRPr lang="zh-CN" altLang="en-US" kern="1200">
              <a:solidFill>
                <a:prstClr val="black">
                  <a:tint val="75000"/>
                </a:prstClr>
              </a:solidFill>
              <a:latin typeface="Calibri" panose="020F0502020204030204"/>
              <a:ea typeface="宋体" panose="02010600030101010101" pitchFamily="2" charset="-122"/>
              <a:cs typeface="+mn-cs"/>
            </a:endParaRPr>
          </a:p>
        </p:txBody>
      </p:sp>
      <p:pic>
        <p:nvPicPr>
          <p:cNvPr id="7" name="图片 6" descr="视频水印小"/>
          <p:cNvPicPr>
            <a:picLocks noChangeAspect="1"/>
          </p:cNvPicPr>
          <p:nvPr userDrawn="1"/>
        </p:nvPicPr>
        <p:blipFill>
          <a:blip r:embed="rId7" cstate="print"/>
          <a:stretch>
            <a:fillRect/>
          </a:stretch>
        </p:blipFill>
        <p:spPr>
          <a:xfrm>
            <a:off x="6905625" y="4767580"/>
            <a:ext cx="2108200" cy="292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B9C4DF54-C0CD-4951-97D7-ABCD0F21C213}" type="datetimeFigureOut">
              <a:rPr lang="zh-CN" altLang="en-US" kern="1200">
                <a:solidFill>
                  <a:prstClr val="black">
                    <a:tint val="75000"/>
                  </a:prstClr>
                </a:solidFill>
                <a:latin typeface="Calibri" panose="020F0502020204030204"/>
                <a:ea typeface="宋体" panose="02010600030101010101" pitchFamily="2" charset="-122"/>
                <a:cs typeface="+mn-cs"/>
              </a:rPr>
              <a:pPr rtl="0"/>
              <a:t>2021-11-17</a:t>
            </a:fld>
            <a:endParaRPr lang="zh-CN" altLang="en-US"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zh-CN" altLang="en-US"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0CB201C6-914F-4451-A145-3163ACB9BAD3}" type="slidenum">
              <a:rPr lang="zh-CN" altLang="en-US" kern="1200">
                <a:solidFill>
                  <a:prstClr val="black">
                    <a:tint val="75000"/>
                  </a:prstClr>
                </a:solidFill>
                <a:latin typeface="Calibri" panose="020F0502020204030204"/>
                <a:ea typeface="宋体" panose="02010600030101010101" pitchFamily="2" charset="-122"/>
                <a:cs typeface="+mn-cs"/>
              </a:rPr>
              <a:pPr rtl="0"/>
              <a:t>‹#›</a:t>
            </a:fld>
            <a:endParaRPr lang="zh-CN" altLang="en-US" kern="1200">
              <a:solidFill>
                <a:prstClr val="black">
                  <a:tint val="75000"/>
                </a:prstClr>
              </a:solidFill>
              <a:latin typeface="Calibri" panose="020F0502020204030204"/>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slide" Target="slide12.xml"/><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image39.wdp"/><Relationship Id="rId7" Type="http://schemas.openxmlformats.org/officeDocument/2006/relationships/diagramQuickStyle" Target="../diagrams/quickStyle1.xml"/><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43.jpe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49.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51.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31.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53.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baike.baidu.com/pic/%E6%9E%97%E5%88%99%E5%BE%90/212/0/c995d143ad4bd11323fb1e135bafa40f4bfb05d8?fr=lemma&amp;ct=single" TargetMode="External"/><Relationship Id="rId1" Type="http://schemas.openxmlformats.org/officeDocument/2006/relationships/slideLayout" Target="../slideLayouts/slideLayout4.xml"/><Relationship Id="rId5" Type="http://schemas.openxmlformats.org/officeDocument/2006/relationships/slide" Target="slide1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5617" y="296107"/>
            <a:ext cx="3027111" cy="438582"/>
          </a:xfrm>
          <a:prstGeom prst="rect">
            <a:avLst/>
          </a:prstGeom>
        </p:spPr>
        <p:txBody>
          <a:bodyPr wrap="none" lIns="68580" tIns="34290" rIns="68580" bIns="34290">
            <a:spAutoFit/>
          </a:bodyPr>
          <a:lstStyle/>
          <a:p>
            <a:r>
              <a:rPr lang="zh-CN" altLang="en-US" sz="2400" dirty="0" smtClean="0">
                <a:latin typeface="江西拙楷" panose="02010600040101010101" pitchFamily="2" charset="-122"/>
                <a:ea typeface="江西拙楷" panose="02010600040101010101" pitchFamily="2" charset="-122"/>
              </a:rPr>
              <a:t>第五单元</a:t>
            </a:r>
            <a:r>
              <a:rPr lang="en-US" altLang="zh-CN" sz="2400" dirty="0" smtClean="0">
                <a:latin typeface="江西拙楷" panose="02010600040101010101" pitchFamily="2" charset="-122"/>
                <a:ea typeface="江西拙楷" panose="02010600040101010101" pitchFamily="2" charset="-122"/>
              </a:rPr>
              <a:t>——</a:t>
            </a:r>
            <a:r>
              <a:rPr lang="zh-CN" altLang="en-US" sz="2400" dirty="0" smtClean="0">
                <a:latin typeface="江西拙楷" panose="02010600040101010101" pitchFamily="2" charset="-122"/>
                <a:ea typeface="江西拙楷" panose="02010600040101010101" pitchFamily="2" charset="-122"/>
              </a:rPr>
              <a:t>第八单元</a:t>
            </a:r>
            <a:endParaRPr lang="zh-CN" altLang="zh-CN" sz="2400" dirty="0">
              <a:latin typeface="江西拙楷" panose="02010600040101010101" pitchFamily="2" charset="-122"/>
              <a:ea typeface="江西拙楷" panose="02010600040101010101" pitchFamily="2" charset="-122"/>
            </a:endParaRPr>
          </a:p>
        </p:txBody>
      </p:sp>
      <p:sp>
        <p:nvSpPr>
          <p:cNvPr id="3" name="Text Box 4"/>
          <p:cNvSpPr txBox="1">
            <a:spLocks noChangeArrowheads="1"/>
          </p:cNvSpPr>
          <p:nvPr/>
        </p:nvSpPr>
        <p:spPr bwMode="auto">
          <a:xfrm>
            <a:off x="660216" y="756879"/>
            <a:ext cx="2226812" cy="346249"/>
          </a:xfrm>
          <a:prstGeom prst="rect">
            <a:avLst/>
          </a:prstGeom>
          <a:solidFill>
            <a:srgbClr val="C00000"/>
          </a:solidFill>
        </p:spPr>
        <p:style>
          <a:lnRef idx="3">
            <a:schemeClr val="lt1"/>
          </a:lnRef>
          <a:fillRef idx="1">
            <a:schemeClr val="dk1"/>
          </a:fillRef>
          <a:effectRef idx="1">
            <a:schemeClr val="dk1"/>
          </a:effectRef>
          <a:fontRef idx="minor">
            <a:schemeClr val="lt1"/>
          </a:fontRef>
        </p:style>
        <p:txBody>
          <a:bodyPr wrap="none" lIns="68580" tIns="34290" rIns="68580" bIns="34290">
            <a:spAutoFit/>
          </a:bodyPr>
          <a:lstStyle/>
          <a:p>
            <a:pPr>
              <a:defRPr/>
            </a:pPr>
            <a:r>
              <a:rPr lang="zh-CN" altLang="en-US" sz="1800" b="1" dirty="0">
                <a:latin typeface="华文中宋" panose="02010600040101010101" pitchFamily="2" charset="-122"/>
                <a:ea typeface="华文中宋" panose="02010600040101010101" pitchFamily="2" charset="-122"/>
              </a:rPr>
              <a:t>近代中国历史的分期</a:t>
            </a:r>
          </a:p>
        </p:txBody>
      </p:sp>
      <p:sp>
        <p:nvSpPr>
          <p:cNvPr id="4" name="Text Box 5"/>
          <p:cNvSpPr txBox="1">
            <a:spLocks noChangeArrowheads="1"/>
          </p:cNvSpPr>
          <p:nvPr/>
        </p:nvSpPr>
        <p:spPr bwMode="auto">
          <a:xfrm>
            <a:off x="674688" y="1181563"/>
            <a:ext cx="4483100" cy="346249"/>
          </a:xfrm>
          <a:prstGeom prst="rect">
            <a:avLst/>
          </a:prstGeom>
          <a:noFill/>
          <a:ln w="9525">
            <a:noFill/>
            <a:miter lim="800000"/>
          </a:ln>
        </p:spPr>
        <p:txBody>
          <a:bodyPr lIns="68580" tIns="34290" rIns="68580" bIns="34290">
            <a:spAutoFit/>
          </a:bodyPr>
          <a:lstStyle/>
          <a:p>
            <a:r>
              <a:rPr lang="zh-CN" altLang="en-US" sz="1800" b="1" dirty="0">
                <a:latin typeface="黑体" panose="02010609060101010101" pitchFamily="49" charset="-122"/>
                <a:ea typeface="黑体" panose="02010609060101010101" pitchFamily="49" charset="-122"/>
              </a:rPr>
              <a:t>时间：</a:t>
            </a:r>
            <a:r>
              <a:rPr lang="en-US" altLang="zh-CN" sz="1800" b="1" dirty="0" smtClean="0">
                <a:latin typeface="黑体" panose="02010609060101010101" pitchFamily="49" charset="-122"/>
                <a:ea typeface="黑体" panose="02010609060101010101" pitchFamily="49" charset="-122"/>
              </a:rPr>
              <a:t>1840</a:t>
            </a:r>
            <a:r>
              <a:rPr lang="en-US" altLang="zh-CN" sz="1800" b="1" dirty="0" smtClean="0">
                <a:ea typeface="黑体" panose="02010609060101010101" pitchFamily="49" charset="-122"/>
              </a:rPr>
              <a:t>—</a:t>
            </a:r>
            <a:r>
              <a:rPr lang="en-US" altLang="zh-CN" sz="1800" b="1" dirty="0" smtClean="0">
                <a:latin typeface="黑体" panose="02010609060101010101" pitchFamily="49" charset="-122"/>
                <a:ea typeface="黑体" panose="02010609060101010101" pitchFamily="49" charset="-122"/>
              </a:rPr>
              <a:t>1949</a:t>
            </a:r>
            <a:endParaRPr lang="en-US" altLang="zh-CN" sz="1800" b="1" dirty="0">
              <a:latin typeface="黑体" panose="02010609060101010101" pitchFamily="49" charset="-122"/>
              <a:ea typeface="黑体" panose="02010609060101010101" pitchFamily="49" charset="-122"/>
            </a:endParaRPr>
          </a:p>
        </p:txBody>
      </p:sp>
      <p:sp>
        <p:nvSpPr>
          <p:cNvPr id="5" name="Text Box 6"/>
          <p:cNvSpPr txBox="1">
            <a:spLocks noChangeArrowheads="1"/>
          </p:cNvSpPr>
          <p:nvPr/>
        </p:nvSpPr>
        <p:spPr bwMode="auto">
          <a:xfrm>
            <a:off x="3688531" y="940012"/>
            <a:ext cx="2369369" cy="437299"/>
          </a:xfrm>
          <a:prstGeom prst="rect">
            <a:avLst/>
          </a:prstGeom>
          <a:noFill/>
          <a:ln w="9525">
            <a:noFill/>
            <a:miter lim="800000"/>
          </a:ln>
        </p:spPr>
        <p:txBody>
          <a:bodyPr wrap="square" lIns="68580" tIns="34290" rIns="68580" bIns="34290">
            <a:spAutoFit/>
          </a:bodyPr>
          <a:lstStyle/>
          <a:p>
            <a:pPr>
              <a:lnSpc>
                <a:spcPct val="150000"/>
              </a:lnSpc>
            </a:pPr>
            <a:r>
              <a:rPr lang="zh-CN" altLang="en-US" sz="1800" b="1" dirty="0" smtClean="0">
                <a:solidFill>
                  <a:srgbClr val="C00000"/>
                </a:solidFill>
              </a:rPr>
              <a:t>晚清：</a:t>
            </a:r>
            <a:r>
              <a:rPr lang="en-US" altLang="zh-CN" sz="1800" b="1" dirty="0" smtClean="0">
                <a:solidFill>
                  <a:srgbClr val="C00000"/>
                </a:solidFill>
              </a:rPr>
              <a:t>1840-1911</a:t>
            </a:r>
            <a:endParaRPr lang="en-US" altLang="zh-CN" sz="1800" b="1" dirty="0">
              <a:solidFill>
                <a:srgbClr val="C00000"/>
              </a:solidFill>
            </a:endParaRPr>
          </a:p>
        </p:txBody>
      </p:sp>
      <p:sp>
        <p:nvSpPr>
          <p:cNvPr id="6" name="矩形 5"/>
          <p:cNvSpPr/>
          <p:nvPr/>
        </p:nvSpPr>
        <p:spPr>
          <a:xfrm>
            <a:off x="3066494" y="766862"/>
            <a:ext cx="692706" cy="646331"/>
          </a:xfrm>
          <a:prstGeom prst="rect">
            <a:avLst/>
          </a:prstGeom>
        </p:spPr>
        <p:txBody>
          <a:bodyPr wrap="square">
            <a:spAutoFit/>
          </a:bodyPr>
          <a:lstStyle/>
          <a:p>
            <a:r>
              <a:rPr lang="zh-CN" altLang="en-US" sz="1800" dirty="0" smtClean="0">
                <a:solidFill>
                  <a:srgbClr val="C00000"/>
                </a:solidFill>
                <a:latin typeface="江西拙楷" panose="02010600040101010101" pitchFamily="2" charset="-122"/>
                <a:ea typeface="江西拙楷" panose="02010600040101010101" pitchFamily="2" charset="-122"/>
              </a:rPr>
              <a:t>第五单元</a:t>
            </a:r>
            <a:endParaRPr lang="zh-CN" altLang="en-US" sz="1800" dirty="0">
              <a:solidFill>
                <a:srgbClr val="C00000"/>
              </a:solidFill>
            </a:endParaRPr>
          </a:p>
        </p:txBody>
      </p:sp>
      <p:cxnSp>
        <p:nvCxnSpPr>
          <p:cNvPr id="7" name="直接连接符 6"/>
          <p:cNvCxnSpPr/>
          <p:nvPr/>
        </p:nvCxnSpPr>
        <p:spPr>
          <a:xfrm>
            <a:off x="3032100" y="1391380"/>
            <a:ext cx="2619400" cy="5620"/>
          </a:xfrm>
          <a:prstGeom prst="line">
            <a:avLst/>
          </a:prstGeom>
          <a:ln w="19050">
            <a:prstDash val="dash"/>
          </a:ln>
        </p:spPr>
        <p:style>
          <a:lnRef idx="2">
            <a:schemeClr val="accent2"/>
          </a:lnRef>
          <a:fillRef idx="0">
            <a:schemeClr val="accent2"/>
          </a:fillRef>
          <a:effectRef idx="1">
            <a:schemeClr val="accent2"/>
          </a:effectRef>
          <a:fontRef idx="minor">
            <a:schemeClr val="tx1"/>
          </a:fontRef>
        </p:style>
      </p:cxnSp>
      <p:grpSp>
        <p:nvGrpSpPr>
          <p:cNvPr id="8" name="组合 8"/>
          <p:cNvGrpSpPr/>
          <p:nvPr/>
        </p:nvGrpSpPr>
        <p:grpSpPr>
          <a:xfrm>
            <a:off x="0" y="1509523"/>
            <a:ext cx="6180175" cy="665333"/>
            <a:chOff x="659218" y="2466752"/>
            <a:chExt cx="8240233" cy="887111"/>
          </a:xfrm>
        </p:grpSpPr>
        <p:sp>
          <p:nvSpPr>
            <p:cNvPr id="10" name="任意多边形 4534"/>
            <p:cNvSpPr/>
            <p:nvPr/>
          </p:nvSpPr>
          <p:spPr bwMode="auto">
            <a:xfrm>
              <a:off x="659218" y="2466752"/>
              <a:ext cx="8240233" cy="887111"/>
            </a:xfrm>
            <a:custGeom>
              <a:avLst/>
              <a:gdLst>
                <a:gd name="connsiteX0" fmla="*/ 345602 w 874603"/>
                <a:gd name="connsiteY0" fmla="*/ 535450 h 538625"/>
                <a:gd name="connsiteX1" fmla="*/ 347190 w 874603"/>
                <a:gd name="connsiteY1" fmla="*/ 535450 h 538625"/>
                <a:gd name="connsiteX2" fmla="*/ 347190 w 874603"/>
                <a:gd name="connsiteY2" fmla="*/ 538625 h 538625"/>
                <a:gd name="connsiteX3" fmla="*/ 297977 w 874603"/>
                <a:gd name="connsiteY3" fmla="*/ 535450 h 538625"/>
                <a:gd name="connsiteX4" fmla="*/ 297977 w 874603"/>
                <a:gd name="connsiteY4" fmla="*/ 538625 h 538625"/>
                <a:gd name="connsiteX5" fmla="*/ 296389 w 874603"/>
                <a:gd name="connsiteY5" fmla="*/ 538625 h 538625"/>
                <a:gd name="connsiteX6" fmla="*/ 297977 w 874603"/>
                <a:gd name="connsiteY6" fmla="*/ 535450 h 538625"/>
                <a:gd name="connsiteX7" fmla="*/ 294802 w 874603"/>
                <a:gd name="connsiteY7" fmla="*/ 533862 h 538625"/>
                <a:gd name="connsiteX8" fmla="*/ 294802 w 874603"/>
                <a:gd name="connsiteY8" fmla="*/ 535450 h 538625"/>
                <a:gd name="connsiteX9" fmla="*/ 293215 w 874603"/>
                <a:gd name="connsiteY9" fmla="*/ 535450 h 538625"/>
                <a:gd name="connsiteX10" fmla="*/ 294802 w 874603"/>
                <a:gd name="connsiteY10" fmla="*/ 533862 h 538625"/>
                <a:gd name="connsiteX11" fmla="*/ 540864 w 874603"/>
                <a:gd name="connsiteY11" fmla="*/ 525925 h 538625"/>
                <a:gd name="connsiteX12" fmla="*/ 549028 w 874603"/>
                <a:gd name="connsiteY12" fmla="*/ 525925 h 538625"/>
                <a:gd name="connsiteX13" fmla="*/ 549028 w 874603"/>
                <a:gd name="connsiteY13" fmla="*/ 529100 h 538625"/>
                <a:gd name="connsiteX14" fmla="*/ 546307 w 874603"/>
                <a:gd name="connsiteY14" fmla="*/ 529100 h 538625"/>
                <a:gd name="connsiteX15" fmla="*/ 540864 w 874603"/>
                <a:gd name="connsiteY15" fmla="*/ 525925 h 538625"/>
                <a:gd name="connsiteX16" fmla="*/ 228127 w 874603"/>
                <a:gd name="connsiteY16" fmla="*/ 525925 h 538625"/>
                <a:gd name="connsiteX17" fmla="*/ 232889 w 874603"/>
                <a:gd name="connsiteY17" fmla="*/ 527286 h 538625"/>
                <a:gd name="connsiteX18" fmla="*/ 229714 w 874603"/>
                <a:gd name="connsiteY18" fmla="*/ 535450 h 538625"/>
                <a:gd name="connsiteX19" fmla="*/ 226539 w 874603"/>
                <a:gd name="connsiteY19" fmla="*/ 528646 h 538625"/>
                <a:gd name="connsiteX20" fmla="*/ 228127 w 874603"/>
                <a:gd name="connsiteY20" fmla="*/ 525925 h 538625"/>
                <a:gd name="connsiteX21" fmla="*/ 536102 w 874603"/>
                <a:gd name="connsiteY21" fmla="*/ 521162 h 538625"/>
                <a:gd name="connsiteX22" fmla="*/ 537690 w 874603"/>
                <a:gd name="connsiteY22" fmla="*/ 521956 h 538625"/>
                <a:gd name="connsiteX23" fmla="*/ 537690 w 874603"/>
                <a:gd name="connsiteY23" fmla="*/ 522750 h 538625"/>
                <a:gd name="connsiteX24" fmla="*/ 536102 w 874603"/>
                <a:gd name="connsiteY24" fmla="*/ 522750 h 538625"/>
                <a:gd name="connsiteX25" fmla="*/ 536102 w 874603"/>
                <a:gd name="connsiteY25" fmla="*/ 521162 h 538625"/>
                <a:gd name="connsiteX26" fmla="*/ 232890 w 874603"/>
                <a:gd name="connsiteY26" fmla="*/ 521162 h 538625"/>
                <a:gd name="connsiteX27" fmla="*/ 234478 w 874603"/>
                <a:gd name="connsiteY27" fmla="*/ 521162 h 538625"/>
                <a:gd name="connsiteX28" fmla="*/ 234478 w 874603"/>
                <a:gd name="connsiteY28" fmla="*/ 527512 h 538625"/>
                <a:gd name="connsiteX29" fmla="*/ 232890 w 874603"/>
                <a:gd name="connsiteY29" fmla="*/ 521162 h 538625"/>
                <a:gd name="connsiteX30" fmla="*/ 123351 w 874603"/>
                <a:gd name="connsiteY30" fmla="*/ 521162 h 538625"/>
                <a:gd name="connsiteX31" fmla="*/ 123351 w 874603"/>
                <a:gd name="connsiteY31" fmla="*/ 522750 h 538625"/>
                <a:gd name="connsiteX32" fmla="*/ 121764 w 874603"/>
                <a:gd name="connsiteY32" fmla="*/ 522750 h 538625"/>
                <a:gd name="connsiteX33" fmla="*/ 123351 w 874603"/>
                <a:gd name="connsiteY33" fmla="*/ 521162 h 538625"/>
                <a:gd name="connsiteX34" fmla="*/ 707552 w 874603"/>
                <a:gd name="connsiteY34" fmla="*/ 517988 h 538625"/>
                <a:gd name="connsiteX35" fmla="*/ 710727 w 874603"/>
                <a:gd name="connsiteY35" fmla="*/ 519575 h 538625"/>
                <a:gd name="connsiteX36" fmla="*/ 709140 w 874603"/>
                <a:gd name="connsiteY36" fmla="*/ 521163 h 538625"/>
                <a:gd name="connsiteX37" fmla="*/ 707552 w 874603"/>
                <a:gd name="connsiteY37" fmla="*/ 517988 h 538625"/>
                <a:gd name="connsiteX38" fmla="*/ 532927 w 874603"/>
                <a:gd name="connsiteY38" fmla="*/ 517987 h 538625"/>
                <a:gd name="connsiteX39" fmla="*/ 534515 w 874603"/>
                <a:gd name="connsiteY39" fmla="*/ 517987 h 538625"/>
                <a:gd name="connsiteX40" fmla="*/ 534515 w 874603"/>
                <a:gd name="connsiteY40" fmla="*/ 519575 h 538625"/>
                <a:gd name="connsiteX41" fmla="*/ 532927 w 874603"/>
                <a:gd name="connsiteY41" fmla="*/ 519575 h 538625"/>
                <a:gd name="connsiteX42" fmla="*/ 342427 w 874603"/>
                <a:gd name="connsiteY42" fmla="*/ 516400 h 538625"/>
                <a:gd name="connsiteX43" fmla="*/ 345602 w 874603"/>
                <a:gd name="connsiteY43" fmla="*/ 522750 h 538625"/>
                <a:gd name="connsiteX44" fmla="*/ 342427 w 874603"/>
                <a:gd name="connsiteY44" fmla="*/ 516400 h 538625"/>
                <a:gd name="connsiteX45" fmla="*/ 115414 w 874603"/>
                <a:gd name="connsiteY45" fmla="*/ 516400 h 538625"/>
                <a:gd name="connsiteX46" fmla="*/ 117002 w 874603"/>
                <a:gd name="connsiteY46" fmla="*/ 516400 h 538625"/>
                <a:gd name="connsiteX47" fmla="*/ 115414 w 874603"/>
                <a:gd name="connsiteY47" fmla="*/ 521163 h 538625"/>
                <a:gd name="connsiteX48" fmla="*/ 115414 w 874603"/>
                <a:gd name="connsiteY48" fmla="*/ 516400 h 538625"/>
                <a:gd name="connsiteX49" fmla="*/ 339252 w 874603"/>
                <a:gd name="connsiteY49" fmla="*/ 516399 h 538625"/>
                <a:gd name="connsiteX50" fmla="*/ 337664 w 874603"/>
                <a:gd name="connsiteY50" fmla="*/ 521162 h 538625"/>
                <a:gd name="connsiteX51" fmla="*/ 339252 w 874603"/>
                <a:gd name="connsiteY51" fmla="*/ 516399 h 538625"/>
                <a:gd name="connsiteX52" fmla="*/ 280515 w 874603"/>
                <a:gd name="connsiteY52" fmla="*/ 513225 h 538625"/>
                <a:gd name="connsiteX53" fmla="*/ 282102 w 874603"/>
                <a:gd name="connsiteY53" fmla="*/ 514812 h 538625"/>
                <a:gd name="connsiteX54" fmla="*/ 282102 w 874603"/>
                <a:gd name="connsiteY54" fmla="*/ 516400 h 538625"/>
                <a:gd name="connsiteX55" fmla="*/ 280515 w 874603"/>
                <a:gd name="connsiteY55" fmla="*/ 513225 h 538625"/>
                <a:gd name="connsiteX56" fmla="*/ 261068 w 874603"/>
                <a:gd name="connsiteY56" fmla="*/ 512233 h 538625"/>
                <a:gd name="connsiteX57" fmla="*/ 261994 w 874603"/>
                <a:gd name="connsiteY57" fmla="*/ 513225 h 538625"/>
                <a:gd name="connsiteX58" fmla="*/ 261994 w 874603"/>
                <a:gd name="connsiteY58" fmla="*/ 514813 h 538625"/>
                <a:gd name="connsiteX59" fmla="*/ 260935 w 874603"/>
                <a:gd name="connsiteY59" fmla="*/ 514813 h 538625"/>
                <a:gd name="connsiteX60" fmla="*/ 261068 w 874603"/>
                <a:gd name="connsiteY60" fmla="*/ 512233 h 538625"/>
                <a:gd name="connsiteX61" fmla="*/ 344014 w 874603"/>
                <a:gd name="connsiteY61" fmla="*/ 511637 h 538625"/>
                <a:gd name="connsiteX62" fmla="*/ 345602 w 874603"/>
                <a:gd name="connsiteY62" fmla="*/ 516400 h 538625"/>
                <a:gd name="connsiteX63" fmla="*/ 340839 w 874603"/>
                <a:gd name="connsiteY63" fmla="*/ 513225 h 538625"/>
                <a:gd name="connsiteX64" fmla="*/ 344014 w 874603"/>
                <a:gd name="connsiteY64" fmla="*/ 511637 h 538625"/>
                <a:gd name="connsiteX65" fmla="*/ 123352 w 874603"/>
                <a:gd name="connsiteY65" fmla="*/ 511637 h 538625"/>
                <a:gd name="connsiteX66" fmla="*/ 124939 w 874603"/>
                <a:gd name="connsiteY66" fmla="*/ 516400 h 538625"/>
                <a:gd name="connsiteX67" fmla="*/ 123352 w 874603"/>
                <a:gd name="connsiteY67" fmla="*/ 516400 h 538625"/>
                <a:gd name="connsiteX68" fmla="*/ 123352 w 874603"/>
                <a:gd name="connsiteY68" fmla="*/ 511637 h 538625"/>
                <a:gd name="connsiteX69" fmla="*/ 220189 w 874603"/>
                <a:gd name="connsiteY69" fmla="*/ 510050 h 538625"/>
                <a:gd name="connsiteX70" fmla="*/ 221777 w 874603"/>
                <a:gd name="connsiteY70" fmla="*/ 510050 h 538625"/>
                <a:gd name="connsiteX71" fmla="*/ 221777 w 874603"/>
                <a:gd name="connsiteY71" fmla="*/ 511638 h 538625"/>
                <a:gd name="connsiteX72" fmla="*/ 220189 w 874603"/>
                <a:gd name="connsiteY72" fmla="*/ 511638 h 538625"/>
                <a:gd name="connsiteX73" fmla="*/ 745652 w 874603"/>
                <a:gd name="connsiteY73" fmla="*/ 508462 h 538625"/>
                <a:gd name="connsiteX74" fmla="*/ 745652 w 874603"/>
                <a:gd name="connsiteY74" fmla="*/ 510050 h 538625"/>
                <a:gd name="connsiteX75" fmla="*/ 744064 w 874603"/>
                <a:gd name="connsiteY75" fmla="*/ 510050 h 538625"/>
                <a:gd name="connsiteX76" fmla="*/ 227308 w 874603"/>
                <a:gd name="connsiteY76" fmla="*/ 506169 h 538625"/>
                <a:gd name="connsiteX77" fmla="*/ 229913 w 874603"/>
                <a:gd name="connsiteY77" fmla="*/ 510755 h 538625"/>
                <a:gd name="connsiteX78" fmla="*/ 229913 w 874603"/>
                <a:gd name="connsiteY78" fmla="*/ 513578 h 538625"/>
                <a:gd name="connsiteX79" fmla="*/ 231302 w 874603"/>
                <a:gd name="connsiteY79" fmla="*/ 513578 h 538625"/>
                <a:gd name="connsiteX80" fmla="*/ 231302 w 874603"/>
                <a:gd name="connsiteY80" fmla="*/ 516400 h 538625"/>
                <a:gd name="connsiteX81" fmla="*/ 224356 w 874603"/>
                <a:gd name="connsiteY81" fmla="*/ 513578 h 538625"/>
                <a:gd name="connsiteX82" fmla="*/ 220189 w 874603"/>
                <a:gd name="connsiteY82" fmla="*/ 513578 h 538625"/>
                <a:gd name="connsiteX83" fmla="*/ 224356 w 874603"/>
                <a:gd name="connsiteY83" fmla="*/ 509344 h 538625"/>
                <a:gd name="connsiteX84" fmla="*/ 221578 w 874603"/>
                <a:gd name="connsiteY84" fmla="*/ 507933 h 538625"/>
                <a:gd name="connsiteX85" fmla="*/ 227308 w 874603"/>
                <a:gd name="connsiteY85" fmla="*/ 506169 h 538625"/>
                <a:gd name="connsiteX86" fmla="*/ 698027 w 874603"/>
                <a:gd name="connsiteY86" fmla="*/ 505287 h 538625"/>
                <a:gd name="connsiteX87" fmla="*/ 699615 w 874603"/>
                <a:gd name="connsiteY87" fmla="*/ 506875 h 538625"/>
                <a:gd name="connsiteX88" fmla="*/ 698027 w 874603"/>
                <a:gd name="connsiteY88" fmla="*/ 506875 h 538625"/>
                <a:gd name="connsiteX89" fmla="*/ 698027 w 874603"/>
                <a:gd name="connsiteY89" fmla="*/ 505287 h 538625"/>
                <a:gd name="connsiteX90" fmla="*/ 530546 w 874603"/>
                <a:gd name="connsiteY90" fmla="*/ 505287 h 538625"/>
                <a:gd name="connsiteX91" fmla="*/ 531736 w 874603"/>
                <a:gd name="connsiteY91" fmla="*/ 506610 h 538625"/>
                <a:gd name="connsiteX92" fmla="*/ 531736 w 874603"/>
                <a:gd name="connsiteY92" fmla="*/ 510579 h 538625"/>
                <a:gd name="connsiteX93" fmla="*/ 529355 w 874603"/>
                <a:gd name="connsiteY93" fmla="*/ 513225 h 538625"/>
                <a:gd name="connsiteX94" fmla="*/ 528164 w 874603"/>
                <a:gd name="connsiteY94" fmla="*/ 511902 h 538625"/>
                <a:gd name="connsiteX95" fmla="*/ 530546 w 874603"/>
                <a:gd name="connsiteY95" fmla="*/ 505287 h 538625"/>
                <a:gd name="connsiteX96" fmla="*/ 323377 w 874603"/>
                <a:gd name="connsiteY96" fmla="*/ 505287 h 538625"/>
                <a:gd name="connsiteX97" fmla="*/ 324965 w 874603"/>
                <a:gd name="connsiteY97" fmla="*/ 506875 h 538625"/>
                <a:gd name="connsiteX98" fmla="*/ 323377 w 874603"/>
                <a:gd name="connsiteY98" fmla="*/ 506875 h 538625"/>
                <a:gd name="connsiteX99" fmla="*/ 323377 w 874603"/>
                <a:gd name="connsiteY99" fmla="*/ 505287 h 538625"/>
                <a:gd name="connsiteX100" fmla="*/ 183677 w 874603"/>
                <a:gd name="connsiteY100" fmla="*/ 505287 h 538625"/>
                <a:gd name="connsiteX101" fmla="*/ 185265 w 874603"/>
                <a:gd name="connsiteY101" fmla="*/ 506875 h 538625"/>
                <a:gd name="connsiteX102" fmla="*/ 183677 w 874603"/>
                <a:gd name="connsiteY102" fmla="*/ 506875 h 538625"/>
                <a:gd name="connsiteX103" fmla="*/ 183677 w 874603"/>
                <a:gd name="connsiteY103" fmla="*/ 505287 h 538625"/>
                <a:gd name="connsiteX104" fmla="*/ 118589 w 874603"/>
                <a:gd name="connsiteY104" fmla="*/ 503700 h 538625"/>
                <a:gd name="connsiteX105" fmla="*/ 120177 w 874603"/>
                <a:gd name="connsiteY105" fmla="*/ 505287 h 538625"/>
                <a:gd name="connsiteX106" fmla="*/ 119383 w 874603"/>
                <a:gd name="connsiteY106" fmla="*/ 505287 h 538625"/>
                <a:gd name="connsiteX107" fmla="*/ 118589 w 874603"/>
                <a:gd name="connsiteY107" fmla="*/ 503700 h 538625"/>
                <a:gd name="connsiteX108" fmla="*/ 519433 w 874603"/>
                <a:gd name="connsiteY108" fmla="*/ 502113 h 538625"/>
                <a:gd name="connsiteX109" fmla="*/ 520227 w 874603"/>
                <a:gd name="connsiteY109" fmla="*/ 503700 h 538625"/>
                <a:gd name="connsiteX110" fmla="*/ 520227 w 874603"/>
                <a:gd name="connsiteY110" fmla="*/ 505288 h 538625"/>
                <a:gd name="connsiteX111" fmla="*/ 519433 w 874603"/>
                <a:gd name="connsiteY111" fmla="*/ 502113 h 538625"/>
                <a:gd name="connsiteX112" fmla="*/ 524989 w 874603"/>
                <a:gd name="connsiteY112" fmla="*/ 502112 h 538625"/>
                <a:gd name="connsiteX113" fmla="*/ 526577 w 874603"/>
                <a:gd name="connsiteY113" fmla="*/ 502112 h 538625"/>
                <a:gd name="connsiteX114" fmla="*/ 524989 w 874603"/>
                <a:gd name="connsiteY114" fmla="*/ 505287 h 538625"/>
                <a:gd name="connsiteX115" fmla="*/ 524989 w 874603"/>
                <a:gd name="connsiteY115" fmla="*/ 502112 h 538625"/>
                <a:gd name="connsiteX116" fmla="*/ 113827 w 874603"/>
                <a:gd name="connsiteY116" fmla="*/ 502112 h 538625"/>
                <a:gd name="connsiteX117" fmla="*/ 117002 w 874603"/>
                <a:gd name="connsiteY117" fmla="*/ 506875 h 538625"/>
                <a:gd name="connsiteX118" fmla="*/ 112239 w 874603"/>
                <a:gd name="connsiteY118" fmla="*/ 506875 h 538625"/>
                <a:gd name="connsiteX119" fmla="*/ 113827 w 874603"/>
                <a:gd name="connsiteY119" fmla="*/ 502112 h 538625"/>
                <a:gd name="connsiteX120" fmla="*/ 693265 w 874603"/>
                <a:gd name="connsiteY120" fmla="*/ 498937 h 538625"/>
                <a:gd name="connsiteX121" fmla="*/ 694852 w 874603"/>
                <a:gd name="connsiteY121" fmla="*/ 502112 h 538625"/>
                <a:gd name="connsiteX122" fmla="*/ 691677 w 874603"/>
                <a:gd name="connsiteY122" fmla="*/ 502112 h 538625"/>
                <a:gd name="connsiteX123" fmla="*/ 693265 w 874603"/>
                <a:gd name="connsiteY123" fmla="*/ 498937 h 538625"/>
                <a:gd name="connsiteX124" fmla="*/ 454346 w 874603"/>
                <a:gd name="connsiteY124" fmla="*/ 497350 h 538625"/>
                <a:gd name="connsiteX125" fmla="*/ 454346 w 874603"/>
                <a:gd name="connsiteY125" fmla="*/ 502113 h 538625"/>
                <a:gd name="connsiteX126" fmla="*/ 451964 w 874603"/>
                <a:gd name="connsiteY126" fmla="*/ 499731 h 538625"/>
                <a:gd name="connsiteX127" fmla="*/ 454346 w 874603"/>
                <a:gd name="connsiteY127" fmla="*/ 497350 h 538625"/>
                <a:gd name="connsiteX128" fmla="*/ 691994 w 874603"/>
                <a:gd name="connsiteY128" fmla="*/ 495127 h 538625"/>
                <a:gd name="connsiteX129" fmla="*/ 689454 w 874603"/>
                <a:gd name="connsiteY129" fmla="*/ 498937 h 538625"/>
                <a:gd name="connsiteX130" fmla="*/ 688184 w 874603"/>
                <a:gd name="connsiteY130" fmla="*/ 496397 h 538625"/>
                <a:gd name="connsiteX131" fmla="*/ 691994 w 874603"/>
                <a:gd name="connsiteY131" fmla="*/ 495127 h 538625"/>
                <a:gd name="connsiteX132" fmla="*/ 267794 w 874603"/>
                <a:gd name="connsiteY132" fmla="*/ 494753 h 538625"/>
                <a:gd name="connsiteX133" fmla="*/ 270622 w 874603"/>
                <a:gd name="connsiteY133" fmla="*/ 497571 h 538625"/>
                <a:gd name="connsiteX134" fmla="*/ 263552 w 874603"/>
                <a:gd name="connsiteY134" fmla="*/ 498979 h 538625"/>
                <a:gd name="connsiteX135" fmla="*/ 267794 w 874603"/>
                <a:gd name="connsiteY135" fmla="*/ 494753 h 538625"/>
                <a:gd name="connsiteX136" fmla="*/ 745652 w 874603"/>
                <a:gd name="connsiteY136" fmla="*/ 494175 h 538625"/>
                <a:gd name="connsiteX137" fmla="*/ 748827 w 874603"/>
                <a:gd name="connsiteY137" fmla="*/ 495762 h 538625"/>
                <a:gd name="connsiteX138" fmla="*/ 745652 w 874603"/>
                <a:gd name="connsiteY138" fmla="*/ 497350 h 538625"/>
                <a:gd name="connsiteX139" fmla="*/ 745652 w 874603"/>
                <a:gd name="connsiteY139" fmla="*/ 494175 h 538625"/>
                <a:gd name="connsiteX140" fmla="*/ 601189 w 874603"/>
                <a:gd name="connsiteY140" fmla="*/ 494175 h 538625"/>
                <a:gd name="connsiteX141" fmla="*/ 601189 w 874603"/>
                <a:gd name="connsiteY141" fmla="*/ 498938 h 538625"/>
                <a:gd name="connsiteX142" fmla="*/ 598014 w 874603"/>
                <a:gd name="connsiteY142" fmla="*/ 497747 h 538625"/>
                <a:gd name="connsiteX143" fmla="*/ 601189 w 874603"/>
                <a:gd name="connsiteY143" fmla="*/ 494175 h 538625"/>
                <a:gd name="connsiteX144" fmla="*/ 513877 w 874603"/>
                <a:gd name="connsiteY144" fmla="*/ 494175 h 538625"/>
                <a:gd name="connsiteX145" fmla="*/ 515465 w 874603"/>
                <a:gd name="connsiteY145" fmla="*/ 497350 h 538625"/>
                <a:gd name="connsiteX146" fmla="*/ 513877 w 874603"/>
                <a:gd name="connsiteY146" fmla="*/ 497350 h 538625"/>
                <a:gd name="connsiteX147" fmla="*/ 513877 w 874603"/>
                <a:gd name="connsiteY147" fmla="*/ 494175 h 538625"/>
                <a:gd name="connsiteX148" fmla="*/ 242414 w 874603"/>
                <a:gd name="connsiteY148" fmla="*/ 494175 h 538625"/>
                <a:gd name="connsiteX149" fmla="*/ 244002 w 874603"/>
                <a:gd name="connsiteY149" fmla="*/ 497747 h 538625"/>
                <a:gd name="connsiteX150" fmla="*/ 242414 w 874603"/>
                <a:gd name="connsiteY150" fmla="*/ 496556 h 538625"/>
                <a:gd name="connsiteX151" fmla="*/ 242414 w 874603"/>
                <a:gd name="connsiteY151" fmla="*/ 494175 h 538625"/>
                <a:gd name="connsiteX152" fmla="*/ 331513 w 874603"/>
                <a:gd name="connsiteY152" fmla="*/ 492719 h 538625"/>
                <a:gd name="connsiteX153" fmla="*/ 334490 w 874603"/>
                <a:gd name="connsiteY153" fmla="*/ 493381 h 538625"/>
                <a:gd name="connsiteX154" fmla="*/ 331315 w 874603"/>
                <a:gd name="connsiteY154" fmla="*/ 497350 h 538625"/>
                <a:gd name="connsiteX155" fmla="*/ 329727 w 874603"/>
                <a:gd name="connsiteY155" fmla="*/ 496027 h 538625"/>
                <a:gd name="connsiteX156" fmla="*/ 331513 w 874603"/>
                <a:gd name="connsiteY156" fmla="*/ 492719 h 538625"/>
                <a:gd name="connsiteX157" fmla="*/ 609127 w 874603"/>
                <a:gd name="connsiteY157" fmla="*/ 492587 h 538625"/>
                <a:gd name="connsiteX158" fmla="*/ 610715 w 874603"/>
                <a:gd name="connsiteY158" fmla="*/ 495762 h 538625"/>
                <a:gd name="connsiteX159" fmla="*/ 609127 w 874603"/>
                <a:gd name="connsiteY159" fmla="*/ 497350 h 538625"/>
                <a:gd name="connsiteX160" fmla="*/ 523402 w 874603"/>
                <a:gd name="connsiteY160" fmla="*/ 492587 h 538625"/>
                <a:gd name="connsiteX161" fmla="*/ 524989 w 874603"/>
                <a:gd name="connsiteY161" fmla="*/ 492587 h 538625"/>
                <a:gd name="connsiteX162" fmla="*/ 523402 w 874603"/>
                <a:gd name="connsiteY162" fmla="*/ 498937 h 538625"/>
                <a:gd name="connsiteX163" fmla="*/ 521814 w 874603"/>
                <a:gd name="connsiteY163" fmla="*/ 496397 h 538625"/>
                <a:gd name="connsiteX164" fmla="*/ 523402 w 874603"/>
                <a:gd name="connsiteY164" fmla="*/ 492587 h 538625"/>
                <a:gd name="connsiteX165" fmla="*/ 296389 w 874603"/>
                <a:gd name="connsiteY165" fmla="*/ 492587 h 538625"/>
                <a:gd name="connsiteX166" fmla="*/ 301152 w 874603"/>
                <a:gd name="connsiteY166" fmla="*/ 497350 h 538625"/>
                <a:gd name="connsiteX167" fmla="*/ 296389 w 874603"/>
                <a:gd name="connsiteY167" fmla="*/ 493778 h 538625"/>
                <a:gd name="connsiteX168" fmla="*/ 296389 w 874603"/>
                <a:gd name="connsiteY168" fmla="*/ 492587 h 538625"/>
                <a:gd name="connsiteX169" fmla="*/ 780577 w 874603"/>
                <a:gd name="connsiteY169" fmla="*/ 491000 h 538625"/>
                <a:gd name="connsiteX170" fmla="*/ 782164 w 874603"/>
                <a:gd name="connsiteY170" fmla="*/ 491000 h 538625"/>
                <a:gd name="connsiteX171" fmla="*/ 783752 w 874603"/>
                <a:gd name="connsiteY171" fmla="*/ 497350 h 538625"/>
                <a:gd name="connsiteX172" fmla="*/ 780577 w 874603"/>
                <a:gd name="connsiteY172" fmla="*/ 494810 h 538625"/>
                <a:gd name="connsiteX173" fmla="*/ 780577 w 874603"/>
                <a:gd name="connsiteY173" fmla="*/ 491000 h 538625"/>
                <a:gd name="connsiteX174" fmla="*/ 493239 w 874603"/>
                <a:gd name="connsiteY174" fmla="*/ 490999 h 538625"/>
                <a:gd name="connsiteX175" fmla="*/ 492181 w 874603"/>
                <a:gd name="connsiteY175" fmla="*/ 492587 h 538625"/>
                <a:gd name="connsiteX176" fmla="*/ 491122 w 874603"/>
                <a:gd name="connsiteY176" fmla="*/ 492587 h 538625"/>
                <a:gd name="connsiteX177" fmla="*/ 493239 w 874603"/>
                <a:gd name="connsiteY177" fmla="*/ 490999 h 538625"/>
                <a:gd name="connsiteX178" fmla="*/ 775814 w 874603"/>
                <a:gd name="connsiteY178" fmla="*/ 489412 h 538625"/>
                <a:gd name="connsiteX179" fmla="*/ 775814 w 874603"/>
                <a:gd name="connsiteY179" fmla="*/ 491000 h 538625"/>
                <a:gd name="connsiteX180" fmla="*/ 774227 w 874603"/>
                <a:gd name="connsiteY180" fmla="*/ 491000 h 538625"/>
                <a:gd name="connsiteX181" fmla="*/ 775814 w 874603"/>
                <a:gd name="connsiteY181" fmla="*/ 489412 h 538625"/>
                <a:gd name="connsiteX182" fmla="*/ 794864 w 874603"/>
                <a:gd name="connsiteY182" fmla="*/ 489412 h 538625"/>
                <a:gd name="connsiteX183" fmla="*/ 796452 w 874603"/>
                <a:gd name="connsiteY183" fmla="*/ 489412 h 538625"/>
                <a:gd name="connsiteX184" fmla="*/ 794864 w 874603"/>
                <a:gd name="connsiteY184" fmla="*/ 491000 h 538625"/>
                <a:gd name="connsiteX185" fmla="*/ 258290 w 874603"/>
                <a:gd name="connsiteY185" fmla="*/ 489412 h 538625"/>
                <a:gd name="connsiteX186" fmla="*/ 259877 w 874603"/>
                <a:gd name="connsiteY186" fmla="*/ 491000 h 538625"/>
                <a:gd name="connsiteX187" fmla="*/ 256702 w 874603"/>
                <a:gd name="connsiteY187" fmla="*/ 491000 h 538625"/>
                <a:gd name="connsiteX188" fmla="*/ 258290 w 874603"/>
                <a:gd name="connsiteY188" fmla="*/ 489412 h 538625"/>
                <a:gd name="connsiteX189" fmla="*/ 175739 w 874603"/>
                <a:gd name="connsiteY189" fmla="*/ 489412 h 538625"/>
                <a:gd name="connsiteX190" fmla="*/ 177327 w 874603"/>
                <a:gd name="connsiteY190" fmla="*/ 490999 h 538625"/>
                <a:gd name="connsiteX191" fmla="*/ 175739 w 874603"/>
                <a:gd name="connsiteY191" fmla="*/ 492587 h 538625"/>
                <a:gd name="connsiteX192" fmla="*/ 175739 w 874603"/>
                <a:gd name="connsiteY192" fmla="*/ 489412 h 538625"/>
                <a:gd name="connsiteX193" fmla="*/ 709139 w 874603"/>
                <a:gd name="connsiteY193" fmla="*/ 487825 h 538625"/>
                <a:gd name="connsiteX194" fmla="*/ 710727 w 874603"/>
                <a:gd name="connsiteY194" fmla="*/ 487825 h 538625"/>
                <a:gd name="connsiteX195" fmla="*/ 709139 w 874603"/>
                <a:gd name="connsiteY195" fmla="*/ 491000 h 538625"/>
                <a:gd name="connsiteX196" fmla="*/ 709139 w 874603"/>
                <a:gd name="connsiteY196" fmla="*/ 487825 h 538625"/>
                <a:gd name="connsiteX197" fmla="*/ 690089 w 874603"/>
                <a:gd name="connsiteY197" fmla="*/ 486237 h 538625"/>
                <a:gd name="connsiteX198" fmla="*/ 686914 w 874603"/>
                <a:gd name="connsiteY198" fmla="*/ 491000 h 538625"/>
                <a:gd name="connsiteX199" fmla="*/ 690089 w 874603"/>
                <a:gd name="connsiteY199" fmla="*/ 486237 h 538625"/>
                <a:gd name="connsiteX200" fmla="*/ 792219 w 874603"/>
                <a:gd name="connsiteY200" fmla="*/ 486237 h 538625"/>
                <a:gd name="connsiteX201" fmla="*/ 792219 w 874603"/>
                <a:gd name="connsiteY201" fmla="*/ 492587 h 538625"/>
                <a:gd name="connsiteX202" fmla="*/ 791160 w 874603"/>
                <a:gd name="connsiteY202" fmla="*/ 487824 h 538625"/>
                <a:gd name="connsiteX203" fmla="*/ 792219 w 874603"/>
                <a:gd name="connsiteY203" fmla="*/ 486237 h 538625"/>
                <a:gd name="connsiteX204" fmla="*/ 597221 w 874603"/>
                <a:gd name="connsiteY204" fmla="*/ 486237 h 538625"/>
                <a:gd name="connsiteX205" fmla="*/ 598015 w 874603"/>
                <a:gd name="connsiteY205" fmla="*/ 486237 h 538625"/>
                <a:gd name="connsiteX206" fmla="*/ 598015 w 874603"/>
                <a:gd name="connsiteY206" fmla="*/ 490999 h 538625"/>
                <a:gd name="connsiteX207" fmla="*/ 596427 w 874603"/>
                <a:gd name="connsiteY207" fmla="*/ 489412 h 538625"/>
                <a:gd name="connsiteX208" fmla="*/ 597221 w 874603"/>
                <a:gd name="connsiteY208" fmla="*/ 486237 h 538625"/>
                <a:gd name="connsiteX209" fmla="*/ 544304 w 874603"/>
                <a:gd name="connsiteY209" fmla="*/ 486237 h 538625"/>
                <a:gd name="connsiteX210" fmla="*/ 545627 w 874603"/>
                <a:gd name="connsiteY210" fmla="*/ 486237 h 538625"/>
                <a:gd name="connsiteX211" fmla="*/ 540335 w 874603"/>
                <a:gd name="connsiteY211" fmla="*/ 494174 h 538625"/>
                <a:gd name="connsiteX212" fmla="*/ 537689 w 874603"/>
                <a:gd name="connsiteY212" fmla="*/ 495762 h 538625"/>
                <a:gd name="connsiteX213" fmla="*/ 544304 w 874603"/>
                <a:gd name="connsiteY213" fmla="*/ 486237 h 538625"/>
                <a:gd name="connsiteX214" fmla="*/ 445932 w 874603"/>
                <a:gd name="connsiteY214" fmla="*/ 486237 h 538625"/>
                <a:gd name="connsiteX215" fmla="*/ 443392 w 874603"/>
                <a:gd name="connsiteY215" fmla="*/ 491000 h 538625"/>
                <a:gd name="connsiteX216" fmla="*/ 440852 w 874603"/>
                <a:gd name="connsiteY216" fmla="*/ 489412 h 538625"/>
                <a:gd name="connsiteX217" fmla="*/ 445932 w 874603"/>
                <a:gd name="connsiteY217" fmla="*/ 486237 h 538625"/>
                <a:gd name="connsiteX218" fmla="*/ 255114 w 874603"/>
                <a:gd name="connsiteY218" fmla="*/ 486237 h 538625"/>
                <a:gd name="connsiteX219" fmla="*/ 256702 w 874603"/>
                <a:gd name="connsiteY219" fmla="*/ 489412 h 538625"/>
                <a:gd name="connsiteX220" fmla="*/ 251939 w 874603"/>
                <a:gd name="connsiteY220" fmla="*/ 491000 h 538625"/>
                <a:gd name="connsiteX221" fmla="*/ 251939 w 874603"/>
                <a:gd name="connsiteY221" fmla="*/ 489412 h 538625"/>
                <a:gd name="connsiteX222" fmla="*/ 255114 w 874603"/>
                <a:gd name="connsiteY222" fmla="*/ 486237 h 538625"/>
                <a:gd name="connsiteX223" fmla="*/ 521021 w 874603"/>
                <a:gd name="connsiteY223" fmla="*/ 484650 h 538625"/>
                <a:gd name="connsiteX224" fmla="*/ 521815 w 874603"/>
                <a:gd name="connsiteY224" fmla="*/ 486238 h 538625"/>
                <a:gd name="connsiteX225" fmla="*/ 520227 w 874603"/>
                <a:gd name="connsiteY225" fmla="*/ 486238 h 538625"/>
                <a:gd name="connsiteX226" fmla="*/ 521021 w 874603"/>
                <a:gd name="connsiteY226" fmla="*/ 484650 h 538625"/>
                <a:gd name="connsiteX227" fmla="*/ 383702 w 874603"/>
                <a:gd name="connsiteY227" fmla="*/ 484650 h 538625"/>
                <a:gd name="connsiteX228" fmla="*/ 385290 w 874603"/>
                <a:gd name="connsiteY228" fmla="*/ 484650 h 538625"/>
                <a:gd name="connsiteX229" fmla="*/ 385290 w 874603"/>
                <a:gd name="connsiteY229" fmla="*/ 486237 h 538625"/>
                <a:gd name="connsiteX230" fmla="*/ 383702 w 874603"/>
                <a:gd name="connsiteY230" fmla="*/ 484650 h 538625"/>
                <a:gd name="connsiteX231" fmla="*/ 639289 w 874603"/>
                <a:gd name="connsiteY231" fmla="*/ 483062 h 538625"/>
                <a:gd name="connsiteX232" fmla="*/ 640877 w 874603"/>
                <a:gd name="connsiteY232" fmla="*/ 484650 h 538625"/>
                <a:gd name="connsiteX233" fmla="*/ 639289 w 874603"/>
                <a:gd name="connsiteY233" fmla="*/ 484650 h 538625"/>
                <a:gd name="connsiteX234" fmla="*/ 639289 w 874603"/>
                <a:gd name="connsiteY234" fmla="*/ 483062 h 538625"/>
                <a:gd name="connsiteX235" fmla="*/ 505304 w 874603"/>
                <a:gd name="connsiteY235" fmla="*/ 483062 h 538625"/>
                <a:gd name="connsiteX236" fmla="*/ 509114 w 874603"/>
                <a:gd name="connsiteY236" fmla="*/ 485602 h 538625"/>
                <a:gd name="connsiteX237" fmla="*/ 505304 w 874603"/>
                <a:gd name="connsiteY237" fmla="*/ 489412 h 538625"/>
                <a:gd name="connsiteX238" fmla="*/ 502764 w 874603"/>
                <a:gd name="connsiteY238" fmla="*/ 486872 h 538625"/>
                <a:gd name="connsiteX239" fmla="*/ 505304 w 874603"/>
                <a:gd name="connsiteY239" fmla="*/ 483062 h 538625"/>
                <a:gd name="connsiteX240" fmla="*/ 286864 w 874603"/>
                <a:gd name="connsiteY240" fmla="*/ 483062 h 538625"/>
                <a:gd name="connsiteX241" fmla="*/ 288452 w 874603"/>
                <a:gd name="connsiteY241" fmla="*/ 483062 h 538625"/>
                <a:gd name="connsiteX242" fmla="*/ 288452 w 874603"/>
                <a:gd name="connsiteY242" fmla="*/ 484650 h 538625"/>
                <a:gd name="connsiteX243" fmla="*/ 286864 w 874603"/>
                <a:gd name="connsiteY243" fmla="*/ 483062 h 538625"/>
                <a:gd name="connsiteX244" fmla="*/ 232889 w 874603"/>
                <a:gd name="connsiteY244" fmla="*/ 483062 h 538625"/>
                <a:gd name="connsiteX245" fmla="*/ 234477 w 874603"/>
                <a:gd name="connsiteY245" fmla="*/ 483062 h 538625"/>
                <a:gd name="connsiteX246" fmla="*/ 232889 w 874603"/>
                <a:gd name="connsiteY246" fmla="*/ 484650 h 538625"/>
                <a:gd name="connsiteX247" fmla="*/ 369414 w 874603"/>
                <a:gd name="connsiteY247" fmla="*/ 481475 h 538625"/>
                <a:gd name="connsiteX248" fmla="*/ 371002 w 874603"/>
                <a:gd name="connsiteY248" fmla="*/ 481475 h 538625"/>
                <a:gd name="connsiteX249" fmla="*/ 371002 w 874603"/>
                <a:gd name="connsiteY249" fmla="*/ 483063 h 538625"/>
                <a:gd name="connsiteX250" fmla="*/ 369414 w 874603"/>
                <a:gd name="connsiteY250" fmla="*/ 483063 h 538625"/>
                <a:gd name="connsiteX251" fmla="*/ 188334 w 874603"/>
                <a:gd name="connsiteY251" fmla="*/ 481475 h 538625"/>
                <a:gd name="connsiteX252" fmla="*/ 192779 w 874603"/>
                <a:gd name="connsiteY252" fmla="*/ 482836 h 538625"/>
                <a:gd name="connsiteX253" fmla="*/ 195742 w 874603"/>
                <a:gd name="connsiteY253" fmla="*/ 486918 h 538625"/>
                <a:gd name="connsiteX254" fmla="*/ 203150 w 874603"/>
                <a:gd name="connsiteY254" fmla="*/ 482836 h 538625"/>
                <a:gd name="connsiteX255" fmla="*/ 207595 w 874603"/>
                <a:gd name="connsiteY255" fmla="*/ 492361 h 538625"/>
                <a:gd name="connsiteX256" fmla="*/ 203150 w 874603"/>
                <a:gd name="connsiteY256" fmla="*/ 495082 h 538625"/>
                <a:gd name="connsiteX257" fmla="*/ 209077 w 874603"/>
                <a:gd name="connsiteY257" fmla="*/ 500525 h 538625"/>
                <a:gd name="connsiteX258" fmla="*/ 197224 w 874603"/>
                <a:gd name="connsiteY258" fmla="*/ 500525 h 538625"/>
                <a:gd name="connsiteX259" fmla="*/ 197224 w 874603"/>
                <a:gd name="connsiteY259" fmla="*/ 499164 h 538625"/>
                <a:gd name="connsiteX260" fmla="*/ 191297 w 874603"/>
                <a:gd name="connsiteY260" fmla="*/ 486918 h 538625"/>
                <a:gd name="connsiteX261" fmla="*/ 189815 w 874603"/>
                <a:gd name="connsiteY261" fmla="*/ 486918 h 538625"/>
                <a:gd name="connsiteX262" fmla="*/ 189815 w 874603"/>
                <a:gd name="connsiteY262" fmla="*/ 489639 h 538625"/>
                <a:gd name="connsiteX263" fmla="*/ 186852 w 874603"/>
                <a:gd name="connsiteY263" fmla="*/ 488278 h 538625"/>
                <a:gd name="connsiteX264" fmla="*/ 188334 w 874603"/>
                <a:gd name="connsiteY264" fmla="*/ 481475 h 538625"/>
                <a:gd name="connsiteX265" fmla="*/ 312265 w 874603"/>
                <a:gd name="connsiteY265" fmla="*/ 479887 h 538625"/>
                <a:gd name="connsiteX266" fmla="*/ 313852 w 874603"/>
                <a:gd name="connsiteY266" fmla="*/ 483062 h 538625"/>
                <a:gd name="connsiteX267" fmla="*/ 312265 w 874603"/>
                <a:gd name="connsiteY267" fmla="*/ 484650 h 538625"/>
                <a:gd name="connsiteX268" fmla="*/ 307502 w 874603"/>
                <a:gd name="connsiteY268" fmla="*/ 481475 h 538625"/>
                <a:gd name="connsiteX269" fmla="*/ 312265 w 874603"/>
                <a:gd name="connsiteY269" fmla="*/ 479887 h 538625"/>
                <a:gd name="connsiteX270" fmla="*/ 769465 w 874603"/>
                <a:gd name="connsiteY270" fmla="*/ 479887 h 538625"/>
                <a:gd name="connsiteX271" fmla="*/ 769663 w 874603"/>
                <a:gd name="connsiteY271" fmla="*/ 486485 h 538625"/>
                <a:gd name="connsiteX272" fmla="*/ 766290 w 874603"/>
                <a:gd name="connsiteY272" fmla="*/ 490999 h 538625"/>
                <a:gd name="connsiteX273" fmla="*/ 766290 w 874603"/>
                <a:gd name="connsiteY273" fmla="*/ 491000 h 538625"/>
                <a:gd name="connsiteX274" fmla="*/ 766290 w 874603"/>
                <a:gd name="connsiteY274" fmla="*/ 491000 h 538625"/>
                <a:gd name="connsiteX275" fmla="*/ 764702 w 874603"/>
                <a:gd name="connsiteY275" fmla="*/ 491000 h 538625"/>
                <a:gd name="connsiteX276" fmla="*/ 764702 w 874603"/>
                <a:gd name="connsiteY276" fmla="*/ 487825 h 538625"/>
                <a:gd name="connsiteX277" fmla="*/ 766290 w 874603"/>
                <a:gd name="connsiteY277" fmla="*/ 487825 h 538625"/>
                <a:gd name="connsiteX278" fmla="*/ 766290 w 874603"/>
                <a:gd name="connsiteY278" fmla="*/ 490999 h 538625"/>
                <a:gd name="connsiteX279" fmla="*/ 767877 w 874603"/>
                <a:gd name="connsiteY279" fmla="*/ 486832 h 538625"/>
                <a:gd name="connsiteX280" fmla="*/ 764702 w 874603"/>
                <a:gd name="connsiteY280" fmla="*/ 481276 h 538625"/>
                <a:gd name="connsiteX281" fmla="*/ 769465 w 874603"/>
                <a:gd name="connsiteY281" fmla="*/ 479887 h 538625"/>
                <a:gd name="connsiteX282" fmla="*/ 707552 w 874603"/>
                <a:gd name="connsiteY282" fmla="*/ 479887 h 538625"/>
                <a:gd name="connsiteX283" fmla="*/ 709140 w 874603"/>
                <a:gd name="connsiteY283" fmla="*/ 479887 h 538625"/>
                <a:gd name="connsiteX284" fmla="*/ 707552 w 874603"/>
                <a:gd name="connsiteY284" fmla="*/ 481475 h 538625"/>
                <a:gd name="connsiteX285" fmla="*/ 707552 w 874603"/>
                <a:gd name="connsiteY285" fmla="*/ 479887 h 538625"/>
                <a:gd name="connsiteX286" fmla="*/ 611244 w 874603"/>
                <a:gd name="connsiteY286" fmla="*/ 479887 h 538625"/>
                <a:gd name="connsiteX287" fmla="*/ 612302 w 874603"/>
                <a:gd name="connsiteY287" fmla="*/ 483062 h 538625"/>
                <a:gd name="connsiteX288" fmla="*/ 609127 w 874603"/>
                <a:gd name="connsiteY288" fmla="*/ 481475 h 538625"/>
                <a:gd name="connsiteX289" fmla="*/ 611244 w 874603"/>
                <a:gd name="connsiteY289" fmla="*/ 479887 h 538625"/>
                <a:gd name="connsiteX290" fmla="*/ 277340 w 874603"/>
                <a:gd name="connsiteY290" fmla="*/ 479887 h 538625"/>
                <a:gd name="connsiteX291" fmla="*/ 282102 w 874603"/>
                <a:gd name="connsiteY291" fmla="*/ 481342 h 538625"/>
                <a:gd name="connsiteX292" fmla="*/ 285277 w 874603"/>
                <a:gd name="connsiteY292" fmla="*/ 481342 h 538625"/>
                <a:gd name="connsiteX293" fmla="*/ 283690 w 874603"/>
                <a:gd name="connsiteY293" fmla="*/ 497350 h 538625"/>
                <a:gd name="connsiteX294" fmla="*/ 277340 w 874603"/>
                <a:gd name="connsiteY294" fmla="*/ 488618 h 538625"/>
                <a:gd name="connsiteX295" fmla="*/ 277340 w 874603"/>
                <a:gd name="connsiteY295" fmla="*/ 479887 h 538625"/>
                <a:gd name="connsiteX296" fmla="*/ 728190 w 874603"/>
                <a:gd name="connsiteY296" fmla="*/ 479729 h 538625"/>
                <a:gd name="connsiteX297" fmla="*/ 728190 w 874603"/>
                <a:gd name="connsiteY297" fmla="*/ 492588 h 538625"/>
                <a:gd name="connsiteX298" fmla="*/ 725809 w 874603"/>
                <a:gd name="connsiteY298" fmla="*/ 491159 h 538625"/>
                <a:gd name="connsiteX299" fmla="*/ 723427 w 874603"/>
                <a:gd name="connsiteY299" fmla="*/ 492588 h 538625"/>
                <a:gd name="connsiteX300" fmla="*/ 725809 w 874603"/>
                <a:gd name="connsiteY300" fmla="*/ 486873 h 538625"/>
                <a:gd name="connsiteX301" fmla="*/ 723427 w 874603"/>
                <a:gd name="connsiteY301" fmla="*/ 481157 h 538625"/>
                <a:gd name="connsiteX302" fmla="*/ 728190 w 874603"/>
                <a:gd name="connsiteY302" fmla="*/ 479729 h 538625"/>
                <a:gd name="connsiteX303" fmla="*/ 794864 w 874603"/>
                <a:gd name="connsiteY303" fmla="*/ 479570 h 538625"/>
                <a:gd name="connsiteX304" fmla="*/ 796452 w 874603"/>
                <a:gd name="connsiteY304" fmla="*/ 480840 h 538625"/>
                <a:gd name="connsiteX305" fmla="*/ 794864 w 874603"/>
                <a:gd name="connsiteY305" fmla="*/ 484650 h 538625"/>
                <a:gd name="connsiteX306" fmla="*/ 794864 w 874603"/>
                <a:gd name="connsiteY306" fmla="*/ 479570 h 538625"/>
                <a:gd name="connsiteX307" fmla="*/ 120177 w 874603"/>
                <a:gd name="connsiteY307" fmla="*/ 478300 h 538625"/>
                <a:gd name="connsiteX308" fmla="*/ 123352 w 874603"/>
                <a:gd name="connsiteY308" fmla="*/ 483063 h 538625"/>
                <a:gd name="connsiteX309" fmla="*/ 120177 w 874603"/>
                <a:gd name="connsiteY309" fmla="*/ 483063 h 538625"/>
                <a:gd name="connsiteX310" fmla="*/ 120177 w 874603"/>
                <a:gd name="connsiteY310" fmla="*/ 478300 h 538625"/>
                <a:gd name="connsiteX311" fmla="*/ 791690 w 874603"/>
                <a:gd name="connsiteY311" fmla="*/ 476712 h 538625"/>
                <a:gd name="connsiteX312" fmla="*/ 793277 w 874603"/>
                <a:gd name="connsiteY312" fmla="*/ 476712 h 538625"/>
                <a:gd name="connsiteX313" fmla="*/ 791690 w 874603"/>
                <a:gd name="connsiteY313" fmla="*/ 479887 h 538625"/>
                <a:gd name="connsiteX314" fmla="*/ 791690 w 874603"/>
                <a:gd name="connsiteY314" fmla="*/ 476712 h 538625"/>
                <a:gd name="connsiteX315" fmla="*/ 711785 w 874603"/>
                <a:gd name="connsiteY315" fmla="*/ 476712 h 538625"/>
                <a:gd name="connsiteX316" fmla="*/ 713902 w 874603"/>
                <a:gd name="connsiteY316" fmla="*/ 484650 h 538625"/>
                <a:gd name="connsiteX317" fmla="*/ 710727 w 874603"/>
                <a:gd name="connsiteY317" fmla="*/ 479887 h 538625"/>
                <a:gd name="connsiteX318" fmla="*/ 711785 w 874603"/>
                <a:gd name="connsiteY318" fmla="*/ 476712 h 538625"/>
                <a:gd name="connsiteX319" fmla="*/ 754724 w 874603"/>
                <a:gd name="connsiteY319" fmla="*/ 473537 h 538625"/>
                <a:gd name="connsiteX320" fmla="*/ 761527 w 874603"/>
                <a:gd name="connsiteY320" fmla="*/ 479887 h 538625"/>
                <a:gd name="connsiteX321" fmla="*/ 756084 w 874603"/>
                <a:gd name="connsiteY321" fmla="*/ 484650 h 538625"/>
                <a:gd name="connsiteX322" fmla="*/ 756084 w 874603"/>
                <a:gd name="connsiteY322" fmla="*/ 479887 h 538625"/>
                <a:gd name="connsiteX323" fmla="*/ 757445 w 874603"/>
                <a:gd name="connsiteY323" fmla="*/ 478300 h 538625"/>
                <a:gd name="connsiteX324" fmla="*/ 754724 w 874603"/>
                <a:gd name="connsiteY324" fmla="*/ 473537 h 538625"/>
                <a:gd name="connsiteX325" fmla="*/ 544039 w 874603"/>
                <a:gd name="connsiteY325" fmla="*/ 471950 h 538625"/>
                <a:gd name="connsiteX326" fmla="*/ 545627 w 874603"/>
                <a:gd name="connsiteY326" fmla="*/ 471950 h 538625"/>
                <a:gd name="connsiteX327" fmla="*/ 545627 w 874603"/>
                <a:gd name="connsiteY327" fmla="*/ 473538 h 538625"/>
                <a:gd name="connsiteX328" fmla="*/ 544039 w 874603"/>
                <a:gd name="connsiteY328" fmla="*/ 473538 h 538625"/>
                <a:gd name="connsiteX329" fmla="*/ 544039 w 874603"/>
                <a:gd name="connsiteY329" fmla="*/ 471950 h 538625"/>
                <a:gd name="connsiteX330" fmla="*/ 612302 w 874603"/>
                <a:gd name="connsiteY330" fmla="*/ 470362 h 538625"/>
                <a:gd name="connsiteX331" fmla="*/ 613890 w 874603"/>
                <a:gd name="connsiteY331" fmla="*/ 473537 h 538625"/>
                <a:gd name="connsiteX332" fmla="*/ 612302 w 874603"/>
                <a:gd name="connsiteY332" fmla="*/ 473537 h 538625"/>
                <a:gd name="connsiteX333" fmla="*/ 612302 w 874603"/>
                <a:gd name="connsiteY333" fmla="*/ 470362 h 538625"/>
                <a:gd name="connsiteX334" fmla="*/ 164627 w 874603"/>
                <a:gd name="connsiteY334" fmla="*/ 470362 h 538625"/>
                <a:gd name="connsiteX335" fmla="*/ 166215 w 874603"/>
                <a:gd name="connsiteY335" fmla="*/ 475125 h 538625"/>
                <a:gd name="connsiteX336" fmla="*/ 163040 w 874603"/>
                <a:gd name="connsiteY336" fmla="*/ 473934 h 538625"/>
                <a:gd name="connsiteX337" fmla="*/ 164627 w 874603"/>
                <a:gd name="connsiteY337" fmla="*/ 470362 h 538625"/>
                <a:gd name="connsiteX338" fmla="*/ 758352 w 874603"/>
                <a:gd name="connsiteY338" fmla="*/ 468775 h 538625"/>
                <a:gd name="connsiteX339" fmla="*/ 759940 w 874603"/>
                <a:gd name="connsiteY339" fmla="*/ 468775 h 538625"/>
                <a:gd name="connsiteX340" fmla="*/ 758352 w 874603"/>
                <a:gd name="connsiteY340" fmla="*/ 470363 h 538625"/>
                <a:gd name="connsiteX341" fmla="*/ 532133 w 874603"/>
                <a:gd name="connsiteY341" fmla="*/ 468775 h 538625"/>
                <a:gd name="connsiteX342" fmla="*/ 532927 w 874603"/>
                <a:gd name="connsiteY342" fmla="*/ 470892 h 538625"/>
                <a:gd name="connsiteX343" fmla="*/ 532133 w 874603"/>
                <a:gd name="connsiteY343" fmla="*/ 471950 h 538625"/>
                <a:gd name="connsiteX344" fmla="*/ 531339 w 874603"/>
                <a:gd name="connsiteY344" fmla="*/ 469833 h 538625"/>
                <a:gd name="connsiteX345" fmla="*/ 532133 w 874603"/>
                <a:gd name="connsiteY345" fmla="*/ 468775 h 538625"/>
                <a:gd name="connsiteX346" fmla="*/ 366240 w 874603"/>
                <a:gd name="connsiteY346" fmla="*/ 468775 h 538625"/>
                <a:gd name="connsiteX347" fmla="*/ 369415 w 874603"/>
                <a:gd name="connsiteY347" fmla="*/ 470164 h 538625"/>
                <a:gd name="connsiteX348" fmla="*/ 371003 w 874603"/>
                <a:gd name="connsiteY348" fmla="*/ 479888 h 538625"/>
                <a:gd name="connsiteX349" fmla="*/ 366240 w 874603"/>
                <a:gd name="connsiteY349" fmla="*/ 468775 h 538625"/>
                <a:gd name="connsiteX350" fmla="*/ 423231 w 874603"/>
                <a:gd name="connsiteY350" fmla="*/ 467187 h 538625"/>
                <a:gd name="connsiteX351" fmla="*/ 427517 w 874603"/>
                <a:gd name="connsiteY351" fmla="*/ 478829 h 538625"/>
                <a:gd name="connsiteX352" fmla="*/ 436090 w 874603"/>
                <a:gd name="connsiteY352" fmla="*/ 480284 h 538625"/>
                <a:gd name="connsiteX353" fmla="*/ 427517 w 874603"/>
                <a:gd name="connsiteY353" fmla="*/ 481739 h 538625"/>
                <a:gd name="connsiteX354" fmla="*/ 421802 w 874603"/>
                <a:gd name="connsiteY354" fmla="*/ 470097 h 538625"/>
                <a:gd name="connsiteX355" fmla="*/ 423231 w 874603"/>
                <a:gd name="connsiteY355" fmla="*/ 467187 h 538625"/>
                <a:gd name="connsiteX356" fmla="*/ 584918 w 874603"/>
                <a:gd name="connsiteY356" fmla="*/ 466923 h 538625"/>
                <a:gd name="connsiteX357" fmla="*/ 588490 w 874603"/>
                <a:gd name="connsiteY357" fmla="*/ 468246 h 538625"/>
                <a:gd name="connsiteX358" fmla="*/ 584918 w 874603"/>
                <a:gd name="connsiteY358" fmla="*/ 473538 h 538625"/>
                <a:gd name="connsiteX359" fmla="*/ 584918 w 874603"/>
                <a:gd name="connsiteY359" fmla="*/ 466923 h 538625"/>
                <a:gd name="connsiteX360" fmla="*/ 774227 w 874603"/>
                <a:gd name="connsiteY360" fmla="*/ 465600 h 538625"/>
                <a:gd name="connsiteX361" fmla="*/ 775815 w 874603"/>
                <a:gd name="connsiteY361" fmla="*/ 467187 h 538625"/>
                <a:gd name="connsiteX362" fmla="*/ 774227 w 874603"/>
                <a:gd name="connsiteY362" fmla="*/ 468775 h 538625"/>
                <a:gd name="connsiteX363" fmla="*/ 774227 w 874603"/>
                <a:gd name="connsiteY363" fmla="*/ 465600 h 538625"/>
                <a:gd name="connsiteX364" fmla="*/ 612619 w 874603"/>
                <a:gd name="connsiteY364" fmla="*/ 465600 h 538625"/>
                <a:gd name="connsiteX365" fmla="*/ 608809 w 874603"/>
                <a:gd name="connsiteY365" fmla="*/ 471950 h 538625"/>
                <a:gd name="connsiteX366" fmla="*/ 607539 w 874603"/>
                <a:gd name="connsiteY366" fmla="*/ 470680 h 538625"/>
                <a:gd name="connsiteX367" fmla="*/ 612619 w 874603"/>
                <a:gd name="connsiteY367" fmla="*/ 465600 h 538625"/>
                <a:gd name="connsiteX368" fmla="*/ 186058 w 874603"/>
                <a:gd name="connsiteY368" fmla="*/ 465600 h 538625"/>
                <a:gd name="connsiteX369" fmla="*/ 186852 w 874603"/>
                <a:gd name="connsiteY369" fmla="*/ 468775 h 538625"/>
                <a:gd name="connsiteX370" fmla="*/ 185264 w 874603"/>
                <a:gd name="connsiteY370" fmla="*/ 467187 h 538625"/>
                <a:gd name="connsiteX371" fmla="*/ 186058 w 874603"/>
                <a:gd name="connsiteY371" fmla="*/ 465600 h 538625"/>
                <a:gd name="connsiteX372" fmla="*/ 114960 w 874603"/>
                <a:gd name="connsiteY372" fmla="*/ 465600 h 538625"/>
                <a:gd name="connsiteX373" fmla="*/ 119042 w 874603"/>
                <a:gd name="connsiteY373" fmla="*/ 465600 h 538625"/>
                <a:gd name="connsiteX374" fmla="*/ 120403 w 874603"/>
                <a:gd name="connsiteY374" fmla="*/ 473935 h 538625"/>
                <a:gd name="connsiteX375" fmla="*/ 114960 w 874603"/>
                <a:gd name="connsiteY375" fmla="*/ 476713 h 538625"/>
                <a:gd name="connsiteX376" fmla="*/ 112239 w 874603"/>
                <a:gd name="connsiteY376" fmla="*/ 471156 h 538625"/>
                <a:gd name="connsiteX377" fmla="*/ 114960 w 874603"/>
                <a:gd name="connsiteY377" fmla="*/ 465600 h 538625"/>
                <a:gd name="connsiteX378" fmla="*/ 810739 w 874603"/>
                <a:gd name="connsiteY378" fmla="*/ 464012 h 538625"/>
                <a:gd name="connsiteX379" fmla="*/ 812327 w 874603"/>
                <a:gd name="connsiteY379" fmla="*/ 464012 h 538625"/>
                <a:gd name="connsiteX380" fmla="*/ 812327 w 874603"/>
                <a:gd name="connsiteY380" fmla="*/ 465600 h 538625"/>
                <a:gd name="connsiteX381" fmla="*/ 810739 w 874603"/>
                <a:gd name="connsiteY381" fmla="*/ 465600 h 538625"/>
                <a:gd name="connsiteX382" fmla="*/ 639289 w 874603"/>
                <a:gd name="connsiteY382" fmla="*/ 464012 h 538625"/>
                <a:gd name="connsiteX383" fmla="*/ 640877 w 874603"/>
                <a:gd name="connsiteY383" fmla="*/ 465600 h 538625"/>
                <a:gd name="connsiteX384" fmla="*/ 640877 w 874603"/>
                <a:gd name="connsiteY384" fmla="*/ 468775 h 538625"/>
                <a:gd name="connsiteX385" fmla="*/ 639289 w 874603"/>
                <a:gd name="connsiteY385" fmla="*/ 464012 h 538625"/>
                <a:gd name="connsiteX386" fmla="*/ 151927 w 874603"/>
                <a:gd name="connsiteY386" fmla="*/ 464012 h 538625"/>
                <a:gd name="connsiteX387" fmla="*/ 156690 w 874603"/>
                <a:gd name="connsiteY387" fmla="*/ 465600 h 538625"/>
                <a:gd name="connsiteX388" fmla="*/ 156690 w 874603"/>
                <a:gd name="connsiteY388" fmla="*/ 468775 h 538625"/>
                <a:gd name="connsiteX389" fmla="*/ 151927 w 874603"/>
                <a:gd name="connsiteY389" fmla="*/ 465600 h 538625"/>
                <a:gd name="connsiteX390" fmla="*/ 646522 w 874603"/>
                <a:gd name="connsiteY390" fmla="*/ 462425 h 538625"/>
                <a:gd name="connsiteX391" fmla="*/ 653577 w 874603"/>
                <a:gd name="connsiteY391" fmla="*/ 466592 h 538625"/>
                <a:gd name="connsiteX392" fmla="*/ 646522 w 874603"/>
                <a:gd name="connsiteY392" fmla="*/ 469371 h 538625"/>
                <a:gd name="connsiteX393" fmla="*/ 646522 w 874603"/>
                <a:gd name="connsiteY393" fmla="*/ 473538 h 538625"/>
                <a:gd name="connsiteX394" fmla="*/ 643699 w 874603"/>
                <a:gd name="connsiteY394" fmla="*/ 472149 h 538625"/>
                <a:gd name="connsiteX395" fmla="*/ 645110 w 874603"/>
                <a:gd name="connsiteY395" fmla="*/ 469371 h 538625"/>
                <a:gd name="connsiteX396" fmla="*/ 646522 w 874603"/>
                <a:gd name="connsiteY396" fmla="*/ 462425 h 538625"/>
                <a:gd name="connsiteX397" fmla="*/ 634130 w 874603"/>
                <a:gd name="connsiteY397" fmla="*/ 462425 h 538625"/>
                <a:gd name="connsiteX398" fmla="*/ 637702 w 874603"/>
                <a:gd name="connsiteY398" fmla="*/ 467188 h 538625"/>
                <a:gd name="connsiteX399" fmla="*/ 635321 w 874603"/>
                <a:gd name="connsiteY399" fmla="*/ 467188 h 538625"/>
                <a:gd name="connsiteX400" fmla="*/ 634130 w 874603"/>
                <a:gd name="connsiteY400" fmla="*/ 462425 h 538625"/>
                <a:gd name="connsiteX401" fmla="*/ 469427 w 874603"/>
                <a:gd name="connsiteY401" fmla="*/ 462425 h 538625"/>
                <a:gd name="connsiteX402" fmla="*/ 471015 w 874603"/>
                <a:gd name="connsiteY402" fmla="*/ 462425 h 538625"/>
                <a:gd name="connsiteX403" fmla="*/ 471015 w 874603"/>
                <a:gd name="connsiteY403" fmla="*/ 464013 h 538625"/>
                <a:gd name="connsiteX404" fmla="*/ 664689 w 874603"/>
                <a:gd name="connsiteY404" fmla="*/ 462226 h 538625"/>
                <a:gd name="connsiteX405" fmla="*/ 663328 w 874603"/>
                <a:gd name="connsiteY405" fmla="*/ 467783 h 538625"/>
                <a:gd name="connsiteX406" fmla="*/ 657886 w 874603"/>
                <a:gd name="connsiteY406" fmla="*/ 467783 h 538625"/>
                <a:gd name="connsiteX407" fmla="*/ 659246 w 874603"/>
                <a:gd name="connsiteY407" fmla="*/ 471950 h 538625"/>
                <a:gd name="connsiteX408" fmla="*/ 655164 w 874603"/>
                <a:gd name="connsiteY408" fmla="*/ 466393 h 538625"/>
                <a:gd name="connsiteX409" fmla="*/ 664689 w 874603"/>
                <a:gd name="connsiteY409" fmla="*/ 462226 h 538625"/>
                <a:gd name="connsiteX410" fmla="*/ 485302 w 874603"/>
                <a:gd name="connsiteY410" fmla="*/ 460837 h 538625"/>
                <a:gd name="connsiteX411" fmla="*/ 488477 w 874603"/>
                <a:gd name="connsiteY411" fmla="*/ 465599 h 538625"/>
                <a:gd name="connsiteX412" fmla="*/ 485302 w 874603"/>
                <a:gd name="connsiteY412" fmla="*/ 467187 h 538625"/>
                <a:gd name="connsiteX413" fmla="*/ 485302 w 874603"/>
                <a:gd name="connsiteY413" fmla="*/ 460837 h 538625"/>
                <a:gd name="connsiteX414" fmla="*/ 407514 w 874603"/>
                <a:gd name="connsiteY414" fmla="*/ 460837 h 538625"/>
                <a:gd name="connsiteX415" fmla="*/ 409102 w 874603"/>
                <a:gd name="connsiteY415" fmla="*/ 460837 h 538625"/>
                <a:gd name="connsiteX416" fmla="*/ 409102 w 874603"/>
                <a:gd name="connsiteY416" fmla="*/ 462425 h 538625"/>
                <a:gd name="connsiteX417" fmla="*/ 407514 w 874603"/>
                <a:gd name="connsiteY417" fmla="*/ 460837 h 538625"/>
                <a:gd name="connsiteX418" fmla="*/ 639289 w 874603"/>
                <a:gd name="connsiteY418" fmla="*/ 459250 h 538625"/>
                <a:gd name="connsiteX419" fmla="*/ 640877 w 874603"/>
                <a:gd name="connsiteY419" fmla="*/ 460837 h 538625"/>
                <a:gd name="connsiteX420" fmla="*/ 640877 w 874603"/>
                <a:gd name="connsiteY420" fmla="*/ 462425 h 538625"/>
                <a:gd name="connsiteX421" fmla="*/ 639289 w 874603"/>
                <a:gd name="connsiteY421" fmla="*/ 459250 h 538625"/>
                <a:gd name="connsiteX422" fmla="*/ 594839 w 874603"/>
                <a:gd name="connsiteY422" fmla="*/ 459250 h 538625"/>
                <a:gd name="connsiteX423" fmla="*/ 596427 w 874603"/>
                <a:gd name="connsiteY423" fmla="*/ 459250 h 538625"/>
                <a:gd name="connsiteX424" fmla="*/ 596427 w 874603"/>
                <a:gd name="connsiteY424" fmla="*/ 460838 h 538625"/>
                <a:gd name="connsiteX425" fmla="*/ 594839 w 874603"/>
                <a:gd name="connsiteY425" fmla="*/ 460838 h 538625"/>
                <a:gd name="connsiteX426" fmla="*/ 531339 w 874603"/>
                <a:gd name="connsiteY426" fmla="*/ 459250 h 538625"/>
                <a:gd name="connsiteX427" fmla="*/ 532927 w 874603"/>
                <a:gd name="connsiteY427" fmla="*/ 459250 h 538625"/>
                <a:gd name="connsiteX428" fmla="*/ 532927 w 874603"/>
                <a:gd name="connsiteY428" fmla="*/ 460838 h 538625"/>
                <a:gd name="connsiteX429" fmla="*/ 531339 w 874603"/>
                <a:gd name="connsiteY429" fmla="*/ 460838 h 538625"/>
                <a:gd name="connsiteX430" fmla="*/ 523402 w 874603"/>
                <a:gd name="connsiteY430" fmla="*/ 459250 h 538625"/>
                <a:gd name="connsiteX431" fmla="*/ 523402 w 874603"/>
                <a:gd name="connsiteY431" fmla="*/ 462822 h 538625"/>
                <a:gd name="connsiteX432" fmla="*/ 521814 w 874603"/>
                <a:gd name="connsiteY432" fmla="*/ 462822 h 538625"/>
                <a:gd name="connsiteX433" fmla="*/ 523402 w 874603"/>
                <a:gd name="connsiteY433" fmla="*/ 459250 h 538625"/>
                <a:gd name="connsiteX434" fmla="*/ 471014 w 874603"/>
                <a:gd name="connsiteY434" fmla="*/ 459250 h 538625"/>
                <a:gd name="connsiteX435" fmla="*/ 472602 w 874603"/>
                <a:gd name="connsiteY435" fmla="*/ 459250 h 538625"/>
                <a:gd name="connsiteX436" fmla="*/ 472602 w 874603"/>
                <a:gd name="connsiteY436" fmla="*/ 460838 h 538625"/>
                <a:gd name="connsiteX437" fmla="*/ 471014 w 874603"/>
                <a:gd name="connsiteY437" fmla="*/ 460838 h 538625"/>
                <a:gd name="connsiteX438" fmla="*/ 382115 w 874603"/>
                <a:gd name="connsiteY438" fmla="*/ 459250 h 538625"/>
                <a:gd name="connsiteX439" fmla="*/ 383702 w 874603"/>
                <a:gd name="connsiteY439" fmla="*/ 465600 h 538625"/>
                <a:gd name="connsiteX440" fmla="*/ 380527 w 874603"/>
                <a:gd name="connsiteY440" fmla="*/ 464013 h 538625"/>
                <a:gd name="connsiteX441" fmla="*/ 382115 w 874603"/>
                <a:gd name="connsiteY441" fmla="*/ 459250 h 538625"/>
                <a:gd name="connsiteX442" fmla="*/ 291627 w 874603"/>
                <a:gd name="connsiteY442" fmla="*/ 459250 h 538625"/>
                <a:gd name="connsiteX443" fmla="*/ 293215 w 874603"/>
                <a:gd name="connsiteY443" fmla="*/ 462425 h 538625"/>
                <a:gd name="connsiteX444" fmla="*/ 291627 w 874603"/>
                <a:gd name="connsiteY444" fmla="*/ 460837 h 538625"/>
                <a:gd name="connsiteX445" fmla="*/ 291627 w 874603"/>
                <a:gd name="connsiteY445" fmla="*/ 459250 h 538625"/>
                <a:gd name="connsiteX446" fmla="*/ 256702 w 874603"/>
                <a:gd name="connsiteY446" fmla="*/ 459250 h 538625"/>
                <a:gd name="connsiteX447" fmla="*/ 261465 w 874603"/>
                <a:gd name="connsiteY447" fmla="*/ 462822 h 538625"/>
                <a:gd name="connsiteX448" fmla="*/ 258290 w 874603"/>
                <a:gd name="connsiteY448" fmla="*/ 462822 h 538625"/>
                <a:gd name="connsiteX449" fmla="*/ 256702 w 874603"/>
                <a:gd name="connsiteY449" fmla="*/ 459250 h 538625"/>
                <a:gd name="connsiteX450" fmla="*/ 741796 w 874603"/>
                <a:gd name="connsiteY450" fmla="*/ 457662 h 538625"/>
                <a:gd name="connsiteX451" fmla="*/ 743157 w 874603"/>
                <a:gd name="connsiteY451" fmla="*/ 468775 h 538625"/>
                <a:gd name="connsiteX452" fmla="*/ 739075 w 874603"/>
                <a:gd name="connsiteY452" fmla="*/ 464608 h 538625"/>
                <a:gd name="connsiteX453" fmla="*/ 741796 w 874603"/>
                <a:gd name="connsiteY453" fmla="*/ 457662 h 538625"/>
                <a:gd name="connsiteX454" fmla="*/ 571027 w 874603"/>
                <a:gd name="connsiteY454" fmla="*/ 457662 h 538625"/>
                <a:gd name="connsiteX455" fmla="*/ 571027 w 874603"/>
                <a:gd name="connsiteY455" fmla="*/ 459250 h 538625"/>
                <a:gd name="connsiteX456" fmla="*/ 569439 w 874603"/>
                <a:gd name="connsiteY456" fmla="*/ 459250 h 538625"/>
                <a:gd name="connsiteX457" fmla="*/ 571027 w 874603"/>
                <a:gd name="connsiteY457" fmla="*/ 457662 h 538625"/>
                <a:gd name="connsiteX458" fmla="*/ 155101 w 874603"/>
                <a:gd name="connsiteY458" fmla="*/ 457662 h 538625"/>
                <a:gd name="connsiteX459" fmla="*/ 156689 w 874603"/>
                <a:gd name="connsiteY459" fmla="*/ 460837 h 538625"/>
                <a:gd name="connsiteX460" fmla="*/ 153514 w 874603"/>
                <a:gd name="connsiteY460" fmla="*/ 459779 h 538625"/>
                <a:gd name="connsiteX461" fmla="*/ 155101 w 874603"/>
                <a:gd name="connsiteY461" fmla="*/ 457662 h 538625"/>
                <a:gd name="connsiteX462" fmla="*/ 821141 w 874603"/>
                <a:gd name="connsiteY462" fmla="*/ 457170 h 538625"/>
                <a:gd name="connsiteX463" fmla="*/ 823440 w 874603"/>
                <a:gd name="connsiteY463" fmla="*/ 457662 h 538625"/>
                <a:gd name="connsiteX464" fmla="*/ 826615 w 874603"/>
                <a:gd name="connsiteY464" fmla="*/ 458343 h 538625"/>
                <a:gd name="connsiteX465" fmla="*/ 823440 w 874603"/>
                <a:gd name="connsiteY465" fmla="*/ 459704 h 538625"/>
                <a:gd name="connsiteX466" fmla="*/ 823440 w 874603"/>
                <a:gd name="connsiteY466" fmla="*/ 462425 h 538625"/>
                <a:gd name="connsiteX467" fmla="*/ 820773 w 874603"/>
                <a:gd name="connsiteY467" fmla="*/ 456329 h 538625"/>
                <a:gd name="connsiteX468" fmla="*/ 821141 w 874603"/>
                <a:gd name="connsiteY468" fmla="*/ 457170 h 538625"/>
                <a:gd name="connsiteX469" fmla="*/ 820265 w 874603"/>
                <a:gd name="connsiteY469" fmla="*/ 456982 h 538625"/>
                <a:gd name="connsiteX470" fmla="*/ 594443 w 874603"/>
                <a:gd name="connsiteY470" fmla="*/ 456075 h 538625"/>
                <a:gd name="connsiteX471" fmla="*/ 598015 w 874603"/>
                <a:gd name="connsiteY471" fmla="*/ 457133 h 538625"/>
                <a:gd name="connsiteX472" fmla="*/ 595634 w 874603"/>
                <a:gd name="connsiteY472" fmla="*/ 458192 h 538625"/>
                <a:gd name="connsiteX473" fmla="*/ 594443 w 874603"/>
                <a:gd name="connsiteY473" fmla="*/ 456075 h 538625"/>
                <a:gd name="connsiteX474" fmla="*/ 131289 w 874603"/>
                <a:gd name="connsiteY474" fmla="*/ 456075 h 538625"/>
                <a:gd name="connsiteX475" fmla="*/ 138092 w 874603"/>
                <a:gd name="connsiteY475" fmla="*/ 462690 h 538625"/>
                <a:gd name="connsiteX476" fmla="*/ 140814 w 874603"/>
                <a:gd name="connsiteY476" fmla="*/ 462690 h 538625"/>
                <a:gd name="connsiteX477" fmla="*/ 139453 w 874603"/>
                <a:gd name="connsiteY477" fmla="*/ 471950 h 538625"/>
                <a:gd name="connsiteX478" fmla="*/ 132650 w 874603"/>
                <a:gd name="connsiteY478" fmla="*/ 457398 h 538625"/>
                <a:gd name="connsiteX479" fmla="*/ 131289 w 874603"/>
                <a:gd name="connsiteY479" fmla="*/ 456075 h 538625"/>
                <a:gd name="connsiteX480" fmla="*/ 620239 w 874603"/>
                <a:gd name="connsiteY480" fmla="*/ 456074 h 538625"/>
                <a:gd name="connsiteX481" fmla="*/ 621827 w 874603"/>
                <a:gd name="connsiteY481" fmla="*/ 456074 h 538625"/>
                <a:gd name="connsiteX482" fmla="*/ 621827 w 874603"/>
                <a:gd name="connsiteY482" fmla="*/ 457662 h 538625"/>
                <a:gd name="connsiteX483" fmla="*/ 620239 w 874603"/>
                <a:gd name="connsiteY483" fmla="*/ 456074 h 538625"/>
                <a:gd name="connsiteX484" fmla="*/ 540864 w 874603"/>
                <a:gd name="connsiteY484" fmla="*/ 454487 h 538625"/>
                <a:gd name="connsiteX485" fmla="*/ 543510 w 874603"/>
                <a:gd name="connsiteY485" fmla="*/ 457208 h 538625"/>
                <a:gd name="connsiteX486" fmla="*/ 548802 w 874603"/>
                <a:gd name="connsiteY486" fmla="*/ 455848 h 538625"/>
                <a:gd name="connsiteX487" fmla="*/ 548802 w 874603"/>
                <a:gd name="connsiteY487" fmla="*/ 458569 h 538625"/>
                <a:gd name="connsiteX488" fmla="*/ 542187 w 874603"/>
                <a:gd name="connsiteY488" fmla="*/ 459930 h 538625"/>
                <a:gd name="connsiteX489" fmla="*/ 540864 w 874603"/>
                <a:gd name="connsiteY489" fmla="*/ 454487 h 538625"/>
                <a:gd name="connsiteX490" fmla="*/ 750415 w 874603"/>
                <a:gd name="connsiteY490" fmla="*/ 452900 h 538625"/>
                <a:gd name="connsiteX491" fmla="*/ 750415 w 874603"/>
                <a:gd name="connsiteY491" fmla="*/ 458343 h 538625"/>
                <a:gd name="connsiteX492" fmla="*/ 748828 w 874603"/>
                <a:gd name="connsiteY492" fmla="*/ 461064 h 538625"/>
                <a:gd name="connsiteX493" fmla="*/ 744065 w 874603"/>
                <a:gd name="connsiteY493" fmla="*/ 459704 h 538625"/>
                <a:gd name="connsiteX494" fmla="*/ 750415 w 874603"/>
                <a:gd name="connsiteY494" fmla="*/ 452900 h 538625"/>
                <a:gd name="connsiteX495" fmla="*/ 472602 w 874603"/>
                <a:gd name="connsiteY495" fmla="*/ 452900 h 538625"/>
                <a:gd name="connsiteX496" fmla="*/ 472602 w 874603"/>
                <a:gd name="connsiteY496" fmla="*/ 457662 h 538625"/>
                <a:gd name="connsiteX497" fmla="*/ 467522 w 874603"/>
                <a:gd name="connsiteY497" fmla="*/ 459250 h 538625"/>
                <a:gd name="connsiteX498" fmla="*/ 467522 w 874603"/>
                <a:gd name="connsiteY498" fmla="*/ 456075 h 538625"/>
                <a:gd name="connsiteX499" fmla="*/ 472602 w 874603"/>
                <a:gd name="connsiteY499" fmla="*/ 452900 h 538625"/>
                <a:gd name="connsiteX500" fmla="*/ 528364 w 874603"/>
                <a:gd name="connsiteY500" fmla="*/ 449129 h 538625"/>
                <a:gd name="connsiteX501" fmla="*/ 524197 w 874603"/>
                <a:gd name="connsiteY501" fmla="*/ 450518 h 538625"/>
                <a:gd name="connsiteX502" fmla="*/ 528364 w 874603"/>
                <a:gd name="connsiteY502" fmla="*/ 449129 h 538625"/>
                <a:gd name="connsiteX503" fmla="*/ 829790 w 874603"/>
                <a:gd name="connsiteY503" fmla="*/ 448137 h 538625"/>
                <a:gd name="connsiteX504" fmla="*/ 831377 w 874603"/>
                <a:gd name="connsiteY504" fmla="*/ 448137 h 538625"/>
                <a:gd name="connsiteX505" fmla="*/ 831377 w 874603"/>
                <a:gd name="connsiteY505" fmla="*/ 449725 h 538625"/>
                <a:gd name="connsiteX506" fmla="*/ 829790 w 874603"/>
                <a:gd name="connsiteY506" fmla="*/ 448137 h 538625"/>
                <a:gd name="connsiteX507" fmla="*/ 411789 w 874603"/>
                <a:gd name="connsiteY507" fmla="*/ 447849 h 538625"/>
                <a:gd name="connsiteX508" fmla="*/ 413254 w 874603"/>
                <a:gd name="connsiteY508" fmla="*/ 449148 h 538625"/>
                <a:gd name="connsiteX509" fmla="*/ 419116 w 874603"/>
                <a:gd name="connsiteY509" fmla="*/ 450447 h 538625"/>
                <a:gd name="connsiteX510" fmla="*/ 419116 w 874603"/>
                <a:gd name="connsiteY510" fmla="*/ 456941 h 538625"/>
                <a:gd name="connsiteX511" fmla="*/ 417650 w 874603"/>
                <a:gd name="connsiteY511" fmla="*/ 454343 h 538625"/>
                <a:gd name="connsiteX512" fmla="*/ 407393 w 874603"/>
                <a:gd name="connsiteY512" fmla="*/ 456941 h 538625"/>
                <a:gd name="connsiteX513" fmla="*/ 407393 w 874603"/>
                <a:gd name="connsiteY513" fmla="*/ 453044 h 538625"/>
                <a:gd name="connsiteX514" fmla="*/ 405927 w 874603"/>
                <a:gd name="connsiteY514" fmla="*/ 451746 h 538625"/>
                <a:gd name="connsiteX515" fmla="*/ 411789 w 874603"/>
                <a:gd name="connsiteY515" fmla="*/ 447849 h 538625"/>
                <a:gd name="connsiteX516" fmla="*/ 623415 w 874603"/>
                <a:gd name="connsiteY516" fmla="*/ 446550 h 538625"/>
                <a:gd name="connsiteX517" fmla="*/ 621828 w 874603"/>
                <a:gd name="connsiteY517" fmla="*/ 449725 h 538625"/>
                <a:gd name="connsiteX518" fmla="*/ 620240 w 874603"/>
                <a:gd name="connsiteY518" fmla="*/ 449725 h 538625"/>
                <a:gd name="connsiteX519" fmla="*/ 623415 w 874603"/>
                <a:gd name="connsiteY519" fmla="*/ 446550 h 538625"/>
                <a:gd name="connsiteX520" fmla="*/ 401165 w 874603"/>
                <a:gd name="connsiteY520" fmla="*/ 446550 h 538625"/>
                <a:gd name="connsiteX521" fmla="*/ 402753 w 874603"/>
                <a:gd name="connsiteY521" fmla="*/ 446550 h 538625"/>
                <a:gd name="connsiteX522" fmla="*/ 402753 w 874603"/>
                <a:gd name="connsiteY522" fmla="*/ 448138 h 538625"/>
                <a:gd name="connsiteX523" fmla="*/ 520029 w 874603"/>
                <a:gd name="connsiteY523" fmla="*/ 444962 h 538625"/>
                <a:gd name="connsiteX524" fmla="*/ 524197 w 874603"/>
                <a:gd name="connsiteY524" fmla="*/ 450518 h 538625"/>
                <a:gd name="connsiteX525" fmla="*/ 524197 w 874603"/>
                <a:gd name="connsiteY525" fmla="*/ 456075 h 538625"/>
                <a:gd name="connsiteX526" fmla="*/ 518640 w 874603"/>
                <a:gd name="connsiteY526" fmla="*/ 447740 h 538625"/>
                <a:gd name="connsiteX527" fmla="*/ 520029 w 874603"/>
                <a:gd name="connsiteY527" fmla="*/ 444962 h 538625"/>
                <a:gd name="connsiteX528" fmla="*/ 821853 w 874603"/>
                <a:gd name="connsiteY528" fmla="*/ 443375 h 538625"/>
                <a:gd name="connsiteX529" fmla="*/ 823440 w 874603"/>
                <a:gd name="connsiteY529" fmla="*/ 452900 h 538625"/>
                <a:gd name="connsiteX530" fmla="*/ 820773 w 874603"/>
                <a:gd name="connsiteY530" fmla="*/ 456329 h 538625"/>
                <a:gd name="connsiteX531" fmla="*/ 818678 w 874603"/>
                <a:gd name="connsiteY531" fmla="*/ 451539 h 538625"/>
                <a:gd name="connsiteX532" fmla="*/ 818678 w 874603"/>
                <a:gd name="connsiteY532" fmla="*/ 450179 h 538625"/>
                <a:gd name="connsiteX533" fmla="*/ 821853 w 874603"/>
                <a:gd name="connsiteY533" fmla="*/ 450179 h 538625"/>
                <a:gd name="connsiteX534" fmla="*/ 818678 w 874603"/>
                <a:gd name="connsiteY534" fmla="*/ 447457 h 538625"/>
                <a:gd name="connsiteX535" fmla="*/ 817090 w 874603"/>
                <a:gd name="connsiteY535" fmla="*/ 447457 h 538625"/>
                <a:gd name="connsiteX536" fmla="*/ 821853 w 874603"/>
                <a:gd name="connsiteY536" fmla="*/ 443375 h 538625"/>
                <a:gd name="connsiteX537" fmla="*/ 748431 w 874603"/>
                <a:gd name="connsiteY537" fmla="*/ 443375 h 538625"/>
                <a:gd name="connsiteX538" fmla="*/ 749622 w 874603"/>
                <a:gd name="connsiteY538" fmla="*/ 446947 h 538625"/>
                <a:gd name="connsiteX539" fmla="*/ 748431 w 874603"/>
                <a:gd name="connsiteY539" fmla="*/ 446947 h 538625"/>
                <a:gd name="connsiteX540" fmla="*/ 747240 w 874603"/>
                <a:gd name="connsiteY540" fmla="*/ 445756 h 538625"/>
                <a:gd name="connsiteX541" fmla="*/ 748431 w 874603"/>
                <a:gd name="connsiteY541" fmla="*/ 443375 h 538625"/>
                <a:gd name="connsiteX542" fmla="*/ 528165 w 874603"/>
                <a:gd name="connsiteY542" fmla="*/ 443375 h 538625"/>
                <a:gd name="connsiteX543" fmla="*/ 528165 w 874603"/>
                <a:gd name="connsiteY543" fmla="*/ 444963 h 538625"/>
                <a:gd name="connsiteX544" fmla="*/ 526577 w 874603"/>
                <a:gd name="connsiteY544" fmla="*/ 444963 h 538625"/>
                <a:gd name="connsiteX545" fmla="*/ 528165 w 874603"/>
                <a:gd name="connsiteY545" fmla="*/ 443375 h 538625"/>
                <a:gd name="connsiteX546" fmla="*/ 383703 w 874603"/>
                <a:gd name="connsiteY546" fmla="*/ 443110 h 538625"/>
                <a:gd name="connsiteX547" fmla="*/ 388465 w 874603"/>
                <a:gd name="connsiteY547" fmla="*/ 443110 h 538625"/>
                <a:gd name="connsiteX548" fmla="*/ 385290 w 874603"/>
                <a:gd name="connsiteY548" fmla="*/ 449725 h 538625"/>
                <a:gd name="connsiteX549" fmla="*/ 383703 w 874603"/>
                <a:gd name="connsiteY549" fmla="*/ 443110 h 538625"/>
                <a:gd name="connsiteX550" fmla="*/ 682152 w 874603"/>
                <a:gd name="connsiteY550" fmla="*/ 441787 h 538625"/>
                <a:gd name="connsiteX551" fmla="*/ 682152 w 874603"/>
                <a:gd name="connsiteY551" fmla="*/ 449725 h 538625"/>
                <a:gd name="connsiteX552" fmla="*/ 680565 w 874603"/>
                <a:gd name="connsiteY552" fmla="*/ 449725 h 538625"/>
                <a:gd name="connsiteX553" fmla="*/ 682152 w 874603"/>
                <a:gd name="connsiteY553" fmla="*/ 441787 h 538625"/>
                <a:gd name="connsiteX554" fmla="*/ 437677 w 874603"/>
                <a:gd name="connsiteY554" fmla="*/ 441787 h 538625"/>
                <a:gd name="connsiteX555" fmla="*/ 439265 w 874603"/>
                <a:gd name="connsiteY555" fmla="*/ 445359 h 538625"/>
                <a:gd name="connsiteX556" fmla="*/ 437677 w 874603"/>
                <a:gd name="connsiteY556" fmla="*/ 446550 h 538625"/>
                <a:gd name="connsiteX557" fmla="*/ 437677 w 874603"/>
                <a:gd name="connsiteY557" fmla="*/ 441787 h 538625"/>
                <a:gd name="connsiteX558" fmla="*/ 138320 w 874603"/>
                <a:gd name="connsiteY558" fmla="*/ 441787 h 538625"/>
                <a:gd name="connsiteX559" fmla="*/ 139680 w 874603"/>
                <a:gd name="connsiteY559" fmla="*/ 449951 h 538625"/>
                <a:gd name="connsiteX560" fmla="*/ 139680 w 874603"/>
                <a:gd name="connsiteY560" fmla="*/ 451312 h 538625"/>
                <a:gd name="connsiteX561" fmla="*/ 134238 w 874603"/>
                <a:gd name="connsiteY561" fmla="*/ 444508 h 538625"/>
                <a:gd name="connsiteX562" fmla="*/ 138320 w 874603"/>
                <a:gd name="connsiteY562" fmla="*/ 441787 h 538625"/>
                <a:gd name="connsiteX563" fmla="*/ 818677 w 874603"/>
                <a:gd name="connsiteY563" fmla="*/ 440200 h 538625"/>
                <a:gd name="connsiteX564" fmla="*/ 820265 w 874603"/>
                <a:gd name="connsiteY564" fmla="*/ 440200 h 538625"/>
                <a:gd name="connsiteX565" fmla="*/ 820265 w 874603"/>
                <a:gd name="connsiteY565" fmla="*/ 441788 h 538625"/>
                <a:gd name="connsiteX566" fmla="*/ 818677 w 874603"/>
                <a:gd name="connsiteY566" fmla="*/ 441788 h 538625"/>
                <a:gd name="connsiteX567" fmla="*/ 596427 w 874603"/>
                <a:gd name="connsiteY567" fmla="*/ 440200 h 538625"/>
                <a:gd name="connsiteX568" fmla="*/ 598015 w 874603"/>
                <a:gd name="connsiteY568" fmla="*/ 440200 h 538625"/>
                <a:gd name="connsiteX569" fmla="*/ 598015 w 874603"/>
                <a:gd name="connsiteY569" fmla="*/ 441788 h 538625"/>
                <a:gd name="connsiteX570" fmla="*/ 596427 w 874603"/>
                <a:gd name="connsiteY570" fmla="*/ 441788 h 538625"/>
                <a:gd name="connsiteX571" fmla="*/ 576187 w 874603"/>
                <a:gd name="connsiteY571" fmla="*/ 440200 h 538625"/>
                <a:gd name="connsiteX572" fmla="*/ 573409 w 874603"/>
                <a:gd name="connsiteY572" fmla="*/ 444529 h 538625"/>
                <a:gd name="connsiteX573" fmla="*/ 577576 w 874603"/>
                <a:gd name="connsiteY573" fmla="*/ 453189 h 538625"/>
                <a:gd name="connsiteX574" fmla="*/ 574798 w 874603"/>
                <a:gd name="connsiteY574" fmla="*/ 454632 h 538625"/>
                <a:gd name="connsiteX575" fmla="*/ 574798 w 874603"/>
                <a:gd name="connsiteY575" fmla="*/ 451745 h 538625"/>
                <a:gd name="connsiteX576" fmla="*/ 570630 w 874603"/>
                <a:gd name="connsiteY576" fmla="*/ 456075 h 538625"/>
                <a:gd name="connsiteX577" fmla="*/ 569241 w 874603"/>
                <a:gd name="connsiteY577" fmla="*/ 445973 h 538625"/>
                <a:gd name="connsiteX578" fmla="*/ 576187 w 874603"/>
                <a:gd name="connsiteY578" fmla="*/ 440200 h 538625"/>
                <a:gd name="connsiteX579" fmla="*/ 539277 w 874603"/>
                <a:gd name="connsiteY579" fmla="*/ 440200 h 538625"/>
                <a:gd name="connsiteX580" fmla="*/ 544040 w 874603"/>
                <a:gd name="connsiteY580" fmla="*/ 444962 h 538625"/>
                <a:gd name="connsiteX581" fmla="*/ 539277 w 874603"/>
                <a:gd name="connsiteY581" fmla="*/ 441787 h 538625"/>
                <a:gd name="connsiteX582" fmla="*/ 539277 w 874603"/>
                <a:gd name="connsiteY582" fmla="*/ 440200 h 538625"/>
                <a:gd name="connsiteX583" fmla="*/ 752806 w 874603"/>
                <a:gd name="connsiteY583" fmla="*/ 439812 h 538625"/>
                <a:gd name="connsiteX584" fmla="*/ 755634 w 874603"/>
                <a:gd name="connsiteY584" fmla="*/ 441221 h 538625"/>
                <a:gd name="connsiteX585" fmla="*/ 752806 w 874603"/>
                <a:gd name="connsiteY585" fmla="*/ 442630 h 538625"/>
                <a:gd name="connsiteX586" fmla="*/ 752806 w 874603"/>
                <a:gd name="connsiteY586" fmla="*/ 439812 h 538625"/>
                <a:gd name="connsiteX587" fmla="*/ 826615 w 874603"/>
                <a:gd name="connsiteY587" fmla="*/ 438612 h 538625"/>
                <a:gd name="connsiteX588" fmla="*/ 828203 w 874603"/>
                <a:gd name="connsiteY588" fmla="*/ 438612 h 538625"/>
                <a:gd name="connsiteX589" fmla="*/ 828203 w 874603"/>
                <a:gd name="connsiteY589" fmla="*/ 440200 h 538625"/>
                <a:gd name="connsiteX590" fmla="*/ 826615 w 874603"/>
                <a:gd name="connsiteY590" fmla="*/ 440200 h 538625"/>
                <a:gd name="connsiteX591" fmla="*/ 796452 w 874603"/>
                <a:gd name="connsiteY591" fmla="*/ 438612 h 538625"/>
                <a:gd name="connsiteX592" fmla="*/ 799627 w 874603"/>
                <a:gd name="connsiteY592" fmla="*/ 443374 h 538625"/>
                <a:gd name="connsiteX593" fmla="*/ 798040 w 874603"/>
                <a:gd name="connsiteY593" fmla="*/ 444962 h 538625"/>
                <a:gd name="connsiteX594" fmla="*/ 796452 w 874603"/>
                <a:gd name="connsiteY594" fmla="*/ 438612 h 538625"/>
                <a:gd name="connsiteX595" fmla="*/ 715490 w 874603"/>
                <a:gd name="connsiteY595" fmla="*/ 438612 h 538625"/>
                <a:gd name="connsiteX596" fmla="*/ 717078 w 874603"/>
                <a:gd name="connsiteY596" fmla="*/ 440200 h 538625"/>
                <a:gd name="connsiteX597" fmla="*/ 713903 w 874603"/>
                <a:gd name="connsiteY597" fmla="*/ 441787 h 538625"/>
                <a:gd name="connsiteX598" fmla="*/ 715490 w 874603"/>
                <a:gd name="connsiteY598" fmla="*/ 438612 h 538625"/>
                <a:gd name="connsiteX599" fmla="*/ 395344 w 874603"/>
                <a:gd name="connsiteY599" fmla="*/ 438612 h 538625"/>
                <a:gd name="connsiteX600" fmla="*/ 397990 w 874603"/>
                <a:gd name="connsiteY600" fmla="*/ 449725 h 538625"/>
                <a:gd name="connsiteX601" fmla="*/ 390052 w 874603"/>
                <a:gd name="connsiteY601" fmla="*/ 446947 h 538625"/>
                <a:gd name="connsiteX602" fmla="*/ 395344 w 874603"/>
                <a:gd name="connsiteY602" fmla="*/ 438612 h 538625"/>
                <a:gd name="connsiteX603" fmla="*/ 523823 w 874603"/>
                <a:gd name="connsiteY603" fmla="*/ 437211 h 538625"/>
                <a:gd name="connsiteX604" fmla="*/ 523998 w 874603"/>
                <a:gd name="connsiteY604" fmla="*/ 437223 h 538625"/>
                <a:gd name="connsiteX605" fmla="*/ 524990 w 874603"/>
                <a:gd name="connsiteY605" fmla="*/ 438612 h 538625"/>
                <a:gd name="connsiteX606" fmla="*/ 815502 w 874603"/>
                <a:gd name="connsiteY606" fmla="*/ 437025 h 538625"/>
                <a:gd name="connsiteX607" fmla="*/ 817090 w 874603"/>
                <a:gd name="connsiteY607" fmla="*/ 437025 h 538625"/>
                <a:gd name="connsiteX608" fmla="*/ 815502 w 874603"/>
                <a:gd name="connsiteY608" fmla="*/ 438613 h 538625"/>
                <a:gd name="connsiteX609" fmla="*/ 815502 w 874603"/>
                <a:gd name="connsiteY609" fmla="*/ 437025 h 538625"/>
                <a:gd name="connsiteX610" fmla="*/ 600509 w 874603"/>
                <a:gd name="connsiteY610" fmla="*/ 437025 h 538625"/>
                <a:gd name="connsiteX611" fmla="*/ 604591 w 874603"/>
                <a:gd name="connsiteY611" fmla="*/ 449725 h 538625"/>
                <a:gd name="connsiteX612" fmla="*/ 601870 w 874603"/>
                <a:gd name="connsiteY612" fmla="*/ 446903 h 538625"/>
                <a:gd name="connsiteX613" fmla="*/ 596427 w 874603"/>
                <a:gd name="connsiteY613" fmla="*/ 446903 h 538625"/>
                <a:gd name="connsiteX614" fmla="*/ 600509 w 874603"/>
                <a:gd name="connsiteY614" fmla="*/ 438436 h 538625"/>
                <a:gd name="connsiteX615" fmla="*/ 600509 w 874603"/>
                <a:gd name="connsiteY615" fmla="*/ 437025 h 538625"/>
                <a:gd name="connsiteX616" fmla="*/ 431962 w 874603"/>
                <a:gd name="connsiteY616" fmla="*/ 437025 h 538625"/>
                <a:gd name="connsiteX617" fmla="*/ 434502 w 874603"/>
                <a:gd name="connsiteY617" fmla="*/ 444963 h 538625"/>
                <a:gd name="connsiteX618" fmla="*/ 433232 w 874603"/>
                <a:gd name="connsiteY618" fmla="*/ 444963 h 538625"/>
                <a:gd name="connsiteX619" fmla="*/ 431962 w 874603"/>
                <a:gd name="connsiteY619" fmla="*/ 437025 h 538625"/>
                <a:gd name="connsiteX620" fmla="*/ 523667 w 874603"/>
                <a:gd name="connsiteY620" fmla="*/ 437025 h 538625"/>
                <a:gd name="connsiteX621" fmla="*/ 523823 w 874603"/>
                <a:gd name="connsiteY621" fmla="*/ 437211 h 538625"/>
                <a:gd name="connsiteX622" fmla="*/ 523631 w 874603"/>
                <a:gd name="connsiteY622" fmla="*/ 437199 h 538625"/>
                <a:gd name="connsiteX623" fmla="*/ 521021 w 874603"/>
                <a:gd name="connsiteY623" fmla="*/ 437025 h 538625"/>
                <a:gd name="connsiteX624" fmla="*/ 523631 w 874603"/>
                <a:gd name="connsiteY624" fmla="*/ 437199 h 538625"/>
                <a:gd name="connsiteX625" fmla="*/ 522344 w 874603"/>
                <a:gd name="connsiteY625" fmla="*/ 443375 h 538625"/>
                <a:gd name="connsiteX626" fmla="*/ 517052 w 874603"/>
                <a:gd name="connsiteY626" fmla="*/ 441787 h 538625"/>
                <a:gd name="connsiteX627" fmla="*/ 521021 w 874603"/>
                <a:gd name="connsiteY627" fmla="*/ 437025 h 538625"/>
                <a:gd name="connsiteX628" fmla="*/ 608175 w 874603"/>
                <a:gd name="connsiteY628" fmla="*/ 435438 h 538625"/>
                <a:gd name="connsiteX629" fmla="*/ 609445 w 874603"/>
                <a:gd name="connsiteY629" fmla="*/ 437025 h 538625"/>
                <a:gd name="connsiteX630" fmla="*/ 608175 w 874603"/>
                <a:gd name="connsiteY630" fmla="*/ 443375 h 538625"/>
                <a:gd name="connsiteX631" fmla="*/ 604365 w 874603"/>
                <a:gd name="connsiteY631" fmla="*/ 438613 h 538625"/>
                <a:gd name="connsiteX632" fmla="*/ 608175 w 874603"/>
                <a:gd name="connsiteY632" fmla="*/ 435438 h 538625"/>
                <a:gd name="connsiteX633" fmla="*/ 701996 w 874603"/>
                <a:gd name="connsiteY633" fmla="*/ 433850 h 538625"/>
                <a:gd name="connsiteX634" fmla="*/ 703385 w 874603"/>
                <a:gd name="connsiteY634" fmla="*/ 438246 h 538625"/>
                <a:gd name="connsiteX635" fmla="*/ 704774 w 874603"/>
                <a:gd name="connsiteY635" fmla="*/ 435315 h 538625"/>
                <a:gd name="connsiteX636" fmla="*/ 703385 w 874603"/>
                <a:gd name="connsiteY636" fmla="*/ 449969 h 538625"/>
                <a:gd name="connsiteX637" fmla="*/ 704774 w 874603"/>
                <a:gd name="connsiteY637" fmla="*/ 451435 h 538625"/>
                <a:gd name="connsiteX638" fmla="*/ 706163 w 874603"/>
                <a:gd name="connsiteY638" fmla="*/ 449969 h 538625"/>
                <a:gd name="connsiteX639" fmla="*/ 706163 w 874603"/>
                <a:gd name="connsiteY639" fmla="*/ 452900 h 538625"/>
                <a:gd name="connsiteX640" fmla="*/ 703385 w 874603"/>
                <a:gd name="connsiteY640" fmla="*/ 451435 h 538625"/>
                <a:gd name="connsiteX641" fmla="*/ 707552 w 874603"/>
                <a:gd name="connsiteY641" fmla="*/ 455831 h 538625"/>
                <a:gd name="connsiteX642" fmla="*/ 706163 w 874603"/>
                <a:gd name="connsiteY642" fmla="*/ 464623 h 538625"/>
                <a:gd name="connsiteX643" fmla="*/ 703385 w 874603"/>
                <a:gd name="connsiteY643" fmla="*/ 471950 h 538625"/>
                <a:gd name="connsiteX644" fmla="*/ 701996 w 874603"/>
                <a:gd name="connsiteY644" fmla="*/ 471950 h 538625"/>
                <a:gd name="connsiteX645" fmla="*/ 699218 w 874603"/>
                <a:gd name="connsiteY645" fmla="*/ 466088 h 538625"/>
                <a:gd name="connsiteX646" fmla="*/ 692272 w 874603"/>
                <a:gd name="connsiteY646" fmla="*/ 463158 h 538625"/>
                <a:gd name="connsiteX647" fmla="*/ 693662 w 874603"/>
                <a:gd name="connsiteY647" fmla="*/ 455831 h 538625"/>
                <a:gd name="connsiteX648" fmla="*/ 688105 w 874603"/>
                <a:gd name="connsiteY648" fmla="*/ 449969 h 538625"/>
                <a:gd name="connsiteX649" fmla="*/ 686716 w 874603"/>
                <a:gd name="connsiteY649" fmla="*/ 451435 h 538625"/>
                <a:gd name="connsiteX650" fmla="*/ 685327 w 874603"/>
                <a:gd name="connsiteY650" fmla="*/ 448504 h 538625"/>
                <a:gd name="connsiteX651" fmla="*/ 693662 w 874603"/>
                <a:gd name="connsiteY651" fmla="*/ 449969 h 538625"/>
                <a:gd name="connsiteX652" fmla="*/ 697829 w 874603"/>
                <a:gd name="connsiteY652" fmla="*/ 445573 h 538625"/>
                <a:gd name="connsiteX653" fmla="*/ 696440 w 874603"/>
                <a:gd name="connsiteY653" fmla="*/ 438246 h 538625"/>
                <a:gd name="connsiteX654" fmla="*/ 701996 w 874603"/>
                <a:gd name="connsiteY654" fmla="*/ 433850 h 538625"/>
                <a:gd name="connsiteX655" fmla="*/ 548009 w 874603"/>
                <a:gd name="connsiteY655" fmla="*/ 433850 h 538625"/>
                <a:gd name="connsiteX656" fmla="*/ 549199 w 874603"/>
                <a:gd name="connsiteY656" fmla="*/ 440200 h 538625"/>
                <a:gd name="connsiteX657" fmla="*/ 546818 w 874603"/>
                <a:gd name="connsiteY657" fmla="*/ 441788 h 538625"/>
                <a:gd name="connsiteX658" fmla="*/ 548009 w 874603"/>
                <a:gd name="connsiteY658" fmla="*/ 433850 h 538625"/>
                <a:gd name="connsiteX659" fmla="*/ 578965 w 874603"/>
                <a:gd name="connsiteY659" fmla="*/ 432262 h 538625"/>
                <a:gd name="connsiteX660" fmla="*/ 580553 w 874603"/>
                <a:gd name="connsiteY660" fmla="*/ 432262 h 538625"/>
                <a:gd name="connsiteX661" fmla="*/ 580553 w 874603"/>
                <a:gd name="connsiteY661" fmla="*/ 433850 h 538625"/>
                <a:gd name="connsiteX662" fmla="*/ 802802 w 874603"/>
                <a:gd name="connsiteY662" fmla="*/ 430675 h 538625"/>
                <a:gd name="connsiteX663" fmla="*/ 803596 w 874603"/>
                <a:gd name="connsiteY663" fmla="*/ 433056 h 538625"/>
                <a:gd name="connsiteX664" fmla="*/ 802802 w 874603"/>
                <a:gd name="connsiteY664" fmla="*/ 435438 h 538625"/>
                <a:gd name="connsiteX665" fmla="*/ 802802 w 874603"/>
                <a:gd name="connsiteY665" fmla="*/ 430675 h 538625"/>
                <a:gd name="connsiteX666" fmla="*/ 605952 w 874603"/>
                <a:gd name="connsiteY666" fmla="*/ 430675 h 538625"/>
                <a:gd name="connsiteX667" fmla="*/ 612302 w 874603"/>
                <a:gd name="connsiteY667" fmla="*/ 432792 h 538625"/>
                <a:gd name="connsiteX668" fmla="*/ 605952 w 874603"/>
                <a:gd name="connsiteY668" fmla="*/ 432792 h 538625"/>
                <a:gd name="connsiteX669" fmla="*/ 605952 w 874603"/>
                <a:gd name="connsiteY669" fmla="*/ 430675 h 538625"/>
                <a:gd name="connsiteX670" fmla="*/ 433232 w 874603"/>
                <a:gd name="connsiteY670" fmla="*/ 430278 h 538625"/>
                <a:gd name="connsiteX671" fmla="*/ 431962 w 874603"/>
                <a:gd name="connsiteY671" fmla="*/ 434446 h 538625"/>
                <a:gd name="connsiteX672" fmla="*/ 434502 w 874603"/>
                <a:gd name="connsiteY672" fmla="*/ 435835 h 538625"/>
                <a:gd name="connsiteX673" fmla="*/ 429422 w 874603"/>
                <a:gd name="connsiteY673" fmla="*/ 437224 h 538625"/>
                <a:gd name="connsiteX674" fmla="*/ 428152 w 874603"/>
                <a:gd name="connsiteY674" fmla="*/ 438613 h 538625"/>
                <a:gd name="connsiteX675" fmla="*/ 433232 w 874603"/>
                <a:gd name="connsiteY675" fmla="*/ 430278 h 538625"/>
                <a:gd name="connsiteX676" fmla="*/ 536102 w 874603"/>
                <a:gd name="connsiteY676" fmla="*/ 429087 h 538625"/>
                <a:gd name="connsiteX677" fmla="*/ 536102 w 874603"/>
                <a:gd name="connsiteY677" fmla="*/ 430675 h 538625"/>
                <a:gd name="connsiteX678" fmla="*/ 532927 w 874603"/>
                <a:gd name="connsiteY678" fmla="*/ 430675 h 538625"/>
                <a:gd name="connsiteX679" fmla="*/ 536102 w 874603"/>
                <a:gd name="connsiteY679" fmla="*/ 429087 h 538625"/>
                <a:gd name="connsiteX680" fmla="*/ 542469 w 874603"/>
                <a:gd name="connsiteY680" fmla="*/ 426077 h 538625"/>
                <a:gd name="connsiteX681" fmla="*/ 543058 w 874603"/>
                <a:gd name="connsiteY681" fmla="*/ 426664 h 538625"/>
                <a:gd name="connsiteX682" fmla="*/ 542116 w 874603"/>
                <a:gd name="connsiteY682" fmla="*/ 427133 h 538625"/>
                <a:gd name="connsiteX683" fmla="*/ 810740 w 874603"/>
                <a:gd name="connsiteY683" fmla="*/ 425912 h 538625"/>
                <a:gd name="connsiteX684" fmla="*/ 812327 w 874603"/>
                <a:gd name="connsiteY684" fmla="*/ 427499 h 538625"/>
                <a:gd name="connsiteX685" fmla="*/ 809152 w 874603"/>
                <a:gd name="connsiteY685" fmla="*/ 429087 h 538625"/>
                <a:gd name="connsiteX686" fmla="*/ 810740 w 874603"/>
                <a:gd name="connsiteY686" fmla="*/ 425912 h 538625"/>
                <a:gd name="connsiteX687" fmla="*/ 544944 w 874603"/>
                <a:gd name="connsiteY687" fmla="*/ 425725 h 538625"/>
                <a:gd name="connsiteX688" fmla="*/ 544944 w 874603"/>
                <a:gd name="connsiteY688" fmla="*/ 428542 h 538625"/>
                <a:gd name="connsiteX689" fmla="*/ 543058 w 874603"/>
                <a:gd name="connsiteY689" fmla="*/ 426664 h 538625"/>
                <a:gd name="connsiteX690" fmla="*/ 828732 w 874603"/>
                <a:gd name="connsiteY690" fmla="*/ 421150 h 538625"/>
                <a:gd name="connsiteX691" fmla="*/ 829790 w 874603"/>
                <a:gd name="connsiteY691" fmla="*/ 421150 h 538625"/>
                <a:gd name="connsiteX692" fmla="*/ 829790 w 874603"/>
                <a:gd name="connsiteY692" fmla="*/ 424325 h 538625"/>
                <a:gd name="connsiteX693" fmla="*/ 828732 w 874603"/>
                <a:gd name="connsiteY693" fmla="*/ 421150 h 538625"/>
                <a:gd name="connsiteX694" fmla="*/ 528165 w 874603"/>
                <a:gd name="connsiteY694" fmla="*/ 419562 h 538625"/>
                <a:gd name="connsiteX695" fmla="*/ 528165 w 874603"/>
                <a:gd name="connsiteY695" fmla="*/ 427500 h 538625"/>
                <a:gd name="connsiteX696" fmla="*/ 523402 w 874603"/>
                <a:gd name="connsiteY696" fmla="*/ 423531 h 538625"/>
                <a:gd name="connsiteX697" fmla="*/ 528165 w 874603"/>
                <a:gd name="connsiteY697" fmla="*/ 419562 h 538625"/>
                <a:gd name="connsiteX698" fmla="*/ 841696 w 874603"/>
                <a:gd name="connsiteY698" fmla="*/ 417975 h 538625"/>
                <a:gd name="connsiteX699" fmla="*/ 842490 w 874603"/>
                <a:gd name="connsiteY699" fmla="*/ 419033 h 538625"/>
                <a:gd name="connsiteX700" fmla="*/ 842490 w 874603"/>
                <a:gd name="connsiteY700" fmla="*/ 421150 h 538625"/>
                <a:gd name="connsiteX701" fmla="*/ 841696 w 874603"/>
                <a:gd name="connsiteY701" fmla="*/ 417975 h 538625"/>
                <a:gd name="connsiteX702" fmla="*/ 520227 w 874603"/>
                <a:gd name="connsiteY702" fmla="*/ 417975 h 538625"/>
                <a:gd name="connsiteX703" fmla="*/ 523402 w 874603"/>
                <a:gd name="connsiteY703" fmla="*/ 419033 h 538625"/>
                <a:gd name="connsiteX704" fmla="*/ 521285 w 874603"/>
                <a:gd name="connsiteY704" fmla="*/ 421150 h 538625"/>
                <a:gd name="connsiteX705" fmla="*/ 520227 w 874603"/>
                <a:gd name="connsiteY705" fmla="*/ 417975 h 538625"/>
                <a:gd name="connsiteX706" fmla="*/ 807565 w 874603"/>
                <a:gd name="connsiteY706" fmla="*/ 405275 h 538625"/>
                <a:gd name="connsiteX707" fmla="*/ 809153 w 874603"/>
                <a:gd name="connsiteY707" fmla="*/ 408450 h 538625"/>
                <a:gd name="connsiteX708" fmla="*/ 807565 w 874603"/>
                <a:gd name="connsiteY708" fmla="*/ 408450 h 538625"/>
                <a:gd name="connsiteX709" fmla="*/ 807565 w 874603"/>
                <a:gd name="connsiteY709" fmla="*/ 405275 h 538625"/>
                <a:gd name="connsiteX710" fmla="*/ 844531 w 874603"/>
                <a:gd name="connsiteY710" fmla="*/ 393898 h 538625"/>
                <a:gd name="connsiteX711" fmla="*/ 844531 w 874603"/>
                <a:gd name="connsiteY711" fmla="*/ 397867 h 538625"/>
                <a:gd name="connsiteX712" fmla="*/ 837727 w 874603"/>
                <a:gd name="connsiteY712" fmla="*/ 395221 h 538625"/>
                <a:gd name="connsiteX713" fmla="*/ 841809 w 874603"/>
                <a:gd name="connsiteY713" fmla="*/ 396544 h 538625"/>
                <a:gd name="connsiteX714" fmla="*/ 844531 w 874603"/>
                <a:gd name="connsiteY714" fmla="*/ 393898 h 538625"/>
                <a:gd name="connsiteX715" fmla="*/ 831377 w 874603"/>
                <a:gd name="connsiteY715" fmla="*/ 392575 h 538625"/>
                <a:gd name="connsiteX716" fmla="*/ 832965 w 874603"/>
                <a:gd name="connsiteY716" fmla="*/ 394162 h 538625"/>
                <a:gd name="connsiteX717" fmla="*/ 831377 w 874603"/>
                <a:gd name="connsiteY717" fmla="*/ 395750 h 538625"/>
                <a:gd name="connsiteX718" fmla="*/ 831377 w 874603"/>
                <a:gd name="connsiteY718" fmla="*/ 392575 h 538625"/>
                <a:gd name="connsiteX719" fmla="*/ 826615 w 874603"/>
                <a:gd name="connsiteY719" fmla="*/ 392575 h 538625"/>
                <a:gd name="connsiteX720" fmla="*/ 826615 w 874603"/>
                <a:gd name="connsiteY720" fmla="*/ 395750 h 538625"/>
                <a:gd name="connsiteX721" fmla="*/ 823440 w 874603"/>
                <a:gd name="connsiteY721" fmla="*/ 395750 h 538625"/>
                <a:gd name="connsiteX722" fmla="*/ 826615 w 874603"/>
                <a:gd name="connsiteY722" fmla="*/ 392575 h 538625"/>
                <a:gd name="connsiteX723" fmla="*/ 842490 w 874603"/>
                <a:gd name="connsiteY723" fmla="*/ 389400 h 538625"/>
                <a:gd name="connsiteX724" fmla="*/ 844078 w 874603"/>
                <a:gd name="connsiteY724" fmla="*/ 390988 h 538625"/>
                <a:gd name="connsiteX725" fmla="*/ 842490 w 874603"/>
                <a:gd name="connsiteY725" fmla="*/ 390988 h 538625"/>
                <a:gd name="connsiteX726" fmla="*/ 842490 w 874603"/>
                <a:gd name="connsiteY726" fmla="*/ 389400 h 538625"/>
                <a:gd name="connsiteX727" fmla="*/ 840902 w 874603"/>
                <a:gd name="connsiteY727" fmla="*/ 384637 h 538625"/>
                <a:gd name="connsiteX728" fmla="*/ 844077 w 874603"/>
                <a:gd name="connsiteY728" fmla="*/ 385431 h 538625"/>
                <a:gd name="connsiteX729" fmla="*/ 840902 w 874603"/>
                <a:gd name="connsiteY729" fmla="*/ 386225 h 538625"/>
                <a:gd name="connsiteX730" fmla="*/ 840902 w 874603"/>
                <a:gd name="connsiteY730" fmla="*/ 384637 h 538625"/>
                <a:gd name="connsiteX731" fmla="*/ 4687 w 874603"/>
                <a:gd name="connsiteY731" fmla="*/ 349712 h 538625"/>
                <a:gd name="connsiteX732" fmla="*/ 6076 w 874603"/>
                <a:gd name="connsiteY732" fmla="*/ 360084 h 538625"/>
                <a:gd name="connsiteX733" fmla="*/ 6076 w 874603"/>
                <a:gd name="connsiteY733" fmla="*/ 361565 h 538625"/>
                <a:gd name="connsiteX734" fmla="*/ 4687 w 874603"/>
                <a:gd name="connsiteY734" fmla="*/ 360084 h 538625"/>
                <a:gd name="connsiteX735" fmla="*/ 3297 w 874603"/>
                <a:gd name="connsiteY735" fmla="*/ 371937 h 538625"/>
                <a:gd name="connsiteX736" fmla="*/ 519 w 874603"/>
                <a:gd name="connsiteY736" fmla="*/ 370455 h 538625"/>
                <a:gd name="connsiteX737" fmla="*/ 1908 w 874603"/>
                <a:gd name="connsiteY737" fmla="*/ 354157 h 538625"/>
                <a:gd name="connsiteX738" fmla="*/ 4687 w 874603"/>
                <a:gd name="connsiteY738" fmla="*/ 349712 h 538625"/>
                <a:gd name="connsiteX739" fmla="*/ 850163 w 874603"/>
                <a:gd name="connsiteY739" fmla="*/ 321137 h 538625"/>
                <a:gd name="connsiteX740" fmla="*/ 856778 w 874603"/>
                <a:gd name="connsiteY740" fmla="*/ 329796 h 538625"/>
                <a:gd name="connsiteX741" fmla="*/ 855455 w 874603"/>
                <a:gd name="connsiteY741" fmla="*/ 335569 h 538625"/>
                <a:gd name="connsiteX742" fmla="*/ 850163 w 874603"/>
                <a:gd name="connsiteY742" fmla="*/ 329796 h 538625"/>
                <a:gd name="connsiteX743" fmla="*/ 848840 w 874603"/>
                <a:gd name="connsiteY743" fmla="*/ 326910 h 538625"/>
                <a:gd name="connsiteX744" fmla="*/ 850163 w 874603"/>
                <a:gd name="connsiteY744" fmla="*/ 321137 h 538625"/>
                <a:gd name="connsiteX745" fmla="*/ 840505 w 874603"/>
                <a:gd name="connsiteY745" fmla="*/ 317698 h 538625"/>
                <a:gd name="connsiteX746" fmla="*/ 841895 w 874603"/>
                <a:gd name="connsiteY746" fmla="*/ 321667 h 538625"/>
                <a:gd name="connsiteX747" fmla="*/ 848840 w 874603"/>
                <a:gd name="connsiteY747" fmla="*/ 320344 h 538625"/>
                <a:gd name="connsiteX748" fmla="*/ 847451 w 874603"/>
                <a:gd name="connsiteY748" fmla="*/ 321667 h 538625"/>
                <a:gd name="connsiteX749" fmla="*/ 847451 w 874603"/>
                <a:gd name="connsiteY749" fmla="*/ 322990 h 538625"/>
                <a:gd name="connsiteX750" fmla="*/ 837727 w 874603"/>
                <a:gd name="connsiteY750" fmla="*/ 320344 h 538625"/>
                <a:gd name="connsiteX751" fmla="*/ 840505 w 874603"/>
                <a:gd name="connsiteY751" fmla="*/ 317698 h 538625"/>
                <a:gd name="connsiteX752" fmla="*/ 15614 w 874603"/>
                <a:gd name="connsiteY752" fmla="*/ 311612 h 538625"/>
                <a:gd name="connsiteX753" fmla="*/ 15614 w 874603"/>
                <a:gd name="connsiteY753" fmla="*/ 318859 h 538625"/>
                <a:gd name="connsiteX754" fmla="*/ 12650 w 874603"/>
                <a:gd name="connsiteY754" fmla="*/ 333354 h 538625"/>
                <a:gd name="connsiteX755" fmla="*/ 9687 w 874603"/>
                <a:gd name="connsiteY755" fmla="*/ 333354 h 538625"/>
                <a:gd name="connsiteX756" fmla="*/ 8205 w 874603"/>
                <a:gd name="connsiteY756" fmla="*/ 339152 h 538625"/>
                <a:gd name="connsiteX757" fmla="*/ 9687 w 874603"/>
                <a:gd name="connsiteY757" fmla="*/ 344950 h 538625"/>
                <a:gd name="connsiteX758" fmla="*/ 5242 w 874603"/>
                <a:gd name="connsiteY758" fmla="*/ 343500 h 538625"/>
                <a:gd name="connsiteX759" fmla="*/ 3760 w 874603"/>
                <a:gd name="connsiteY759" fmla="*/ 337703 h 538625"/>
                <a:gd name="connsiteX760" fmla="*/ 8205 w 874603"/>
                <a:gd name="connsiteY760" fmla="*/ 321758 h 538625"/>
                <a:gd name="connsiteX761" fmla="*/ 12650 w 874603"/>
                <a:gd name="connsiteY761" fmla="*/ 314511 h 538625"/>
                <a:gd name="connsiteX762" fmla="*/ 15614 w 874603"/>
                <a:gd name="connsiteY762" fmla="*/ 311612 h 538625"/>
                <a:gd name="connsiteX763" fmla="*/ 16990 w 874603"/>
                <a:gd name="connsiteY763" fmla="*/ 306850 h 538625"/>
                <a:gd name="connsiteX764" fmla="*/ 18578 w 874603"/>
                <a:gd name="connsiteY764" fmla="*/ 306850 h 538625"/>
                <a:gd name="connsiteX765" fmla="*/ 18578 w 874603"/>
                <a:gd name="connsiteY765" fmla="*/ 308438 h 538625"/>
                <a:gd name="connsiteX766" fmla="*/ 16990 w 874603"/>
                <a:gd name="connsiteY766" fmla="*/ 306850 h 538625"/>
                <a:gd name="connsiteX767" fmla="*/ 847054 w 874603"/>
                <a:gd name="connsiteY767" fmla="*/ 303675 h 538625"/>
                <a:gd name="connsiteX768" fmla="*/ 855389 w 874603"/>
                <a:gd name="connsiteY768" fmla="*/ 310730 h 538625"/>
                <a:gd name="connsiteX769" fmla="*/ 855389 w 874603"/>
                <a:gd name="connsiteY769" fmla="*/ 314964 h 538625"/>
                <a:gd name="connsiteX770" fmla="*/ 849833 w 874603"/>
                <a:gd name="connsiteY770" fmla="*/ 316375 h 538625"/>
                <a:gd name="connsiteX771" fmla="*/ 847054 w 874603"/>
                <a:gd name="connsiteY771" fmla="*/ 306497 h 538625"/>
                <a:gd name="connsiteX772" fmla="*/ 847054 w 874603"/>
                <a:gd name="connsiteY772" fmla="*/ 303675 h 538625"/>
                <a:gd name="connsiteX773" fmla="*/ 858365 w 874603"/>
                <a:gd name="connsiteY773" fmla="*/ 295737 h 538625"/>
                <a:gd name="connsiteX774" fmla="*/ 858365 w 874603"/>
                <a:gd name="connsiteY774" fmla="*/ 298912 h 538625"/>
                <a:gd name="connsiteX775" fmla="*/ 856777 w 874603"/>
                <a:gd name="connsiteY775" fmla="*/ 297324 h 538625"/>
                <a:gd name="connsiteX776" fmla="*/ 858365 w 874603"/>
                <a:gd name="connsiteY776" fmla="*/ 295737 h 538625"/>
                <a:gd name="connsiteX777" fmla="*/ 17466 w 874603"/>
                <a:gd name="connsiteY777" fmla="*/ 285711 h 538625"/>
                <a:gd name="connsiteX778" fmla="*/ 18895 w 874603"/>
                <a:gd name="connsiteY778" fmla="*/ 289721 h 538625"/>
                <a:gd name="connsiteX779" fmla="*/ 16038 w 874603"/>
                <a:gd name="connsiteY779" fmla="*/ 299079 h 538625"/>
                <a:gd name="connsiteX780" fmla="*/ 10322 w 874603"/>
                <a:gd name="connsiteY780" fmla="*/ 308437 h 538625"/>
                <a:gd name="connsiteX781" fmla="*/ 10322 w 874603"/>
                <a:gd name="connsiteY781" fmla="*/ 300416 h 538625"/>
                <a:gd name="connsiteX782" fmla="*/ 11751 w 874603"/>
                <a:gd name="connsiteY782" fmla="*/ 299079 h 538625"/>
                <a:gd name="connsiteX783" fmla="*/ 10322 w 874603"/>
                <a:gd name="connsiteY783" fmla="*/ 289721 h 538625"/>
                <a:gd name="connsiteX784" fmla="*/ 17466 w 874603"/>
                <a:gd name="connsiteY784" fmla="*/ 285711 h 538625"/>
                <a:gd name="connsiteX785" fmla="*/ 871065 w 874603"/>
                <a:gd name="connsiteY785" fmla="*/ 173500 h 538625"/>
                <a:gd name="connsiteX786" fmla="*/ 871065 w 874603"/>
                <a:gd name="connsiteY786" fmla="*/ 178263 h 538625"/>
                <a:gd name="connsiteX787" fmla="*/ 869477 w 874603"/>
                <a:gd name="connsiteY787" fmla="*/ 178263 h 538625"/>
                <a:gd name="connsiteX788" fmla="*/ 870112 w 874603"/>
                <a:gd name="connsiteY788" fmla="*/ 162387 h 538625"/>
                <a:gd name="connsiteX789" fmla="*/ 868842 w 874603"/>
                <a:gd name="connsiteY789" fmla="*/ 163748 h 538625"/>
                <a:gd name="connsiteX790" fmla="*/ 870112 w 874603"/>
                <a:gd name="connsiteY790" fmla="*/ 170551 h 538625"/>
                <a:gd name="connsiteX791" fmla="*/ 866302 w 874603"/>
                <a:gd name="connsiteY791" fmla="*/ 165108 h 538625"/>
                <a:gd name="connsiteX792" fmla="*/ 870112 w 874603"/>
                <a:gd name="connsiteY792" fmla="*/ 162387 h 538625"/>
                <a:gd name="connsiteX793" fmla="*/ 852241 w 874603"/>
                <a:gd name="connsiteY793" fmla="*/ 149363 h 538625"/>
                <a:gd name="connsiteX794" fmla="*/ 854237 w 874603"/>
                <a:gd name="connsiteY794" fmla="*/ 151501 h 538625"/>
                <a:gd name="connsiteX795" fmla="*/ 851697 w 874603"/>
                <a:gd name="connsiteY795" fmla="*/ 152862 h 538625"/>
                <a:gd name="connsiteX796" fmla="*/ 852360 w 874603"/>
                <a:gd name="connsiteY796" fmla="*/ 148602 h 538625"/>
                <a:gd name="connsiteX797" fmla="*/ 852241 w 874603"/>
                <a:gd name="connsiteY797" fmla="*/ 149363 h 538625"/>
                <a:gd name="connsiteX798" fmla="*/ 851697 w 874603"/>
                <a:gd name="connsiteY798" fmla="*/ 148780 h 538625"/>
                <a:gd name="connsiteX799" fmla="*/ 852967 w 874603"/>
                <a:gd name="connsiteY799" fmla="*/ 144698 h 538625"/>
                <a:gd name="connsiteX800" fmla="*/ 856777 w 874603"/>
                <a:gd name="connsiteY800" fmla="*/ 147419 h 538625"/>
                <a:gd name="connsiteX801" fmla="*/ 852360 w 874603"/>
                <a:gd name="connsiteY801" fmla="*/ 148602 h 538625"/>
                <a:gd name="connsiteX802" fmla="*/ 861342 w 874603"/>
                <a:gd name="connsiteY802" fmla="*/ 141115 h 538625"/>
                <a:gd name="connsiteX803" fmla="*/ 863128 w 874603"/>
                <a:gd name="connsiteY803" fmla="*/ 143655 h 538625"/>
                <a:gd name="connsiteX804" fmla="*/ 863128 w 874603"/>
                <a:gd name="connsiteY804" fmla="*/ 144925 h 538625"/>
                <a:gd name="connsiteX805" fmla="*/ 858365 w 874603"/>
                <a:gd name="connsiteY805" fmla="*/ 142385 h 538625"/>
                <a:gd name="connsiteX806" fmla="*/ 861342 w 874603"/>
                <a:gd name="connsiteY806" fmla="*/ 141115 h 538625"/>
                <a:gd name="connsiteX807" fmla="*/ 858365 w 874603"/>
                <a:gd name="connsiteY807" fmla="*/ 136987 h 538625"/>
                <a:gd name="connsiteX808" fmla="*/ 858365 w 874603"/>
                <a:gd name="connsiteY808" fmla="*/ 140162 h 538625"/>
                <a:gd name="connsiteX809" fmla="*/ 858365 w 874603"/>
                <a:gd name="connsiteY809" fmla="*/ 136987 h 538625"/>
                <a:gd name="connsiteX810" fmla="*/ 30692 w 874603"/>
                <a:gd name="connsiteY810" fmla="*/ 136808 h 538625"/>
                <a:gd name="connsiteX811" fmla="*/ 37794 w 874603"/>
                <a:gd name="connsiteY811" fmla="*/ 141031 h 538625"/>
                <a:gd name="connsiteX812" fmla="*/ 37794 w 874603"/>
                <a:gd name="connsiteY812" fmla="*/ 159332 h 538625"/>
                <a:gd name="connsiteX813" fmla="*/ 30692 w 874603"/>
                <a:gd name="connsiteY813" fmla="*/ 172002 h 538625"/>
                <a:gd name="connsiteX814" fmla="*/ 30692 w 874603"/>
                <a:gd name="connsiteY814" fmla="*/ 193119 h 538625"/>
                <a:gd name="connsiteX815" fmla="*/ 30692 w 874603"/>
                <a:gd name="connsiteY815" fmla="*/ 211420 h 538625"/>
                <a:gd name="connsiteX816" fmla="*/ 30692 w 874603"/>
                <a:gd name="connsiteY816" fmla="*/ 217051 h 538625"/>
                <a:gd name="connsiteX817" fmla="*/ 27852 w 874603"/>
                <a:gd name="connsiteY817" fmla="*/ 232537 h 538625"/>
                <a:gd name="connsiteX818" fmla="*/ 29272 w 874603"/>
                <a:gd name="connsiteY818" fmla="*/ 240984 h 538625"/>
                <a:gd name="connsiteX819" fmla="*/ 25011 w 874603"/>
                <a:gd name="connsiteY819" fmla="*/ 248023 h 538625"/>
                <a:gd name="connsiteX820" fmla="*/ 26431 w 874603"/>
                <a:gd name="connsiteY820" fmla="*/ 256469 h 538625"/>
                <a:gd name="connsiteX821" fmla="*/ 22170 w 874603"/>
                <a:gd name="connsiteY821" fmla="*/ 270547 h 538625"/>
                <a:gd name="connsiteX822" fmla="*/ 20749 w 874603"/>
                <a:gd name="connsiteY822" fmla="*/ 283217 h 538625"/>
                <a:gd name="connsiteX823" fmla="*/ 17909 w 874603"/>
                <a:gd name="connsiteY823" fmla="*/ 280402 h 538625"/>
                <a:gd name="connsiteX824" fmla="*/ 13647 w 874603"/>
                <a:gd name="connsiteY824" fmla="*/ 281809 h 538625"/>
                <a:gd name="connsiteX825" fmla="*/ 13647 w 874603"/>
                <a:gd name="connsiteY825" fmla="*/ 270547 h 538625"/>
                <a:gd name="connsiteX826" fmla="*/ 17909 w 874603"/>
                <a:gd name="connsiteY826" fmla="*/ 267732 h 538625"/>
                <a:gd name="connsiteX827" fmla="*/ 16488 w 874603"/>
                <a:gd name="connsiteY827" fmla="*/ 252246 h 538625"/>
                <a:gd name="connsiteX828" fmla="*/ 20749 w 874603"/>
                <a:gd name="connsiteY828" fmla="*/ 226906 h 538625"/>
                <a:gd name="connsiteX829" fmla="*/ 22170 w 874603"/>
                <a:gd name="connsiteY829" fmla="*/ 226906 h 538625"/>
                <a:gd name="connsiteX830" fmla="*/ 25011 w 874603"/>
                <a:gd name="connsiteY830" fmla="*/ 219867 h 538625"/>
                <a:gd name="connsiteX831" fmla="*/ 17909 w 874603"/>
                <a:gd name="connsiteY831" fmla="*/ 207197 h 538625"/>
                <a:gd name="connsiteX832" fmla="*/ 17909 w 874603"/>
                <a:gd name="connsiteY832" fmla="*/ 164963 h 538625"/>
                <a:gd name="connsiteX833" fmla="*/ 22170 w 874603"/>
                <a:gd name="connsiteY833" fmla="*/ 149478 h 538625"/>
                <a:gd name="connsiteX834" fmla="*/ 30692 w 874603"/>
                <a:gd name="connsiteY834" fmla="*/ 136808 h 538625"/>
                <a:gd name="connsiteX835" fmla="*/ 856777 w 874603"/>
                <a:gd name="connsiteY835" fmla="*/ 132225 h 538625"/>
                <a:gd name="connsiteX836" fmla="*/ 859952 w 874603"/>
                <a:gd name="connsiteY836" fmla="*/ 133019 h 538625"/>
                <a:gd name="connsiteX837" fmla="*/ 856777 w 874603"/>
                <a:gd name="connsiteY837" fmla="*/ 133019 h 538625"/>
                <a:gd name="connsiteX838" fmla="*/ 856777 w 874603"/>
                <a:gd name="connsiteY838" fmla="*/ 132225 h 538625"/>
                <a:gd name="connsiteX839" fmla="*/ 859952 w 874603"/>
                <a:gd name="connsiteY839" fmla="*/ 125874 h 538625"/>
                <a:gd name="connsiteX840" fmla="*/ 859952 w 874603"/>
                <a:gd name="connsiteY840" fmla="*/ 127462 h 538625"/>
                <a:gd name="connsiteX841" fmla="*/ 856777 w 874603"/>
                <a:gd name="connsiteY841" fmla="*/ 127462 h 538625"/>
                <a:gd name="connsiteX842" fmla="*/ 859952 w 874603"/>
                <a:gd name="connsiteY842" fmla="*/ 125874 h 538625"/>
                <a:gd name="connsiteX843" fmla="*/ 780578 w 874603"/>
                <a:gd name="connsiteY843" fmla="*/ 122700 h 538625"/>
                <a:gd name="connsiteX844" fmla="*/ 783753 w 874603"/>
                <a:gd name="connsiteY844" fmla="*/ 126782 h 538625"/>
                <a:gd name="connsiteX845" fmla="*/ 786928 w 874603"/>
                <a:gd name="connsiteY845" fmla="*/ 125421 h 538625"/>
                <a:gd name="connsiteX846" fmla="*/ 783753 w 874603"/>
                <a:gd name="connsiteY846" fmla="*/ 132225 h 538625"/>
                <a:gd name="connsiteX847" fmla="*/ 778990 w 874603"/>
                <a:gd name="connsiteY847" fmla="*/ 128143 h 538625"/>
                <a:gd name="connsiteX848" fmla="*/ 782165 w 874603"/>
                <a:gd name="connsiteY848" fmla="*/ 125421 h 538625"/>
                <a:gd name="connsiteX849" fmla="*/ 780578 w 874603"/>
                <a:gd name="connsiteY849" fmla="*/ 122700 h 538625"/>
                <a:gd name="connsiteX850" fmla="*/ 858365 w 874603"/>
                <a:gd name="connsiteY850" fmla="*/ 121112 h 538625"/>
                <a:gd name="connsiteX851" fmla="*/ 859953 w 874603"/>
                <a:gd name="connsiteY851" fmla="*/ 122699 h 538625"/>
                <a:gd name="connsiteX852" fmla="*/ 858365 w 874603"/>
                <a:gd name="connsiteY852" fmla="*/ 124287 h 538625"/>
                <a:gd name="connsiteX853" fmla="*/ 858365 w 874603"/>
                <a:gd name="connsiteY853" fmla="*/ 121112 h 538625"/>
                <a:gd name="connsiteX854" fmla="*/ 796641 w 874603"/>
                <a:gd name="connsiteY854" fmla="*/ 120026 h 538625"/>
                <a:gd name="connsiteX855" fmla="*/ 796641 w 874603"/>
                <a:gd name="connsiteY855" fmla="*/ 125661 h 538625"/>
                <a:gd name="connsiteX856" fmla="*/ 796641 w 874603"/>
                <a:gd name="connsiteY856" fmla="*/ 120026 h 538625"/>
                <a:gd name="connsiteX857" fmla="*/ 796452 w 874603"/>
                <a:gd name="connsiteY857" fmla="*/ 114762 h 538625"/>
                <a:gd name="connsiteX858" fmla="*/ 799627 w 874603"/>
                <a:gd name="connsiteY858" fmla="*/ 119525 h 538625"/>
                <a:gd name="connsiteX859" fmla="*/ 796452 w 874603"/>
                <a:gd name="connsiteY859" fmla="*/ 119525 h 538625"/>
                <a:gd name="connsiteX860" fmla="*/ 796452 w 874603"/>
                <a:gd name="connsiteY860" fmla="*/ 114762 h 538625"/>
                <a:gd name="connsiteX861" fmla="*/ 842490 w 874603"/>
                <a:gd name="connsiteY861" fmla="*/ 105237 h 538625"/>
                <a:gd name="connsiteX862" fmla="*/ 842490 w 874603"/>
                <a:gd name="connsiteY862" fmla="*/ 106825 h 538625"/>
                <a:gd name="connsiteX863" fmla="*/ 840902 w 874603"/>
                <a:gd name="connsiteY863" fmla="*/ 106825 h 538625"/>
                <a:gd name="connsiteX864" fmla="*/ 842490 w 874603"/>
                <a:gd name="connsiteY864" fmla="*/ 105237 h 538625"/>
                <a:gd name="connsiteX865" fmla="*/ 778990 w 874603"/>
                <a:gd name="connsiteY865" fmla="*/ 105237 h 538625"/>
                <a:gd name="connsiteX866" fmla="*/ 780578 w 874603"/>
                <a:gd name="connsiteY866" fmla="*/ 105237 h 538625"/>
                <a:gd name="connsiteX867" fmla="*/ 780578 w 874603"/>
                <a:gd name="connsiteY867" fmla="*/ 106825 h 538625"/>
                <a:gd name="connsiteX868" fmla="*/ 778990 w 874603"/>
                <a:gd name="connsiteY868" fmla="*/ 106825 h 538625"/>
                <a:gd name="connsiteX869" fmla="*/ 799401 w 874603"/>
                <a:gd name="connsiteY869" fmla="*/ 103650 h 538625"/>
                <a:gd name="connsiteX870" fmla="*/ 806204 w 874603"/>
                <a:gd name="connsiteY870" fmla="*/ 107732 h 538625"/>
                <a:gd name="connsiteX871" fmla="*/ 806204 w 874603"/>
                <a:gd name="connsiteY871" fmla="*/ 106371 h 538625"/>
                <a:gd name="connsiteX872" fmla="*/ 807565 w 874603"/>
                <a:gd name="connsiteY872" fmla="*/ 106371 h 538625"/>
                <a:gd name="connsiteX873" fmla="*/ 804844 w 874603"/>
                <a:gd name="connsiteY873" fmla="*/ 110454 h 538625"/>
                <a:gd name="connsiteX874" fmla="*/ 800762 w 874603"/>
                <a:gd name="connsiteY874" fmla="*/ 107732 h 538625"/>
                <a:gd name="connsiteX875" fmla="*/ 800762 w 874603"/>
                <a:gd name="connsiteY875" fmla="*/ 113175 h 538625"/>
                <a:gd name="connsiteX876" fmla="*/ 799401 w 874603"/>
                <a:gd name="connsiteY876" fmla="*/ 103650 h 538625"/>
                <a:gd name="connsiteX877" fmla="*/ 593252 w 874603"/>
                <a:gd name="connsiteY877" fmla="*/ 100475 h 538625"/>
                <a:gd name="connsiteX878" fmla="*/ 594840 w 874603"/>
                <a:gd name="connsiteY878" fmla="*/ 100475 h 538625"/>
                <a:gd name="connsiteX879" fmla="*/ 594840 w 874603"/>
                <a:gd name="connsiteY879" fmla="*/ 103650 h 538625"/>
                <a:gd name="connsiteX880" fmla="*/ 593252 w 874603"/>
                <a:gd name="connsiteY880" fmla="*/ 103650 h 538625"/>
                <a:gd name="connsiteX881" fmla="*/ 789525 w 874603"/>
                <a:gd name="connsiteY881" fmla="*/ 98887 h 538625"/>
                <a:gd name="connsiteX882" fmla="*/ 792411 w 874603"/>
                <a:gd name="connsiteY882" fmla="*/ 103216 h 538625"/>
                <a:gd name="connsiteX883" fmla="*/ 795298 w 874603"/>
                <a:gd name="connsiteY883" fmla="*/ 101773 h 538625"/>
                <a:gd name="connsiteX884" fmla="*/ 790968 w 874603"/>
                <a:gd name="connsiteY884" fmla="*/ 113319 h 538625"/>
                <a:gd name="connsiteX885" fmla="*/ 785195 w 874603"/>
                <a:gd name="connsiteY885" fmla="*/ 114762 h 538625"/>
                <a:gd name="connsiteX886" fmla="*/ 788082 w 874603"/>
                <a:gd name="connsiteY886" fmla="*/ 104660 h 538625"/>
                <a:gd name="connsiteX887" fmla="*/ 789525 w 874603"/>
                <a:gd name="connsiteY887" fmla="*/ 106103 h 538625"/>
                <a:gd name="connsiteX888" fmla="*/ 790968 w 874603"/>
                <a:gd name="connsiteY888" fmla="*/ 104660 h 538625"/>
                <a:gd name="connsiteX889" fmla="*/ 789525 w 874603"/>
                <a:gd name="connsiteY889" fmla="*/ 98887 h 538625"/>
                <a:gd name="connsiteX890" fmla="*/ 785340 w 874603"/>
                <a:gd name="connsiteY890" fmla="*/ 98887 h 538625"/>
                <a:gd name="connsiteX891" fmla="*/ 786927 w 874603"/>
                <a:gd name="connsiteY891" fmla="*/ 102856 h 538625"/>
                <a:gd name="connsiteX892" fmla="*/ 785340 w 874603"/>
                <a:gd name="connsiteY892" fmla="*/ 106825 h 538625"/>
                <a:gd name="connsiteX893" fmla="*/ 783752 w 874603"/>
                <a:gd name="connsiteY893" fmla="*/ 104179 h 538625"/>
                <a:gd name="connsiteX894" fmla="*/ 785340 w 874603"/>
                <a:gd name="connsiteY894" fmla="*/ 98887 h 538625"/>
                <a:gd name="connsiteX895" fmla="*/ 774227 w 874603"/>
                <a:gd name="connsiteY895" fmla="*/ 97300 h 538625"/>
                <a:gd name="connsiteX896" fmla="*/ 772640 w 874603"/>
                <a:gd name="connsiteY896" fmla="*/ 98888 h 538625"/>
                <a:gd name="connsiteX897" fmla="*/ 771052 w 874603"/>
                <a:gd name="connsiteY897" fmla="*/ 98888 h 538625"/>
                <a:gd name="connsiteX898" fmla="*/ 774227 w 874603"/>
                <a:gd name="connsiteY898" fmla="*/ 97300 h 538625"/>
                <a:gd name="connsiteX899" fmla="*/ 777402 w 874603"/>
                <a:gd name="connsiteY899" fmla="*/ 95712 h 538625"/>
                <a:gd name="connsiteX900" fmla="*/ 780577 w 874603"/>
                <a:gd name="connsiteY900" fmla="*/ 98887 h 538625"/>
                <a:gd name="connsiteX901" fmla="*/ 777402 w 874603"/>
                <a:gd name="connsiteY901" fmla="*/ 100475 h 538625"/>
                <a:gd name="connsiteX902" fmla="*/ 777402 w 874603"/>
                <a:gd name="connsiteY902" fmla="*/ 95712 h 538625"/>
                <a:gd name="connsiteX903" fmla="*/ 424398 w 874603"/>
                <a:gd name="connsiteY903" fmla="*/ 93964 h 538625"/>
                <a:gd name="connsiteX904" fmla="*/ 424751 w 874603"/>
                <a:gd name="connsiteY904" fmla="*/ 94669 h 538625"/>
                <a:gd name="connsiteX905" fmla="*/ 424186 w 874603"/>
                <a:gd name="connsiteY905" fmla="*/ 95232 h 538625"/>
                <a:gd name="connsiteX906" fmla="*/ 423337 w 874603"/>
                <a:gd name="connsiteY906" fmla="*/ 91851 h 538625"/>
                <a:gd name="connsiteX907" fmla="*/ 424751 w 874603"/>
                <a:gd name="connsiteY907" fmla="*/ 91851 h 538625"/>
                <a:gd name="connsiteX908" fmla="*/ 424398 w 874603"/>
                <a:gd name="connsiteY908" fmla="*/ 93964 h 538625"/>
                <a:gd name="connsiteX909" fmla="*/ 585315 w 874603"/>
                <a:gd name="connsiteY909" fmla="*/ 83012 h 538625"/>
                <a:gd name="connsiteX910" fmla="*/ 586903 w 874603"/>
                <a:gd name="connsiteY910" fmla="*/ 84599 h 538625"/>
                <a:gd name="connsiteX911" fmla="*/ 586903 w 874603"/>
                <a:gd name="connsiteY911" fmla="*/ 86187 h 538625"/>
                <a:gd name="connsiteX912" fmla="*/ 585315 w 874603"/>
                <a:gd name="connsiteY912" fmla="*/ 83012 h 538625"/>
                <a:gd name="connsiteX913" fmla="*/ 766063 w 874603"/>
                <a:gd name="connsiteY913" fmla="*/ 82695 h 538625"/>
                <a:gd name="connsiteX914" fmla="*/ 768784 w 874603"/>
                <a:gd name="connsiteY914" fmla="*/ 85235 h 538625"/>
                <a:gd name="connsiteX915" fmla="*/ 774227 w 874603"/>
                <a:gd name="connsiteY915" fmla="*/ 89045 h 538625"/>
                <a:gd name="connsiteX916" fmla="*/ 772866 w 874603"/>
                <a:gd name="connsiteY916" fmla="*/ 94125 h 538625"/>
                <a:gd name="connsiteX917" fmla="*/ 767424 w 874603"/>
                <a:gd name="connsiteY917" fmla="*/ 90315 h 538625"/>
                <a:gd name="connsiteX918" fmla="*/ 766063 w 874603"/>
                <a:gd name="connsiteY918" fmla="*/ 82695 h 538625"/>
                <a:gd name="connsiteX919" fmla="*/ 547215 w 874603"/>
                <a:gd name="connsiteY919" fmla="*/ 81425 h 538625"/>
                <a:gd name="connsiteX920" fmla="*/ 548802 w 874603"/>
                <a:gd name="connsiteY920" fmla="*/ 81425 h 538625"/>
                <a:gd name="connsiteX921" fmla="*/ 545627 w 874603"/>
                <a:gd name="connsiteY921" fmla="*/ 84600 h 538625"/>
                <a:gd name="connsiteX922" fmla="*/ 547215 w 874603"/>
                <a:gd name="connsiteY922" fmla="*/ 81425 h 538625"/>
                <a:gd name="connsiteX923" fmla="*/ 428549 w 874603"/>
                <a:gd name="connsiteY923" fmla="*/ 81425 h 538625"/>
                <a:gd name="connsiteX924" fmla="*/ 427359 w 874603"/>
                <a:gd name="connsiteY924" fmla="*/ 90950 h 538625"/>
                <a:gd name="connsiteX925" fmla="*/ 426168 w 874603"/>
                <a:gd name="connsiteY925" fmla="*/ 90950 h 538625"/>
                <a:gd name="connsiteX926" fmla="*/ 428549 w 874603"/>
                <a:gd name="connsiteY926" fmla="*/ 81425 h 538625"/>
                <a:gd name="connsiteX927" fmla="*/ 812327 w 874603"/>
                <a:gd name="connsiteY927" fmla="*/ 79837 h 538625"/>
                <a:gd name="connsiteX928" fmla="*/ 812327 w 874603"/>
                <a:gd name="connsiteY928" fmla="*/ 83409 h 538625"/>
                <a:gd name="connsiteX929" fmla="*/ 813915 w 874603"/>
                <a:gd name="connsiteY929" fmla="*/ 83409 h 538625"/>
                <a:gd name="connsiteX930" fmla="*/ 815502 w 874603"/>
                <a:gd name="connsiteY930" fmla="*/ 84600 h 538625"/>
                <a:gd name="connsiteX931" fmla="*/ 809641 w 874603"/>
                <a:gd name="connsiteY931" fmla="*/ 83501 h 538625"/>
                <a:gd name="connsiteX932" fmla="*/ 810740 w 874603"/>
                <a:gd name="connsiteY932" fmla="*/ 84600 h 538625"/>
                <a:gd name="connsiteX933" fmla="*/ 809153 w 874603"/>
                <a:gd name="connsiteY933" fmla="*/ 92538 h 538625"/>
                <a:gd name="connsiteX934" fmla="*/ 807565 w 874603"/>
                <a:gd name="connsiteY934" fmla="*/ 87775 h 538625"/>
                <a:gd name="connsiteX935" fmla="*/ 804390 w 874603"/>
                <a:gd name="connsiteY935" fmla="*/ 83013 h 538625"/>
                <a:gd name="connsiteX936" fmla="*/ 807565 w 874603"/>
                <a:gd name="connsiteY936" fmla="*/ 81425 h 538625"/>
                <a:gd name="connsiteX937" fmla="*/ 809339 w 874603"/>
                <a:gd name="connsiteY937" fmla="*/ 83199 h 538625"/>
                <a:gd name="connsiteX938" fmla="*/ 552014 w 874603"/>
                <a:gd name="connsiteY938" fmla="*/ 78703 h 538625"/>
                <a:gd name="connsiteX939" fmla="*/ 552297 w 874603"/>
                <a:gd name="connsiteY939" fmla="*/ 78891 h 538625"/>
                <a:gd name="connsiteX940" fmla="*/ 552014 w 874603"/>
                <a:gd name="connsiteY940" fmla="*/ 79173 h 538625"/>
                <a:gd name="connsiteX941" fmla="*/ 550600 w 874603"/>
                <a:gd name="connsiteY941" fmla="*/ 77764 h 538625"/>
                <a:gd name="connsiteX942" fmla="*/ 552014 w 874603"/>
                <a:gd name="connsiteY942" fmla="*/ 77764 h 538625"/>
                <a:gd name="connsiteX943" fmla="*/ 552014 w 874603"/>
                <a:gd name="connsiteY943" fmla="*/ 78703 h 538625"/>
                <a:gd name="connsiteX944" fmla="*/ 836234 w 874603"/>
                <a:gd name="connsiteY944" fmla="*/ 73538 h 538625"/>
                <a:gd name="connsiteX945" fmla="*/ 843304 w 874603"/>
                <a:gd name="connsiteY945" fmla="*/ 84808 h 538625"/>
                <a:gd name="connsiteX946" fmla="*/ 853203 w 874603"/>
                <a:gd name="connsiteY946" fmla="*/ 103121 h 538625"/>
                <a:gd name="connsiteX947" fmla="*/ 848961 w 874603"/>
                <a:gd name="connsiteY947" fmla="*/ 105939 h 538625"/>
                <a:gd name="connsiteX948" fmla="*/ 848961 w 874603"/>
                <a:gd name="connsiteY948" fmla="*/ 107348 h 538625"/>
                <a:gd name="connsiteX949" fmla="*/ 858859 w 874603"/>
                <a:gd name="connsiteY949" fmla="*/ 114391 h 538625"/>
                <a:gd name="connsiteX950" fmla="*/ 856031 w 874603"/>
                <a:gd name="connsiteY950" fmla="*/ 121435 h 538625"/>
                <a:gd name="connsiteX951" fmla="*/ 853203 w 874603"/>
                <a:gd name="connsiteY951" fmla="*/ 125661 h 538625"/>
                <a:gd name="connsiteX952" fmla="*/ 848961 w 874603"/>
                <a:gd name="connsiteY952" fmla="*/ 124253 h 538625"/>
                <a:gd name="connsiteX953" fmla="*/ 847547 w 874603"/>
                <a:gd name="connsiteY953" fmla="*/ 115800 h 538625"/>
                <a:gd name="connsiteX954" fmla="*/ 843304 w 874603"/>
                <a:gd name="connsiteY954" fmla="*/ 101713 h 538625"/>
                <a:gd name="connsiteX955" fmla="*/ 836234 w 874603"/>
                <a:gd name="connsiteY955" fmla="*/ 87625 h 538625"/>
                <a:gd name="connsiteX956" fmla="*/ 839062 w 874603"/>
                <a:gd name="connsiteY956" fmla="*/ 87625 h 538625"/>
                <a:gd name="connsiteX957" fmla="*/ 833406 w 874603"/>
                <a:gd name="connsiteY957" fmla="*/ 79173 h 538625"/>
                <a:gd name="connsiteX958" fmla="*/ 836234 w 874603"/>
                <a:gd name="connsiteY958" fmla="*/ 73538 h 538625"/>
                <a:gd name="connsiteX959" fmla="*/ 784635 w 874603"/>
                <a:gd name="connsiteY959" fmla="*/ 71900 h 538625"/>
                <a:gd name="connsiteX960" fmla="*/ 791690 w 874603"/>
                <a:gd name="connsiteY960" fmla="*/ 77673 h 538625"/>
                <a:gd name="connsiteX961" fmla="*/ 784635 w 874603"/>
                <a:gd name="connsiteY961" fmla="*/ 87775 h 538625"/>
                <a:gd name="connsiteX962" fmla="*/ 784635 w 874603"/>
                <a:gd name="connsiteY962" fmla="*/ 80559 h 538625"/>
                <a:gd name="connsiteX963" fmla="*/ 783223 w 874603"/>
                <a:gd name="connsiteY963" fmla="*/ 86332 h 538625"/>
                <a:gd name="connsiteX964" fmla="*/ 780401 w 874603"/>
                <a:gd name="connsiteY964" fmla="*/ 73343 h 538625"/>
                <a:gd name="connsiteX965" fmla="*/ 783223 w 874603"/>
                <a:gd name="connsiteY965" fmla="*/ 76229 h 538625"/>
                <a:gd name="connsiteX966" fmla="*/ 781812 w 874603"/>
                <a:gd name="connsiteY966" fmla="*/ 77673 h 538625"/>
                <a:gd name="connsiteX967" fmla="*/ 786046 w 874603"/>
                <a:gd name="connsiteY967" fmla="*/ 79116 h 538625"/>
                <a:gd name="connsiteX968" fmla="*/ 784635 w 874603"/>
                <a:gd name="connsiteY968" fmla="*/ 71900 h 538625"/>
                <a:gd name="connsiteX969" fmla="*/ 774227 w 874603"/>
                <a:gd name="connsiteY969" fmla="*/ 71899 h 538625"/>
                <a:gd name="connsiteX970" fmla="*/ 778990 w 874603"/>
                <a:gd name="connsiteY970" fmla="*/ 71899 h 538625"/>
                <a:gd name="connsiteX971" fmla="*/ 776609 w 874603"/>
                <a:gd name="connsiteY971" fmla="*/ 76662 h 538625"/>
                <a:gd name="connsiteX972" fmla="*/ 774227 w 874603"/>
                <a:gd name="connsiteY972" fmla="*/ 71899 h 538625"/>
                <a:gd name="connsiteX973" fmla="*/ 753590 w 874603"/>
                <a:gd name="connsiteY973" fmla="*/ 69213 h 538625"/>
                <a:gd name="connsiteX974" fmla="*/ 755178 w 874603"/>
                <a:gd name="connsiteY974" fmla="*/ 69213 h 538625"/>
                <a:gd name="connsiteX975" fmla="*/ 755178 w 874603"/>
                <a:gd name="connsiteY975" fmla="*/ 71900 h 538625"/>
                <a:gd name="connsiteX976" fmla="*/ 753590 w 874603"/>
                <a:gd name="connsiteY976" fmla="*/ 71900 h 538625"/>
                <a:gd name="connsiteX977" fmla="*/ 753590 w 874603"/>
                <a:gd name="connsiteY977" fmla="*/ 69213 h 538625"/>
                <a:gd name="connsiteX978" fmla="*/ 817090 w 874603"/>
                <a:gd name="connsiteY978" fmla="*/ 68725 h 538625"/>
                <a:gd name="connsiteX979" fmla="*/ 820265 w 874603"/>
                <a:gd name="connsiteY979" fmla="*/ 68725 h 538625"/>
                <a:gd name="connsiteX980" fmla="*/ 818677 w 874603"/>
                <a:gd name="connsiteY980" fmla="*/ 71900 h 538625"/>
                <a:gd name="connsiteX981" fmla="*/ 817090 w 874603"/>
                <a:gd name="connsiteY981" fmla="*/ 68725 h 538625"/>
                <a:gd name="connsiteX982" fmla="*/ 427359 w 874603"/>
                <a:gd name="connsiteY982" fmla="*/ 68725 h 538625"/>
                <a:gd name="connsiteX983" fmla="*/ 428549 w 874603"/>
                <a:gd name="connsiteY983" fmla="*/ 70842 h 538625"/>
                <a:gd name="connsiteX984" fmla="*/ 426168 w 874603"/>
                <a:gd name="connsiteY984" fmla="*/ 71900 h 538625"/>
                <a:gd name="connsiteX985" fmla="*/ 427359 w 874603"/>
                <a:gd name="connsiteY985" fmla="*/ 68725 h 538625"/>
                <a:gd name="connsiteX986" fmla="*/ 431328 w 874603"/>
                <a:gd name="connsiteY986" fmla="*/ 67931 h 538625"/>
                <a:gd name="connsiteX987" fmla="*/ 431328 w 874603"/>
                <a:gd name="connsiteY987" fmla="*/ 68725 h 538625"/>
                <a:gd name="connsiteX988" fmla="*/ 429740 w 874603"/>
                <a:gd name="connsiteY988" fmla="*/ 68725 h 538625"/>
                <a:gd name="connsiteX989" fmla="*/ 431328 w 874603"/>
                <a:gd name="connsiteY989" fmla="*/ 67931 h 538625"/>
                <a:gd name="connsiteX990" fmla="*/ 802167 w 874603"/>
                <a:gd name="connsiteY990" fmla="*/ 67137 h 538625"/>
                <a:gd name="connsiteX991" fmla="*/ 811057 w 874603"/>
                <a:gd name="connsiteY991" fmla="*/ 72510 h 538625"/>
                <a:gd name="connsiteX992" fmla="*/ 809575 w 874603"/>
                <a:gd name="connsiteY992" fmla="*/ 77883 h 538625"/>
                <a:gd name="connsiteX993" fmla="*/ 806612 w 874603"/>
                <a:gd name="connsiteY993" fmla="*/ 73853 h 538625"/>
                <a:gd name="connsiteX994" fmla="*/ 800685 w 874603"/>
                <a:gd name="connsiteY994" fmla="*/ 81913 h 538625"/>
                <a:gd name="connsiteX995" fmla="*/ 802167 w 874603"/>
                <a:gd name="connsiteY995" fmla="*/ 83257 h 538625"/>
                <a:gd name="connsiteX996" fmla="*/ 799204 w 874603"/>
                <a:gd name="connsiteY996" fmla="*/ 84600 h 538625"/>
                <a:gd name="connsiteX997" fmla="*/ 797722 w 874603"/>
                <a:gd name="connsiteY997" fmla="*/ 76540 h 538625"/>
                <a:gd name="connsiteX998" fmla="*/ 796240 w 874603"/>
                <a:gd name="connsiteY998" fmla="*/ 72510 h 538625"/>
                <a:gd name="connsiteX999" fmla="*/ 799204 w 874603"/>
                <a:gd name="connsiteY999" fmla="*/ 69824 h 538625"/>
                <a:gd name="connsiteX1000" fmla="*/ 799204 w 874603"/>
                <a:gd name="connsiteY1000" fmla="*/ 68480 h 538625"/>
                <a:gd name="connsiteX1001" fmla="*/ 802167 w 874603"/>
                <a:gd name="connsiteY1001" fmla="*/ 67137 h 538625"/>
                <a:gd name="connsiteX1002" fmla="*/ 774228 w 874603"/>
                <a:gd name="connsiteY1002" fmla="*/ 62374 h 538625"/>
                <a:gd name="connsiteX1003" fmla="*/ 774228 w 874603"/>
                <a:gd name="connsiteY1003" fmla="*/ 67136 h 538625"/>
                <a:gd name="connsiteX1004" fmla="*/ 771053 w 874603"/>
                <a:gd name="connsiteY1004" fmla="*/ 68724 h 538625"/>
                <a:gd name="connsiteX1005" fmla="*/ 774228 w 874603"/>
                <a:gd name="connsiteY1005" fmla="*/ 62374 h 538625"/>
                <a:gd name="connsiteX1006" fmla="*/ 764702 w 874603"/>
                <a:gd name="connsiteY1006" fmla="*/ 62374 h 538625"/>
                <a:gd name="connsiteX1007" fmla="*/ 764702 w 874603"/>
                <a:gd name="connsiteY1007" fmla="*/ 67136 h 538625"/>
                <a:gd name="connsiteX1008" fmla="*/ 764702 w 874603"/>
                <a:gd name="connsiteY1008" fmla="*/ 62374 h 538625"/>
                <a:gd name="connsiteX1009" fmla="*/ 556740 w 874603"/>
                <a:gd name="connsiteY1009" fmla="*/ 62374 h 538625"/>
                <a:gd name="connsiteX1010" fmla="*/ 558328 w 874603"/>
                <a:gd name="connsiteY1010" fmla="*/ 63962 h 538625"/>
                <a:gd name="connsiteX1011" fmla="*/ 556740 w 874603"/>
                <a:gd name="connsiteY1011" fmla="*/ 63962 h 538625"/>
                <a:gd name="connsiteX1012" fmla="*/ 556740 w 874603"/>
                <a:gd name="connsiteY1012" fmla="*/ 62374 h 538625"/>
                <a:gd name="connsiteX1013" fmla="*/ 761528 w 874603"/>
                <a:gd name="connsiteY1013" fmla="*/ 59199 h 538625"/>
                <a:gd name="connsiteX1014" fmla="*/ 763115 w 874603"/>
                <a:gd name="connsiteY1014" fmla="*/ 59199 h 538625"/>
                <a:gd name="connsiteX1015" fmla="*/ 763115 w 874603"/>
                <a:gd name="connsiteY1015" fmla="*/ 62374 h 538625"/>
                <a:gd name="connsiteX1016" fmla="*/ 761528 w 874603"/>
                <a:gd name="connsiteY1016" fmla="*/ 59199 h 538625"/>
                <a:gd name="connsiteX1017" fmla="*/ 594840 w 874603"/>
                <a:gd name="connsiteY1017" fmla="*/ 59199 h 538625"/>
                <a:gd name="connsiteX1018" fmla="*/ 596428 w 874603"/>
                <a:gd name="connsiteY1018" fmla="*/ 62374 h 538625"/>
                <a:gd name="connsiteX1019" fmla="*/ 594840 w 874603"/>
                <a:gd name="connsiteY1019" fmla="*/ 62374 h 538625"/>
                <a:gd name="connsiteX1020" fmla="*/ 594840 w 874603"/>
                <a:gd name="connsiteY1020" fmla="*/ 59199 h 538625"/>
                <a:gd name="connsiteX1021" fmla="*/ 672627 w 874603"/>
                <a:gd name="connsiteY1021" fmla="*/ 58803 h 538625"/>
                <a:gd name="connsiteX1022" fmla="*/ 674215 w 874603"/>
                <a:gd name="connsiteY1022" fmla="*/ 58803 h 538625"/>
                <a:gd name="connsiteX1023" fmla="*/ 672627 w 874603"/>
                <a:gd name="connsiteY1023" fmla="*/ 62375 h 538625"/>
                <a:gd name="connsiteX1024" fmla="*/ 672627 w 874603"/>
                <a:gd name="connsiteY1024" fmla="*/ 58803 h 538625"/>
                <a:gd name="connsiteX1025" fmla="*/ 759940 w 874603"/>
                <a:gd name="connsiteY1025" fmla="*/ 56024 h 538625"/>
                <a:gd name="connsiteX1026" fmla="*/ 761528 w 874603"/>
                <a:gd name="connsiteY1026" fmla="*/ 56024 h 538625"/>
                <a:gd name="connsiteX1027" fmla="*/ 761528 w 874603"/>
                <a:gd name="connsiteY1027" fmla="*/ 57612 h 538625"/>
                <a:gd name="connsiteX1028" fmla="*/ 666277 w 874603"/>
                <a:gd name="connsiteY1028" fmla="*/ 56024 h 538625"/>
                <a:gd name="connsiteX1029" fmla="*/ 667865 w 874603"/>
                <a:gd name="connsiteY1029" fmla="*/ 56024 h 538625"/>
                <a:gd name="connsiteX1030" fmla="*/ 667865 w 874603"/>
                <a:gd name="connsiteY1030" fmla="*/ 57612 h 538625"/>
                <a:gd name="connsiteX1031" fmla="*/ 666277 w 874603"/>
                <a:gd name="connsiteY1031" fmla="*/ 57612 h 538625"/>
                <a:gd name="connsiteX1032" fmla="*/ 753590 w 874603"/>
                <a:gd name="connsiteY1032" fmla="*/ 55780 h 538625"/>
                <a:gd name="connsiteX1033" fmla="*/ 758353 w 874603"/>
                <a:gd name="connsiteY1033" fmla="*/ 55780 h 538625"/>
                <a:gd name="connsiteX1034" fmla="*/ 755178 w 874603"/>
                <a:gd name="connsiteY1034" fmla="*/ 69213 h 538625"/>
                <a:gd name="connsiteX1035" fmla="*/ 753590 w 874603"/>
                <a:gd name="connsiteY1035" fmla="*/ 55780 h 538625"/>
                <a:gd name="connsiteX1036" fmla="*/ 800534 w 874603"/>
                <a:gd name="connsiteY1036" fmla="*/ 54437 h 538625"/>
                <a:gd name="connsiteX1037" fmla="*/ 814141 w 874603"/>
                <a:gd name="connsiteY1037" fmla="*/ 62230 h 538625"/>
                <a:gd name="connsiteX1038" fmla="*/ 815502 w 874603"/>
                <a:gd name="connsiteY1038" fmla="*/ 67426 h 538625"/>
                <a:gd name="connsiteX1039" fmla="*/ 805977 w 874603"/>
                <a:gd name="connsiteY1039" fmla="*/ 63529 h 538625"/>
                <a:gd name="connsiteX1040" fmla="*/ 797813 w 874603"/>
                <a:gd name="connsiteY1040" fmla="*/ 59633 h 538625"/>
                <a:gd name="connsiteX1041" fmla="*/ 800534 w 874603"/>
                <a:gd name="connsiteY1041" fmla="*/ 54437 h 538625"/>
                <a:gd name="connsiteX1042" fmla="*/ 790896 w 874603"/>
                <a:gd name="connsiteY1042" fmla="*/ 53076 h 538625"/>
                <a:gd name="connsiteX1043" fmla="*/ 792285 w 874603"/>
                <a:gd name="connsiteY1043" fmla="*/ 53076 h 538625"/>
                <a:gd name="connsiteX1044" fmla="*/ 790971 w 874603"/>
                <a:gd name="connsiteY1044" fmla="*/ 53334 h 538625"/>
                <a:gd name="connsiteX1045" fmla="*/ 767877 w 874603"/>
                <a:gd name="connsiteY1045" fmla="*/ 52849 h 538625"/>
                <a:gd name="connsiteX1046" fmla="*/ 769465 w 874603"/>
                <a:gd name="connsiteY1046" fmla="*/ 52849 h 538625"/>
                <a:gd name="connsiteX1047" fmla="*/ 769465 w 874603"/>
                <a:gd name="connsiteY1047" fmla="*/ 54437 h 538625"/>
                <a:gd name="connsiteX1048" fmla="*/ 767877 w 874603"/>
                <a:gd name="connsiteY1048" fmla="*/ 54437 h 538625"/>
                <a:gd name="connsiteX1049" fmla="*/ 683740 w 874603"/>
                <a:gd name="connsiteY1049" fmla="*/ 52849 h 538625"/>
                <a:gd name="connsiteX1050" fmla="*/ 685328 w 874603"/>
                <a:gd name="connsiteY1050" fmla="*/ 54437 h 538625"/>
                <a:gd name="connsiteX1051" fmla="*/ 682153 w 874603"/>
                <a:gd name="connsiteY1051" fmla="*/ 57612 h 538625"/>
                <a:gd name="connsiteX1052" fmla="*/ 680565 w 874603"/>
                <a:gd name="connsiteY1052" fmla="*/ 57612 h 538625"/>
                <a:gd name="connsiteX1053" fmla="*/ 683740 w 874603"/>
                <a:gd name="connsiteY1053" fmla="*/ 52849 h 538625"/>
                <a:gd name="connsiteX1054" fmla="*/ 672628 w 874603"/>
                <a:gd name="connsiteY1054" fmla="*/ 49674 h 538625"/>
                <a:gd name="connsiteX1055" fmla="*/ 672628 w 874603"/>
                <a:gd name="connsiteY1055" fmla="*/ 51262 h 538625"/>
                <a:gd name="connsiteX1056" fmla="*/ 671040 w 874603"/>
                <a:gd name="connsiteY1056" fmla="*/ 51262 h 538625"/>
                <a:gd name="connsiteX1057" fmla="*/ 672628 w 874603"/>
                <a:gd name="connsiteY1057" fmla="*/ 49674 h 538625"/>
                <a:gd name="connsiteX1058" fmla="*/ 610318 w 874603"/>
                <a:gd name="connsiteY1058" fmla="*/ 49674 h 538625"/>
                <a:gd name="connsiteX1059" fmla="*/ 613890 w 874603"/>
                <a:gd name="connsiteY1059" fmla="*/ 54437 h 538625"/>
                <a:gd name="connsiteX1060" fmla="*/ 609127 w 874603"/>
                <a:gd name="connsiteY1060" fmla="*/ 52849 h 538625"/>
                <a:gd name="connsiteX1061" fmla="*/ 610318 w 874603"/>
                <a:gd name="connsiteY1061" fmla="*/ 49674 h 538625"/>
                <a:gd name="connsiteX1062" fmla="*/ 690090 w 874603"/>
                <a:gd name="connsiteY1062" fmla="*/ 48087 h 538625"/>
                <a:gd name="connsiteX1063" fmla="*/ 691677 w 874603"/>
                <a:gd name="connsiteY1063" fmla="*/ 48087 h 538625"/>
                <a:gd name="connsiteX1064" fmla="*/ 690090 w 874603"/>
                <a:gd name="connsiteY1064" fmla="*/ 54437 h 538625"/>
                <a:gd name="connsiteX1065" fmla="*/ 688502 w 874603"/>
                <a:gd name="connsiteY1065" fmla="*/ 54437 h 538625"/>
                <a:gd name="connsiteX1066" fmla="*/ 690090 w 874603"/>
                <a:gd name="connsiteY1066" fmla="*/ 48087 h 538625"/>
                <a:gd name="connsiteX1067" fmla="*/ 775616 w 874603"/>
                <a:gd name="connsiteY1067" fmla="*/ 47633 h 538625"/>
                <a:gd name="connsiteX1068" fmla="*/ 785340 w 874603"/>
                <a:gd name="connsiteY1068" fmla="*/ 54437 h 538625"/>
                <a:gd name="connsiteX1069" fmla="*/ 790971 w 874603"/>
                <a:gd name="connsiteY1069" fmla="*/ 53334 h 538625"/>
                <a:gd name="connsiteX1070" fmla="*/ 793674 w 874603"/>
                <a:gd name="connsiteY1070" fmla="*/ 62601 h 538625"/>
                <a:gd name="connsiteX1071" fmla="*/ 796452 w 874603"/>
                <a:gd name="connsiteY1071" fmla="*/ 63962 h 538625"/>
                <a:gd name="connsiteX1072" fmla="*/ 795063 w 874603"/>
                <a:gd name="connsiteY1072" fmla="*/ 65323 h 538625"/>
                <a:gd name="connsiteX1073" fmla="*/ 790896 w 874603"/>
                <a:gd name="connsiteY1073" fmla="*/ 62601 h 538625"/>
                <a:gd name="connsiteX1074" fmla="*/ 785340 w 874603"/>
                <a:gd name="connsiteY1074" fmla="*/ 68044 h 538625"/>
                <a:gd name="connsiteX1075" fmla="*/ 785340 w 874603"/>
                <a:gd name="connsiteY1075" fmla="*/ 70766 h 538625"/>
                <a:gd name="connsiteX1076" fmla="*/ 779783 w 874603"/>
                <a:gd name="connsiteY1076" fmla="*/ 66683 h 538625"/>
                <a:gd name="connsiteX1077" fmla="*/ 779783 w 874603"/>
                <a:gd name="connsiteY1077" fmla="*/ 58519 h 538625"/>
                <a:gd name="connsiteX1078" fmla="*/ 774227 w 874603"/>
                <a:gd name="connsiteY1078" fmla="*/ 50355 h 538625"/>
                <a:gd name="connsiteX1079" fmla="*/ 775616 w 874603"/>
                <a:gd name="connsiteY1079" fmla="*/ 47633 h 538625"/>
                <a:gd name="connsiteX1080" fmla="*/ 764703 w 874603"/>
                <a:gd name="connsiteY1080" fmla="*/ 46499 h 538625"/>
                <a:gd name="connsiteX1081" fmla="*/ 761528 w 874603"/>
                <a:gd name="connsiteY1081" fmla="*/ 52849 h 538625"/>
                <a:gd name="connsiteX1082" fmla="*/ 759940 w 874603"/>
                <a:gd name="connsiteY1082" fmla="*/ 48086 h 538625"/>
                <a:gd name="connsiteX1083" fmla="*/ 764703 w 874603"/>
                <a:gd name="connsiteY1083" fmla="*/ 46499 h 538625"/>
                <a:gd name="connsiteX1084" fmla="*/ 582140 w 874603"/>
                <a:gd name="connsiteY1084" fmla="*/ 46499 h 538625"/>
                <a:gd name="connsiteX1085" fmla="*/ 580552 w 874603"/>
                <a:gd name="connsiteY1085" fmla="*/ 52849 h 538625"/>
                <a:gd name="connsiteX1086" fmla="*/ 577377 w 874603"/>
                <a:gd name="connsiteY1086" fmla="*/ 51261 h 538625"/>
                <a:gd name="connsiteX1087" fmla="*/ 582140 w 874603"/>
                <a:gd name="connsiteY1087" fmla="*/ 46499 h 538625"/>
                <a:gd name="connsiteX1088" fmla="*/ 686915 w 874603"/>
                <a:gd name="connsiteY1088" fmla="*/ 45970 h 538625"/>
                <a:gd name="connsiteX1089" fmla="*/ 686915 w 874603"/>
                <a:gd name="connsiteY1089" fmla="*/ 47029 h 538625"/>
                <a:gd name="connsiteX1090" fmla="*/ 685328 w 874603"/>
                <a:gd name="connsiteY1090" fmla="*/ 47029 h 538625"/>
                <a:gd name="connsiteX1091" fmla="*/ 686915 w 874603"/>
                <a:gd name="connsiteY1091" fmla="*/ 45970 h 538625"/>
                <a:gd name="connsiteX1092" fmla="*/ 751367 w 874603"/>
                <a:gd name="connsiteY1092" fmla="*/ 44912 h 538625"/>
                <a:gd name="connsiteX1093" fmla="*/ 753907 w 874603"/>
                <a:gd name="connsiteY1093" fmla="*/ 51262 h 538625"/>
                <a:gd name="connsiteX1094" fmla="*/ 751367 w 874603"/>
                <a:gd name="connsiteY1094" fmla="*/ 44912 h 538625"/>
                <a:gd name="connsiteX1095" fmla="*/ 594840 w 874603"/>
                <a:gd name="connsiteY1095" fmla="*/ 43324 h 538625"/>
                <a:gd name="connsiteX1096" fmla="*/ 596428 w 874603"/>
                <a:gd name="connsiteY1096" fmla="*/ 43324 h 538625"/>
                <a:gd name="connsiteX1097" fmla="*/ 596428 w 874603"/>
                <a:gd name="connsiteY1097" fmla="*/ 44912 h 538625"/>
                <a:gd name="connsiteX1098" fmla="*/ 594840 w 874603"/>
                <a:gd name="connsiteY1098" fmla="*/ 43324 h 538625"/>
                <a:gd name="connsiteX1099" fmla="*/ 629765 w 874603"/>
                <a:gd name="connsiteY1099" fmla="*/ 40150 h 538625"/>
                <a:gd name="connsiteX1100" fmla="*/ 631353 w 874603"/>
                <a:gd name="connsiteY1100" fmla="*/ 40150 h 538625"/>
                <a:gd name="connsiteX1101" fmla="*/ 631353 w 874603"/>
                <a:gd name="connsiteY1101" fmla="*/ 41737 h 538625"/>
                <a:gd name="connsiteX1102" fmla="*/ 629765 w 874603"/>
                <a:gd name="connsiteY1102" fmla="*/ 40150 h 538625"/>
                <a:gd name="connsiteX1103" fmla="*/ 754119 w 874603"/>
                <a:gd name="connsiteY1103" fmla="*/ 36974 h 538625"/>
                <a:gd name="connsiteX1104" fmla="*/ 755177 w 874603"/>
                <a:gd name="connsiteY1104" fmla="*/ 41737 h 538625"/>
                <a:gd name="connsiteX1105" fmla="*/ 754119 w 874603"/>
                <a:gd name="connsiteY1105" fmla="*/ 41737 h 538625"/>
                <a:gd name="connsiteX1106" fmla="*/ 754119 w 874603"/>
                <a:gd name="connsiteY1106" fmla="*/ 36974 h 538625"/>
                <a:gd name="connsiteX1107" fmla="*/ 696837 w 874603"/>
                <a:gd name="connsiteY1107" fmla="*/ 36974 h 538625"/>
                <a:gd name="connsiteX1108" fmla="*/ 699615 w 874603"/>
                <a:gd name="connsiteY1108" fmla="*/ 42530 h 538625"/>
                <a:gd name="connsiteX1109" fmla="*/ 695448 w 874603"/>
                <a:gd name="connsiteY1109" fmla="*/ 48087 h 538625"/>
                <a:gd name="connsiteX1110" fmla="*/ 692670 w 874603"/>
                <a:gd name="connsiteY1110" fmla="*/ 45309 h 538625"/>
                <a:gd name="connsiteX1111" fmla="*/ 691280 w 874603"/>
                <a:gd name="connsiteY1111" fmla="*/ 46698 h 538625"/>
                <a:gd name="connsiteX1112" fmla="*/ 689891 w 874603"/>
                <a:gd name="connsiteY1112" fmla="*/ 42530 h 538625"/>
                <a:gd name="connsiteX1113" fmla="*/ 688502 w 874603"/>
                <a:gd name="connsiteY1113" fmla="*/ 42530 h 538625"/>
                <a:gd name="connsiteX1114" fmla="*/ 691280 w 874603"/>
                <a:gd name="connsiteY1114" fmla="*/ 41141 h 538625"/>
                <a:gd name="connsiteX1115" fmla="*/ 694059 w 874603"/>
                <a:gd name="connsiteY1115" fmla="*/ 43920 h 538625"/>
                <a:gd name="connsiteX1116" fmla="*/ 696837 w 874603"/>
                <a:gd name="connsiteY1116" fmla="*/ 36974 h 538625"/>
                <a:gd name="connsiteX1117" fmla="*/ 629765 w 874603"/>
                <a:gd name="connsiteY1117" fmla="*/ 35387 h 538625"/>
                <a:gd name="connsiteX1118" fmla="*/ 628178 w 874603"/>
                <a:gd name="connsiteY1118" fmla="*/ 40150 h 538625"/>
                <a:gd name="connsiteX1119" fmla="*/ 629765 w 874603"/>
                <a:gd name="connsiteY1119" fmla="*/ 40150 h 538625"/>
                <a:gd name="connsiteX1120" fmla="*/ 626590 w 874603"/>
                <a:gd name="connsiteY1120" fmla="*/ 43325 h 538625"/>
                <a:gd name="connsiteX1121" fmla="*/ 626590 w 874603"/>
                <a:gd name="connsiteY1121" fmla="*/ 38562 h 538625"/>
                <a:gd name="connsiteX1122" fmla="*/ 629765 w 874603"/>
                <a:gd name="connsiteY1122" fmla="*/ 35387 h 538625"/>
                <a:gd name="connsiteX1123" fmla="*/ 581505 w 874603"/>
                <a:gd name="connsiteY1123" fmla="*/ 35387 h 538625"/>
                <a:gd name="connsiteX1124" fmla="*/ 584045 w 874603"/>
                <a:gd name="connsiteY1124" fmla="*/ 36974 h 538625"/>
                <a:gd name="connsiteX1125" fmla="*/ 585315 w 874603"/>
                <a:gd name="connsiteY1125" fmla="*/ 38562 h 538625"/>
                <a:gd name="connsiteX1126" fmla="*/ 580235 w 874603"/>
                <a:gd name="connsiteY1126" fmla="*/ 40149 h 538625"/>
                <a:gd name="connsiteX1127" fmla="*/ 581505 w 874603"/>
                <a:gd name="connsiteY1127" fmla="*/ 35387 h 538625"/>
                <a:gd name="connsiteX1128" fmla="*/ 588490 w 874603"/>
                <a:gd name="connsiteY1128" fmla="*/ 35210 h 538625"/>
                <a:gd name="connsiteX1129" fmla="*/ 596427 w 874603"/>
                <a:gd name="connsiteY1129" fmla="*/ 39443 h 538625"/>
                <a:gd name="connsiteX1130" fmla="*/ 586902 w 874603"/>
                <a:gd name="connsiteY1130" fmla="*/ 40854 h 538625"/>
                <a:gd name="connsiteX1131" fmla="*/ 588490 w 874603"/>
                <a:gd name="connsiteY1131" fmla="*/ 35210 h 538625"/>
                <a:gd name="connsiteX1132" fmla="*/ 691677 w 874603"/>
                <a:gd name="connsiteY1132" fmla="*/ 32212 h 538625"/>
                <a:gd name="connsiteX1133" fmla="*/ 693265 w 874603"/>
                <a:gd name="connsiteY1133" fmla="*/ 35387 h 538625"/>
                <a:gd name="connsiteX1134" fmla="*/ 691677 w 874603"/>
                <a:gd name="connsiteY1134" fmla="*/ 35387 h 538625"/>
                <a:gd name="connsiteX1135" fmla="*/ 691677 w 874603"/>
                <a:gd name="connsiteY1135" fmla="*/ 32212 h 538625"/>
                <a:gd name="connsiteX1136" fmla="*/ 617065 w 874603"/>
                <a:gd name="connsiteY1136" fmla="*/ 29037 h 538625"/>
                <a:gd name="connsiteX1137" fmla="*/ 621827 w 874603"/>
                <a:gd name="connsiteY1137" fmla="*/ 32212 h 538625"/>
                <a:gd name="connsiteX1138" fmla="*/ 618652 w 874603"/>
                <a:gd name="connsiteY1138" fmla="*/ 32212 h 538625"/>
                <a:gd name="connsiteX1139" fmla="*/ 617065 w 874603"/>
                <a:gd name="connsiteY1139" fmla="*/ 29037 h 538625"/>
                <a:gd name="connsiteX1140" fmla="*/ 503937 w 874603"/>
                <a:gd name="connsiteY1140" fmla="*/ 27049 h 538625"/>
                <a:gd name="connsiteX1141" fmla="*/ 506765 w 874603"/>
                <a:gd name="connsiteY1141" fmla="*/ 27049 h 538625"/>
                <a:gd name="connsiteX1142" fmla="*/ 503937 w 874603"/>
                <a:gd name="connsiteY1142" fmla="*/ 29866 h 538625"/>
                <a:gd name="connsiteX1143" fmla="*/ 732953 w 874603"/>
                <a:gd name="connsiteY1143" fmla="*/ 25862 h 538625"/>
                <a:gd name="connsiteX1144" fmla="*/ 731365 w 874603"/>
                <a:gd name="connsiteY1144" fmla="*/ 33800 h 538625"/>
                <a:gd name="connsiteX1145" fmla="*/ 729778 w 874603"/>
                <a:gd name="connsiteY1145" fmla="*/ 33800 h 538625"/>
                <a:gd name="connsiteX1146" fmla="*/ 732953 w 874603"/>
                <a:gd name="connsiteY1146" fmla="*/ 25862 h 538625"/>
                <a:gd name="connsiteX1147" fmla="*/ 606945 w 874603"/>
                <a:gd name="connsiteY1147" fmla="*/ 25862 h 538625"/>
                <a:gd name="connsiteX1148" fmla="*/ 609723 w 874603"/>
                <a:gd name="connsiteY1148" fmla="*/ 32741 h 538625"/>
                <a:gd name="connsiteX1149" fmla="*/ 608334 w 874603"/>
                <a:gd name="connsiteY1149" fmla="*/ 40996 h 538625"/>
                <a:gd name="connsiteX1150" fmla="*/ 606945 w 874603"/>
                <a:gd name="connsiteY1150" fmla="*/ 46500 h 538625"/>
                <a:gd name="connsiteX1151" fmla="*/ 604166 w 874603"/>
                <a:gd name="connsiteY1151" fmla="*/ 38245 h 538625"/>
                <a:gd name="connsiteX1152" fmla="*/ 606945 w 874603"/>
                <a:gd name="connsiteY1152" fmla="*/ 25862 h 538625"/>
                <a:gd name="connsiteX1153" fmla="*/ 534515 w 874603"/>
                <a:gd name="connsiteY1153" fmla="*/ 24274 h 538625"/>
                <a:gd name="connsiteX1154" fmla="*/ 539277 w 874603"/>
                <a:gd name="connsiteY1154" fmla="*/ 29037 h 538625"/>
                <a:gd name="connsiteX1155" fmla="*/ 534515 w 874603"/>
                <a:gd name="connsiteY1155" fmla="*/ 30624 h 538625"/>
                <a:gd name="connsiteX1156" fmla="*/ 534515 w 874603"/>
                <a:gd name="connsiteY1156" fmla="*/ 24274 h 538625"/>
                <a:gd name="connsiteX1157" fmla="*/ 561502 w 874603"/>
                <a:gd name="connsiteY1157" fmla="*/ 24274 h 538625"/>
                <a:gd name="connsiteX1158" fmla="*/ 563090 w 874603"/>
                <a:gd name="connsiteY1158" fmla="*/ 25862 h 538625"/>
                <a:gd name="connsiteX1159" fmla="*/ 561502 w 874603"/>
                <a:gd name="connsiteY1159" fmla="*/ 25862 h 538625"/>
                <a:gd name="connsiteX1160" fmla="*/ 561502 w 874603"/>
                <a:gd name="connsiteY1160" fmla="*/ 24274 h 538625"/>
                <a:gd name="connsiteX1161" fmla="*/ 527636 w 874603"/>
                <a:gd name="connsiteY1161" fmla="*/ 24116 h 538625"/>
                <a:gd name="connsiteX1162" fmla="*/ 529012 w 874603"/>
                <a:gd name="connsiteY1162" fmla="*/ 35546 h 538625"/>
                <a:gd name="connsiteX1163" fmla="*/ 529012 w 874603"/>
                <a:gd name="connsiteY1163" fmla="*/ 36975 h 538625"/>
                <a:gd name="connsiteX1164" fmla="*/ 524884 w 874603"/>
                <a:gd name="connsiteY1164" fmla="*/ 32689 h 538625"/>
                <a:gd name="connsiteX1165" fmla="*/ 520756 w 874603"/>
                <a:gd name="connsiteY1165" fmla="*/ 36975 h 538625"/>
                <a:gd name="connsiteX1166" fmla="*/ 520756 w 874603"/>
                <a:gd name="connsiteY1166" fmla="*/ 26973 h 538625"/>
                <a:gd name="connsiteX1167" fmla="*/ 527636 w 874603"/>
                <a:gd name="connsiteY1167" fmla="*/ 24116 h 538625"/>
                <a:gd name="connsiteX1168" fmla="*/ 581842 w 874603"/>
                <a:gd name="connsiteY1168" fmla="*/ 23084 h 538625"/>
                <a:gd name="connsiteX1169" fmla="*/ 581346 w 874603"/>
                <a:gd name="connsiteY1169" fmla="*/ 29037 h 538625"/>
                <a:gd name="connsiteX1170" fmla="*/ 577377 w 874603"/>
                <a:gd name="connsiteY1170" fmla="*/ 29037 h 538625"/>
                <a:gd name="connsiteX1171" fmla="*/ 577377 w 874603"/>
                <a:gd name="connsiteY1171" fmla="*/ 24275 h 538625"/>
                <a:gd name="connsiteX1172" fmla="*/ 581842 w 874603"/>
                <a:gd name="connsiteY1172" fmla="*/ 23084 h 538625"/>
                <a:gd name="connsiteX1173" fmla="*/ 704377 w 874603"/>
                <a:gd name="connsiteY1173" fmla="*/ 22052 h 538625"/>
                <a:gd name="connsiteX1174" fmla="*/ 710022 w 874603"/>
                <a:gd name="connsiteY1174" fmla="*/ 23322 h 538625"/>
                <a:gd name="connsiteX1175" fmla="*/ 707199 w 874603"/>
                <a:gd name="connsiteY1175" fmla="*/ 25862 h 538625"/>
                <a:gd name="connsiteX1176" fmla="*/ 704377 w 874603"/>
                <a:gd name="connsiteY1176" fmla="*/ 24592 h 538625"/>
                <a:gd name="connsiteX1177" fmla="*/ 704377 w 874603"/>
                <a:gd name="connsiteY1177" fmla="*/ 22052 h 538625"/>
                <a:gd name="connsiteX1178" fmla="*/ 712844 w 874603"/>
                <a:gd name="connsiteY1178" fmla="*/ 20782 h 538625"/>
                <a:gd name="connsiteX1179" fmla="*/ 712844 w 874603"/>
                <a:gd name="connsiteY1179" fmla="*/ 25862 h 538625"/>
                <a:gd name="connsiteX1180" fmla="*/ 710022 w 874603"/>
                <a:gd name="connsiteY1180" fmla="*/ 23322 h 538625"/>
                <a:gd name="connsiteX1181" fmla="*/ 712844 w 874603"/>
                <a:gd name="connsiteY1181" fmla="*/ 20782 h 538625"/>
                <a:gd name="connsiteX1182" fmla="*/ 542452 w 874603"/>
                <a:gd name="connsiteY1182" fmla="*/ 19512 h 538625"/>
                <a:gd name="connsiteX1183" fmla="*/ 544040 w 874603"/>
                <a:gd name="connsiteY1183" fmla="*/ 19512 h 538625"/>
                <a:gd name="connsiteX1184" fmla="*/ 544040 w 874603"/>
                <a:gd name="connsiteY1184" fmla="*/ 21100 h 538625"/>
                <a:gd name="connsiteX1185" fmla="*/ 542452 w 874603"/>
                <a:gd name="connsiteY1185" fmla="*/ 19512 h 538625"/>
                <a:gd name="connsiteX1186" fmla="*/ 519434 w 874603"/>
                <a:gd name="connsiteY1186" fmla="*/ 19512 h 538625"/>
                <a:gd name="connsiteX1187" fmla="*/ 519434 w 874603"/>
                <a:gd name="connsiteY1187" fmla="*/ 25862 h 538625"/>
                <a:gd name="connsiteX1188" fmla="*/ 517052 w 874603"/>
                <a:gd name="connsiteY1188" fmla="*/ 24592 h 538625"/>
                <a:gd name="connsiteX1189" fmla="*/ 519434 w 874603"/>
                <a:gd name="connsiteY1189" fmla="*/ 19512 h 538625"/>
                <a:gd name="connsiteX1190" fmla="*/ 571980 w 874603"/>
                <a:gd name="connsiteY1190" fmla="*/ 11574 h 538625"/>
                <a:gd name="connsiteX1191" fmla="*/ 569440 w 874603"/>
                <a:gd name="connsiteY1191" fmla="*/ 14749 h 538625"/>
                <a:gd name="connsiteX1192" fmla="*/ 571980 w 874603"/>
                <a:gd name="connsiteY1192" fmla="*/ 11574 h 538625"/>
                <a:gd name="connsiteX1193" fmla="*/ 557874 w 874603"/>
                <a:gd name="connsiteY1193" fmla="*/ 6812 h 538625"/>
                <a:gd name="connsiteX1194" fmla="*/ 563316 w 874603"/>
                <a:gd name="connsiteY1194" fmla="*/ 9352 h 538625"/>
                <a:gd name="connsiteX1195" fmla="*/ 561956 w 874603"/>
                <a:gd name="connsiteY1195" fmla="*/ 13162 h 538625"/>
                <a:gd name="connsiteX1196" fmla="*/ 564677 w 874603"/>
                <a:gd name="connsiteY1196" fmla="*/ 18242 h 538625"/>
                <a:gd name="connsiteX1197" fmla="*/ 563316 w 874603"/>
                <a:gd name="connsiteY1197" fmla="*/ 19512 h 538625"/>
                <a:gd name="connsiteX1198" fmla="*/ 559234 w 874603"/>
                <a:gd name="connsiteY1198" fmla="*/ 15702 h 538625"/>
                <a:gd name="connsiteX1199" fmla="*/ 555152 w 874603"/>
                <a:gd name="connsiteY1199" fmla="*/ 11892 h 538625"/>
                <a:gd name="connsiteX1200" fmla="*/ 557874 w 874603"/>
                <a:gd name="connsiteY1200" fmla="*/ 6812 h 538625"/>
                <a:gd name="connsiteX1201" fmla="*/ 345565 w 874603"/>
                <a:gd name="connsiteY1201" fmla="*/ 283 h 538625"/>
                <a:gd name="connsiteX1202" fmla="*/ 379502 w 874603"/>
                <a:gd name="connsiteY1202" fmla="*/ 10144 h 538625"/>
                <a:gd name="connsiteX1203" fmla="*/ 404955 w 874603"/>
                <a:gd name="connsiteY1203" fmla="*/ 20005 h 538625"/>
                <a:gd name="connsiteX1204" fmla="*/ 444548 w 874603"/>
                <a:gd name="connsiteY1204" fmla="*/ 38319 h 538625"/>
                <a:gd name="connsiteX1205" fmla="*/ 454446 w 874603"/>
                <a:gd name="connsiteY1205" fmla="*/ 48180 h 538625"/>
                <a:gd name="connsiteX1206" fmla="*/ 445962 w 874603"/>
                <a:gd name="connsiteY1206" fmla="*/ 58041 h 538625"/>
                <a:gd name="connsiteX1207" fmla="*/ 443134 w 874603"/>
                <a:gd name="connsiteY1207" fmla="*/ 60859 h 538625"/>
                <a:gd name="connsiteX1208" fmla="*/ 438891 w 874603"/>
                <a:gd name="connsiteY1208" fmla="*/ 58041 h 538625"/>
                <a:gd name="connsiteX1209" fmla="*/ 437477 w 874603"/>
                <a:gd name="connsiteY1209" fmla="*/ 60859 h 538625"/>
                <a:gd name="connsiteX1210" fmla="*/ 436063 w 874603"/>
                <a:gd name="connsiteY1210" fmla="*/ 58041 h 538625"/>
                <a:gd name="connsiteX1211" fmla="*/ 428993 w 874603"/>
                <a:gd name="connsiteY1211" fmla="*/ 63676 h 538625"/>
                <a:gd name="connsiteX1212" fmla="*/ 428993 w 874603"/>
                <a:gd name="connsiteY1212" fmla="*/ 65085 h 538625"/>
                <a:gd name="connsiteX1213" fmla="*/ 423337 w 874603"/>
                <a:gd name="connsiteY1213" fmla="*/ 65085 h 538625"/>
                <a:gd name="connsiteX1214" fmla="*/ 420509 w 874603"/>
                <a:gd name="connsiteY1214" fmla="*/ 73538 h 538625"/>
                <a:gd name="connsiteX1215" fmla="*/ 420509 w 874603"/>
                <a:gd name="connsiteY1215" fmla="*/ 72129 h 538625"/>
                <a:gd name="connsiteX1216" fmla="*/ 423337 w 874603"/>
                <a:gd name="connsiteY1216" fmla="*/ 72129 h 538625"/>
                <a:gd name="connsiteX1217" fmla="*/ 416267 w 874603"/>
                <a:gd name="connsiteY1217" fmla="*/ 79173 h 538625"/>
                <a:gd name="connsiteX1218" fmla="*/ 420509 w 874603"/>
                <a:gd name="connsiteY1218" fmla="*/ 89034 h 538625"/>
                <a:gd name="connsiteX1219" fmla="*/ 420509 w 874603"/>
                <a:gd name="connsiteY1219" fmla="*/ 96078 h 538625"/>
                <a:gd name="connsiteX1220" fmla="*/ 417681 w 874603"/>
                <a:gd name="connsiteY1220" fmla="*/ 97486 h 538625"/>
                <a:gd name="connsiteX1221" fmla="*/ 421216 w 874603"/>
                <a:gd name="connsiteY1221" fmla="*/ 98191 h 538625"/>
                <a:gd name="connsiteX1222" fmla="*/ 424186 w 874603"/>
                <a:gd name="connsiteY1222" fmla="*/ 95232 h 538625"/>
                <a:gd name="connsiteX1223" fmla="*/ 423337 w 874603"/>
                <a:gd name="connsiteY1223" fmla="*/ 100304 h 538625"/>
                <a:gd name="connsiteX1224" fmla="*/ 428993 w 874603"/>
                <a:gd name="connsiteY1224" fmla="*/ 105939 h 538625"/>
                <a:gd name="connsiteX1225" fmla="*/ 427579 w 874603"/>
                <a:gd name="connsiteY1225" fmla="*/ 97486 h 538625"/>
                <a:gd name="connsiteX1226" fmla="*/ 430407 w 874603"/>
                <a:gd name="connsiteY1226" fmla="*/ 93260 h 538625"/>
                <a:gd name="connsiteX1227" fmla="*/ 434649 w 874603"/>
                <a:gd name="connsiteY1227" fmla="*/ 96078 h 538625"/>
                <a:gd name="connsiteX1228" fmla="*/ 437477 w 874603"/>
                <a:gd name="connsiteY1228" fmla="*/ 90443 h 538625"/>
                <a:gd name="connsiteX1229" fmla="*/ 436063 w 874603"/>
                <a:gd name="connsiteY1229" fmla="*/ 89034 h 538625"/>
                <a:gd name="connsiteX1230" fmla="*/ 437477 w 874603"/>
                <a:gd name="connsiteY1230" fmla="*/ 83399 h 538625"/>
                <a:gd name="connsiteX1231" fmla="*/ 450204 w 874603"/>
                <a:gd name="connsiteY1231" fmla="*/ 80581 h 538625"/>
                <a:gd name="connsiteX1232" fmla="*/ 448790 w 874603"/>
                <a:gd name="connsiteY1232" fmla="*/ 65085 h 538625"/>
                <a:gd name="connsiteX1233" fmla="*/ 454446 w 874603"/>
                <a:gd name="connsiteY1233" fmla="*/ 60859 h 538625"/>
                <a:gd name="connsiteX1234" fmla="*/ 461516 w 874603"/>
                <a:gd name="connsiteY1234" fmla="*/ 48180 h 538625"/>
                <a:gd name="connsiteX1235" fmla="*/ 474242 w 874603"/>
                <a:gd name="connsiteY1235" fmla="*/ 52406 h 538625"/>
                <a:gd name="connsiteX1236" fmla="*/ 474242 w 874603"/>
                <a:gd name="connsiteY1236" fmla="*/ 55224 h 538625"/>
                <a:gd name="connsiteX1237" fmla="*/ 478484 w 874603"/>
                <a:gd name="connsiteY1237" fmla="*/ 52406 h 538625"/>
                <a:gd name="connsiteX1238" fmla="*/ 478484 w 874603"/>
                <a:gd name="connsiteY1238" fmla="*/ 50998 h 538625"/>
                <a:gd name="connsiteX1239" fmla="*/ 481312 w 874603"/>
                <a:gd name="connsiteY1239" fmla="*/ 52406 h 538625"/>
                <a:gd name="connsiteX1240" fmla="*/ 482726 w 874603"/>
                <a:gd name="connsiteY1240" fmla="*/ 50998 h 538625"/>
                <a:gd name="connsiteX1241" fmla="*/ 482726 w 874603"/>
                <a:gd name="connsiteY1241" fmla="*/ 63676 h 538625"/>
                <a:gd name="connsiteX1242" fmla="*/ 488383 w 874603"/>
                <a:gd name="connsiteY1242" fmla="*/ 63676 h 538625"/>
                <a:gd name="connsiteX1243" fmla="*/ 486968 w 874603"/>
                <a:gd name="connsiteY1243" fmla="*/ 55224 h 538625"/>
                <a:gd name="connsiteX1244" fmla="*/ 489797 w 874603"/>
                <a:gd name="connsiteY1244" fmla="*/ 55224 h 538625"/>
                <a:gd name="connsiteX1245" fmla="*/ 485554 w 874603"/>
                <a:gd name="connsiteY1245" fmla="*/ 46771 h 538625"/>
                <a:gd name="connsiteX1246" fmla="*/ 486968 w 874603"/>
                <a:gd name="connsiteY1246" fmla="*/ 45363 h 538625"/>
                <a:gd name="connsiteX1247" fmla="*/ 484140 w 874603"/>
                <a:gd name="connsiteY1247" fmla="*/ 45363 h 538625"/>
                <a:gd name="connsiteX1248" fmla="*/ 484140 w 874603"/>
                <a:gd name="connsiteY1248" fmla="*/ 46771 h 538625"/>
                <a:gd name="connsiteX1249" fmla="*/ 482726 w 874603"/>
                <a:gd name="connsiteY1249" fmla="*/ 46771 h 538625"/>
                <a:gd name="connsiteX1250" fmla="*/ 482726 w 874603"/>
                <a:gd name="connsiteY1250" fmla="*/ 42545 h 538625"/>
                <a:gd name="connsiteX1251" fmla="*/ 486968 w 874603"/>
                <a:gd name="connsiteY1251" fmla="*/ 42545 h 538625"/>
                <a:gd name="connsiteX1252" fmla="*/ 494039 w 874603"/>
                <a:gd name="connsiteY1252" fmla="*/ 55224 h 538625"/>
                <a:gd name="connsiteX1253" fmla="*/ 496867 w 874603"/>
                <a:gd name="connsiteY1253" fmla="*/ 52406 h 538625"/>
                <a:gd name="connsiteX1254" fmla="*/ 492625 w 874603"/>
                <a:gd name="connsiteY1254" fmla="*/ 46771 h 538625"/>
                <a:gd name="connsiteX1255" fmla="*/ 494039 w 874603"/>
                <a:gd name="connsiteY1255" fmla="*/ 39728 h 538625"/>
                <a:gd name="connsiteX1256" fmla="*/ 494039 w 874603"/>
                <a:gd name="connsiteY1256" fmla="*/ 46771 h 538625"/>
                <a:gd name="connsiteX1257" fmla="*/ 498281 w 874603"/>
                <a:gd name="connsiteY1257" fmla="*/ 35501 h 538625"/>
                <a:gd name="connsiteX1258" fmla="*/ 498281 w 874603"/>
                <a:gd name="connsiteY1258" fmla="*/ 32684 h 538625"/>
                <a:gd name="connsiteX1259" fmla="*/ 503937 w 874603"/>
                <a:gd name="connsiteY1259" fmla="*/ 31275 h 538625"/>
                <a:gd name="connsiteX1260" fmla="*/ 503937 w 874603"/>
                <a:gd name="connsiteY1260" fmla="*/ 29866 h 538625"/>
                <a:gd name="connsiteX1261" fmla="*/ 515249 w 874603"/>
                <a:gd name="connsiteY1261" fmla="*/ 36910 h 538625"/>
                <a:gd name="connsiteX1262" fmla="*/ 523733 w 874603"/>
                <a:gd name="connsiteY1262" fmla="*/ 36910 h 538625"/>
                <a:gd name="connsiteX1263" fmla="*/ 525147 w 874603"/>
                <a:gd name="connsiteY1263" fmla="*/ 39728 h 538625"/>
                <a:gd name="connsiteX1264" fmla="*/ 526561 w 874603"/>
                <a:gd name="connsiteY1264" fmla="*/ 39728 h 538625"/>
                <a:gd name="connsiteX1265" fmla="*/ 532217 w 874603"/>
                <a:gd name="connsiteY1265" fmla="*/ 43954 h 538625"/>
                <a:gd name="connsiteX1266" fmla="*/ 537874 w 874603"/>
                <a:gd name="connsiteY1266" fmla="*/ 43954 h 538625"/>
                <a:gd name="connsiteX1267" fmla="*/ 533632 w 874603"/>
                <a:gd name="connsiteY1267" fmla="*/ 46771 h 538625"/>
                <a:gd name="connsiteX1268" fmla="*/ 529389 w 874603"/>
                <a:gd name="connsiteY1268" fmla="*/ 43954 h 538625"/>
                <a:gd name="connsiteX1269" fmla="*/ 522319 w 874603"/>
                <a:gd name="connsiteY1269" fmla="*/ 56633 h 538625"/>
                <a:gd name="connsiteX1270" fmla="*/ 516663 w 874603"/>
                <a:gd name="connsiteY1270" fmla="*/ 62268 h 538625"/>
                <a:gd name="connsiteX1271" fmla="*/ 520905 w 874603"/>
                <a:gd name="connsiteY1271" fmla="*/ 65085 h 538625"/>
                <a:gd name="connsiteX1272" fmla="*/ 518077 w 874603"/>
                <a:gd name="connsiteY1272" fmla="*/ 69311 h 538625"/>
                <a:gd name="connsiteX1273" fmla="*/ 519491 w 874603"/>
                <a:gd name="connsiteY1273" fmla="*/ 69311 h 538625"/>
                <a:gd name="connsiteX1274" fmla="*/ 518077 w 874603"/>
                <a:gd name="connsiteY1274" fmla="*/ 76355 h 538625"/>
                <a:gd name="connsiteX1275" fmla="*/ 523733 w 874603"/>
                <a:gd name="connsiteY1275" fmla="*/ 72129 h 538625"/>
                <a:gd name="connsiteX1276" fmla="*/ 525147 w 874603"/>
                <a:gd name="connsiteY1276" fmla="*/ 65085 h 538625"/>
                <a:gd name="connsiteX1277" fmla="*/ 530803 w 874603"/>
                <a:gd name="connsiteY1277" fmla="*/ 60859 h 538625"/>
                <a:gd name="connsiteX1278" fmla="*/ 529389 w 874603"/>
                <a:gd name="connsiteY1278" fmla="*/ 58041 h 538625"/>
                <a:gd name="connsiteX1279" fmla="*/ 532217 w 874603"/>
                <a:gd name="connsiteY1279" fmla="*/ 58041 h 538625"/>
                <a:gd name="connsiteX1280" fmla="*/ 532217 w 874603"/>
                <a:gd name="connsiteY1280" fmla="*/ 63676 h 538625"/>
                <a:gd name="connsiteX1281" fmla="*/ 535046 w 874603"/>
                <a:gd name="connsiteY1281" fmla="*/ 58041 h 538625"/>
                <a:gd name="connsiteX1282" fmla="*/ 530803 w 874603"/>
                <a:gd name="connsiteY1282" fmla="*/ 53815 h 538625"/>
                <a:gd name="connsiteX1283" fmla="*/ 533632 w 874603"/>
                <a:gd name="connsiteY1283" fmla="*/ 52406 h 538625"/>
                <a:gd name="connsiteX1284" fmla="*/ 535046 w 874603"/>
                <a:gd name="connsiteY1284" fmla="*/ 55224 h 538625"/>
                <a:gd name="connsiteX1285" fmla="*/ 537874 w 874603"/>
                <a:gd name="connsiteY1285" fmla="*/ 55224 h 538625"/>
                <a:gd name="connsiteX1286" fmla="*/ 535046 w 874603"/>
                <a:gd name="connsiteY1286" fmla="*/ 50998 h 538625"/>
                <a:gd name="connsiteX1287" fmla="*/ 542116 w 874603"/>
                <a:gd name="connsiteY1287" fmla="*/ 50998 h 538625"/>
                <a:gd name="connsiteX1288" fmla="*/ 543530 w 874603"/>
                <a:gd name="connsiteY1288" fmla="*/ 58041 h 538625"/>
                <a:gd name="connsiteX1289" fmla="*/ 548479 w 874603"/>
                <a:gd name="connsiteY1289" fmla="*/ 53111 h 538625"/>
                <a:gd name="connsiteX1290" fmla="*/ 548715 w 874603"/>
                <a:gd name="connsiteY1290" fmla="*/ 52876 h 538625"/>
                <a:gd name="connsiteX1291" fmla="*/ 550165 w 874603"/>
                <a:gd name="connsiteY1291" fmla="*/ 54032 h 538625"/>
                <a:gd name="connsiteX1292" fmla="*/ 551307 w 874603"/>
                <a:gd name="connsiteY1292" fmla="*/ 55928 h 538625"/>
                <a:gd name="connsiteX1293" fmla="*/ 553428 w 874603"/>
                <a:gd name="connsiteY1293" fmla="*/ 59450 h 538625"/>
                <a:gd name="connsiteX1294" fmla="*/ 547772 w 874603"/>
                <a:gd name="connsiteY1294" fmla="*/ 65085 h 538625"/>
                <a:gd name="connsiteX1295" fmla="*/ 546358 w 874603"/>
                <a:gd name="connsiteY1295" fmla="*/ 76355 h 538625"/>
                <a:gd name="connsiteX1296" fmla="*/ 544944 w 874603"/>
                <a:gd name="connsiteY1296" fmla="*/ 73538 h 538625"/>
                <a:gd name="connsiteX1297" fmla="*/ 540702 w 874603"/>
                <a:gd name="connsiteY1297" fmla="*/ 77764 h 538625"/>
                <a:gd name="connsiteX1298" fmla="*/ 540702 w 874603"/>
                <a:gd name="connsiteY1298" fmla="*/ 73538 h 538625"/>
                <a:gd name="connsiteX1299" fmla="*/ 537874 w 874603"/>
                <a:gd name="connsiteY1299" fmla="*/ 77764 h 538625"/>
                <a:gd name="connsiteX1300" fmla="*/ 540702 w 874603"/>
                <a:gd name="connsiteY1300" fmla="*/ 84808 h 538625"/>
                <a:gd name="connsiteX1301" fmla="*/ 544944 w 874603"/>
                <a:gd name="connsiteY1301" fmla="*/ 80581 h 538625"/>
                <a:gd name="connsiteX1302" fmla="*/ 546358 w 874603"/>
                <a:gd name="connsiteY1302" fmla="*/ 90443 h 538625"/>
                <a:gd name="connsiteX1303" fmla="*/ 553428 w 874603"/>
                <a:gd name="connsiteY1303" fmla="*/ 94669 h 538625"/>
                <a:gd name="connsiteX1304" fmla="*/ 553428 w 874603"/>
                <a:gd name="connsiteY1304" fmla="*/ 90443 h 538625"/>
                <a:gd name="connsiteX1305" fmla="*/ 549186 w 874603"/>
                <a:gd name="connsiteY1305" fmla="*/ 87625 h 538625"/>
                <a:gd name="connsiteX1306" fmla="*/ 554842 w 874603"/>
                <a:gd name="connsiteY1306" fmla="*/ 80581 h 538625"/>
                <a:gd name="connsiteX1307" fmla="*/ 552297 w 874603"/>
                <a:gd name="connsiteY1307" fmla="*/ 78891 h 538625"/>
                <a:gd name="connsiteX1308" fmla="*/ 554842 w 874603"/>
                <a:gd name="connsiteY1308" fmla="*/ 76355 h 538625"/>
                <a:gd name="connsiteX1309" fmla="*/ 552014 w 874603"/>
                <a:gd name="connsiteY1309" fmla="*/ 69311 h 538625"/>
                <a:gd name="connsiteX1310" fmla="*/ 561912 w 874603"/>
                <a:gd name="connsiteY1310" fmla="*/ 67903 h 538625"/>
                <a:gd name="connsiteX1311" fmla="*/ 564740 w 874603"/>
                <a:gd name="connsiteY1311" fmla="*/ 67903 h 538625"/>
                <a:gd name="connsiteX1312" fmla="*/ 566154 w 874603"/>
                <a:gd name="connsiteY1312" fmla="*/ 72129 h 538625"/>
                <a:gd name="connsiteX1313" fmla="*/ 560498 w 874603"/>
                <a:gd name="connsiteY1313" fmla="*/ 70720 h 538625"/>
                <a:gd name="connsiteX1314" fmla="*/ 561912 w 874603"/>
                <a:gd name="connsiteY1314" fmla="*/ 79173 h 538625"/>
                <a:gd name="connsiteX1315" fmla="*/ 566154 w 874603"/>
                <a:gd name="connsiteY1315" fmla="*/ 77764 h 538625"/>
                <a:gd name="connsiteX1316" fmla="*/ 563326 w 874603"/>
                <a:gd name="connsiteY1316" fmla="*/ 89034 h 538625"/>
                <a:gd name="connsiteX1317" fmla="*/ 564740 w 874603"/>
                <a:gd name="connsiteY1317" fmla="*/ 94669 h 538625"/>
                <a:gd name="connsiteX1318" fmla="*/ 560498 w 874603"/>
                <a:gd name="connsiteY1318" fmla="*/ 98895 h 538625"/>
                <a:gd name="connsiteX1319" fmla="*/ 564740 w 874603"/>
                <a:gd name="connsiteY1319" fmla="*/ 101713 h 538625"/>
                <a:gd name="connsiteX1320" fmla="*/ 564740 w 874603"/>
                <a:gd name="connsiteY1320" fmla="*/ 100304 h 538625"/>
                <a:gd name="connsiteX1321" fmla="*/ 564740 w 874603"/>
                <a:gd name="connsiteY1321" fmla="*/ 97486 h 538625"/>
                <a:gd name="connsiteX1322" fmla="*/ 566154 w 874603"/>
                <a:gd name="connsiteY1322" fmla="*/ 97486 h 538625"/>
                <a:gd name="connsiteX1323" fmla="*/ 568982 w 874603"/>
                <a:gd name="connsiteY1323" fmla="*/ 101713 h 538625"/>
                <a:gd name="connsiteX1324" fmla="*/ 571810 w 874603"/>
                <a:gd name="connsiteY1324" fmla="*/ 89034 h 538625"/>
                <a:gd name="connsiteX1325" fmla="*/ 573224 w 874603"/>
                <a:gd name="connsiteY1325" fmla="*/ 91851 h 538625"/>
                <a:gd name="connsiteX1326" fmla="*/ 574638 w 874603"/>
                <a:gd name="connsiteY1326" fmla="*/ 90443 h 538625"/>
                <a:gd name="connsiteX1327" fmla="*/ 571810 w 874603"/>
                <a:gd name="connsiteY1327" fmla="*/ 84808 h 538625"/>
                <a:gd name="connsiteX1328" fmla="*/ 580295 w 874603"/>
                <a:gd name="connsiteY1328" fmla="*/ 94669 h 538625"/>
                <a:gd name="connsiteX1329" fmla="*/ 583123 w 874603"/>
                <a:gd name="connsiteY1329" fmla="*/ 90443 h 538625"/>
                <a:gd name="connsiteX1330" fmla="*/ 581709 w 874603"/>
                <a:gd name="connsiteY1330" fmla="*/ 83399 h 538625"/>
                <a:gd name="connsiteX1331" fmla="*/ 585951 w 874603"/>
                <a:gd name="connsiteY1331" fmla="*/ 93260 h 538625"/>
                <a:gd name="connsiteX1332" fmla="*/ 585951 w 874603"/>
                <a:gd name="connsiteY1332" fmla="*/ 100304 h 538625"/>
                <a:gd name="connsiteX1333" fmla="*/ 583123 w 874603"/>
                <a:gd name="connsiteY1333" fmla="*/ 98895 h 538625"/>
                <a:gd name="connsiteX1334" fmla="*/ 581709 w 874603"/>
                <a:gd name="connsiteY1334" fmla="*/ 105939 h 538625"/>
                <a:gd name="connsiteX1335" fmla="*/ 585951 w 874603"/>
                <a:gd name="connsiteY1335" fmla="*/ 108756 h 538625"/>
                <a:gd name="connsiteX1336" fmla="*/ 587365 w 874603"/>
                <a:gd name="connsiteY1336" fmla="*/ 105939 h 538625"/>
                <a:gd name="connsiteX1337" fmla="*/ 594435 w 874603"/>
                <a:gd name="connsiteY1337" fmla="*/ 104530 h 538625"/>
                <a:gd name="connsiteX1338" fmla="*/ 597263 w 874603"/>
                <a:gd name="connsiteY1338" fmla="*/ 108756 h 538625"/>
                <a:gd name="connsiteX1339" fmla="*/ 598677 w 874603"/>
                <a:gd name="connsiteY1339" fmla="*/ 110165 h 538625"/>
                <a:gd name="connsiteX1340" fmla="*/ 597263 w 874603"/>
                <a:gd name="connsiteY1340" fmla="*/ 117209 h 538625"/>
                <a:gd name="connsiteX1341" fmla="*/ 602919 w 874603"/>
                <a:gd name="connsiteY1341" fmla="*/ 125661 h 538625"/>
                <a:gd name="connsiteX1342" fmla="*/ 604333 w 874603"/>
                <a:gd name="connsiteY1342" fmla="*/ 114391 h 538625"/>
                <a:gd name="connsiteX1343" fmla="*/ 601505 w 874603"/>
                <a:gd name="connsiteY1343" fmla="*/ 110165 h 538625"/>
                <a:gd name="connsiteX1344" fmla="*/ 602919 w 874603"/>
                <a:gd name="connsiteY1344" fmla="*/ 108756 h 538625"/>
                <a:gd name="connsiteX1345" fmla="*/ 598677 w 874603"/>
                <a:gd name="connsiteY1345" fmla="*/ 105939 h 538625"/>
                <a:gd name="connsiteX1346" fmla="*/ 600091 w 874603"/>
                <a:gd name="connsiteY1346" fmla="*/ 104530 h 538625"/>
                <a:gd name="connsiteX1347" fmla="*/ 597263 w 874603"/>
                <a:gd name="connsiteY1347" fmla="*/ 96078 h 538625"/>
                <a:gd name="connsiteX1348" fmla="*/ 600091 w 874603"/>
                <a:gd name="connsiteY1348" fmla="*/ 89034 h 538625"/>
                <a:gd name="connsiteX1349" fmla="*/ 595849 w 874603"/>
                <a:gd name="connsiteY1349" fmla="*/ 83399 h 538625"/>
                <a:gd name="connsiteX1350" fmla="*/ 594435 w 874603"/>
                <a:gd name="connsiteY1350" fmla="*/ 84808 h 538625"/>
                <a:gd name="connsiteX1351" fmla="*/ 597263 w 874603"/>
                <a:gd name="connsiteY1351" fmla="*/ 87625 h 538625"/>
                <a:gd name="connsiteX1352" fmla="*/ 594435 w 874603"/>
                <a:gd name="connsiteY1352" fmla="*/ 97486 h 538625"/>
                <a:gd name="connsiteX1353" fmla="*/ 588779 w 874603"/>
                <a:gd name="connsiteY1353" fmla="*/ 90443 h 538625"/>
                <a:gd name="connsiteX1354" fmla="*/ 587365 w 874603"/>
                <a:gd name="connsiteY1354" fmla="*/ 80581 h 538625"/>
                <a:gd name="connsiteX1355" fmla="*/ 587365 w 874603"/>
                <a:gd name="connsiteY1355" fmla="*/ 76355 h 538625"/>
                <a:gd name="connsiteX1356" fmla="*/ 578881 w 874603"/>
                <a:gd name="connsiteY1356" fmla="*/ 77764 h 538625"/>
                <a:gd name="connsiteX1357" fmla="*/ 577467 w 874603"/>
                <a:gd name="connsiteY1357" fmla="*/ 76355 h 538625"/>
                <a:gd name="connsiteX1358" fmla="*/ 570396 w 874603"/>
                <a:gd name="connsiteY1358" fmla="*/ 73538 h 538625"/>
                <a:gd name="connsiteX1359" fmla="*/ 566154 w 874603"/>
                <a:gd name="connsiteY1359" fmla="*/ 67903 h 538625"/>
                <a:gd name="connsiteX1360" fmla="*/ 567568 w 874603"/>
                <a:gd name="connsiteY1360" fmla="*/ 60859 h 538625"/>
                <a:gd name="connsiteX1361" fmla="*/ 559084 w 874603"/>
                <a:gd name="connsiteY1361" fmla="*/ 62268 h 538625"/>
                <a:gd name="connsiteX1362" fmla="*/ 556256 w 874603"/>
                <a:gd name="connsiteY1362" fmla="*/ 55224 h 538625"/>
                <a:gd name="connsiteX1363" fmla="*/ 553428 w 874603"/>
                <a:gd name="connsiteY1363" fmla="*/ 56633 h 538625"/>
                <a:gd name="connsiteX1364" fmla="*/ 550165 w 874603"/>
                <a:gd name="connsiteY1364" fmla="*/ 54032 h 538625"/>
                <a:gd name="connsiteX1365" fmla="*/ 549186 w 874603"/>
                <a:gd name="connsiteY1365" fmla="*/ 52406 h 538625"/>
                <a:gd name="connsiteX1366" fmla="*/ 548715 w 874603"/>
                <a:gd name="connsiteY1366" fmla="*/ 52876 h 538625"/>
                <a:gd name="connsiteX1367" fmla="*/ 546358 w 874603"/>
                <a:gd name="connsiteY1367" fmla="*/ 50998 h 538625"/>
                <a:gd name="connsiteX1368" fmla="*/ 544944 w 874603"/>
                <a:gd name="connsiteY1368" fmla="*/ 50998 h 538625"/>
                <a:gd name="connsiteX1369" fmla="*/ 542116 w 874603"/>
                <a:gd name="connsiteY1369" fmla="*/ 45363 h 538625"/>
                <a:gd name="connsiteX1370" fmla="*/ 543530 w 874603"/>
                <a:gd name="connsiteY1370" fmla="*/ 42545 h 538625"/>
                <a:gd name="connsiteX1371" fmla="*/ 546358 w 874603"/>
                <a:gd name="connsiteY1371" fmla="*/ 43954 h 538625"/>
                <a:gd name="connsiteX1372" fmla="*/ 546358 w 874603"/>
                <a:gd name="connsiteY1372" fmla="*/ 35501 h 538625"/>
                <a:gd name="connsiteX1373" fmla="*/ 546358 w 874603"/>
                <a:gd name="connsiteY1373" fmla="*/ 34093 h 538625"/>
                <a:gd name="connsiteX1374" fmla="*/ 542116 w 874603"/>
                <a:gd name="connsiteY1374" fmla="*/ 36910 h 538625"/>
                <a:gd name="connsiteX1375" fmla="*/ 549186 w 874603"/>
                <a:gd name="connsiteY1375" fmla="*/ 27049 h 538625"/>
                <a:gd name="connsiteX1376" fmla="*/ 547772 w 874603"/>
                <a:gd name="connsiteY1376" fmla="*/ 20005 h 538625"/>
                <a:gd name="connsiteX1377" fmla="*/ 546358 w 874603"/>
                <a:gd name="connsiteY1377" fmla="*/ 17188 h 538625"/>
                <a:gd name="connsiteX1378" fmla="*/ 552014 w 874603"/>
                <a:gd name="connsiteY1378" fmla="*/ 12961 h 538625"/>
                <a:gd name="connsiteX1379" fmla="*/ 557670 w 874603"/>
                <a:gd name="connsiteY1379" fmla="*/ 21414 h 538625"/>
                <a:gd name="connsiteX1380" fmla="*/ 560498 w 874603"/>
                <a:gd name="connsiteY1380" fmla="*/ 21414 h 538625"/>
                <a:gd name="connsiteX1381" fmla="*/ 560498 w 874603"/>
                <a:gd name="connsiteY1381" fmla="*/ 29866 h 538625"/>
                <a:gd name="connsiteX1382" fmla="*/ 557670 w 874603"/>
                <a:gd name="connsiteY1382" fmla="*/ 35501 h 538625"/>
                <a:gd name="connsiteX1383" fmla="*/ 553428 w 874603"/>
                <a:gd name="connsiteY1383" fmla="*/ 28458 h 538625"/>
                <a:gd name="connsiteX1384" fmla="*/ 554842 w 874603"/>
                <a:gd name="connsiteY1384" fmla="*/ 36910 h 538625"/>
                <a:gd name="connsiteX1385" fmla="*/ 557670 w 874603"/>
                <a:gd name="connsiteY1385" fmla="*/ 50998 h 538625"/>
                <a:gd name="connsiteX1386" fmla="*/ 559084 w 874603"/>
                <a:gd name="connsiteY1386" fmla="*/ 39728 h 538625"/>
                <a:gd name="connsiteX1387" fmla="*/ 571810 w 874603"/>
                <a:gd name="connsiteY1387" fmla="*/ 35501 h 538625"/>
                <a:gd name="connsiteX1388" fmla="*/ 573224 w 874603"/>
                <a:gd name="connsiteY1388" fmla="*/ 35501 h 538625"/>
                <a:gd name="connsiteX1389" fmla="*/ 568982 w 874603"/>
                <a:gd name="connsiteY1389" fmla="*/ 50998 h 538625"/>
                <a:gd name="connsiteX1390" fmla="*/ 564740 w 874603"/>
                <a:gd name="connsiteY1390" fmla="*/ 45363 h 538625"/>
                <a:gd name="connsiteX1391" fmla="*/ 561912 w 874603"/>
                <a:gd name="connsiteY1391" fmla="*/ 46771 h 538625"/>
                <a:gd name="connsiteX1392" fmla="*/ 568982 w 874603"/>
                <a:gd name="connsiteY1392" fmla="*/ 52406 h 538625"/>
                <a:gd name="connsiteX1393" fmla="*/ 576052 w 874603"/>
                <a:gd name="connsiteY1393" fmla="*/ 60859 h 538625"/>
                <a:gd name="connsiteX1394" fmla="*/ 580295 w 874603"/>
                <a:gd name="connsiteY1394" fmla="*/ 65085 h 538625"/>
                <a:gd name="connsiteX1395" fmla="*/ 584537 w 874603"/>
                <a:gd name="connsiteY1395" fmla="*/ 58041 h 538625"/>
                <a:gd name="connsiteX1396" fmla="*/ 595849 w 874603"/>
                <a:gd name="connsiteY1396" fmla="*/ 65085 h 538625"/>
                <a:gd name="connsiteX1397" fmla="*/ 612817 w 874603"/>
                <a:gd name="connsiteY1397" fmla="*/ 74946 h 538625"/>
                <a:gd name="connsiteX1398" fmla="*/ 618473 w 874603"/>
                <a:gd name="connsiteY1398" fmla="*/ 76355 h 538625"/>
                <a:gd name="connsiteX1399" fmla="*/ 628372 w 874603"/>
                <a:gd name="connsiteY1399" fmla="*/ 77764 h 538625"/>
                <a:gd name="connsiteX1400" fmla="*/ 631200 w 874603"/>
                <a:gd name="connsiteY1400" fmla="*/ 77764 h 538625"/>
                <a:gd name="connsiteX1401" fmla="*/ 631200 w 874603"/>
                <a:gd name="connsiteY1401" fmla="*/ 80581 h 538625"/>
                <a:gd name="connsiteX1402" fmla="*/ 635442 w 874603"/>
                <a:gd name="connsiteY1402" fmla="*/ 79173 h 538625"/>
                <a:gd name="connsiteX1403" fmla="*/ 639684 w 874603"/>
                <a:gd name="connsiteY1403" fmla="*/ 89034 h 538625"/>
                <a:gd name="connsiteX1404" fmla="*/ 643926 w 874603"/>
                <a:gd name="connsiteY1404" fmla="*/ 87625 h 538625"/>
                <a:gd name="connsiteX1405" fmla="*/ 643926 w 874603"/>
                <a:gd name="connsiteY1405" fmla="*/ 80581 h 538625"/>
                <a:gd name="connsiteX1406" fmla="*/ 641098 w 874603"/>
                <a:gd name="connsiteY1406" fmla="*/ 67903 h 538625"/>
                <a:gd name="connsiteX1407" fmla="*/ 635442 w 874603"/>
                <a:gd name="connsiteY1407" fmla="*/ 73538 h 538625"/>
                <a:gd name="connsiteX1408" fmla="*/ 638270 w 874603"/>
                <a:gd name="connsiteY1408" fmla="*/ 63676 h 538625"/>
                <a:gd name="connsiteX1409" fmla="*/ 643926 w 874603"/>
                <a:gd name="connsiteY1409" fmla="*/ 77764 h 538625"/>
                <a:gd name="connsiteX1410" fmla="*/ 645340 w 874603"/>
                <a:gd name="connsiteY1410" fmla="*/ 77764 h 538625"/>
                <a:gd name="connsiteX1411" fmla="*/ 646754 w 874603"/>
                <a:gd name="connsiteY1411" fmla="*/ 72129 h 538625"/>
                <a:gd name="connsiteX1412" fmla="*/ 653824 w 874603"/>
                <a:gd name="connsiteY1412" fmla="*/ 76355 h 538625"/>
                <a:gd name="connsiteX1413" fmla="*/ 650996 w 874603"/>
                <a:gd name="connsiteY1413" fmla="*/ 72129 h 538625"/>
                <a:gd name="connsiteX1414" fmla="*/ 658066 w 874603"/>
                <a:gd name="connsiteY1414" fmla="*/ 74946 h 538625"/>
                <a:gd name="connsiteX1415" fmla="*/ 658066 w 874603"/>
                <a:gd name="connsiteY1415" fmla="*/ 65085 h 538625"/>
                <a:gd name="connsiteX1416" fmla="*/ 646754 w 874603"/>
                <a:gd name="connsiteY1416" fmla="*/ 55224 h 538625"/>
                <a:gd name="connsiteX1417" fmla="*/ 646754 w 874603"/>
                <a:gd name="connsiteY1417" fmla="*/ 53815 h 538625"/>
                <a:gd name="connsiteX1418" fmla="*/ 649582 w 874603"/>
                <a:gd name="connsiteY1418" fmla="*/ 55224 h 538625"/>
                <a:gd name="connsiteX1419" fmla="*/ 655238 w 874603"/>
                <a:gd name="connsiteY1419" fmla="*/ 49589 h 538625"/>
                <a:gd name="connsiteX1420" fmla="*/ 653824 w 874603"/>
                <a:gd name="connsiteY1420" fmla="*/ 46771 h 538625"/>
                <a:gd name="connsiteX1421" fmla="*/ 663722 w 874603"/>
                <a:gd name="connsiteY1421" fmla="*/ 59450 h 538625"/>
                <a:gd name="connsiteX1422" fmla="*/ 669379 w 874603"/>
                <a:gd name="connsiteY1422" fmla="*/ 60859 h 538625"/>
                <a:gd name="connsiteX1423" fmla="*/ 673621 w 874603"/>
                <a:gd name="connsiteY1423" fmla="*/ 69311 h 538625"/>
                <a:gd name="connsiteX1424" fmla="*/ 679277 w 874603"/>
                <a:gd name="connsiteY1424" fmla="*/ 62268 h 538625"/>
                <a:gd name="connsiteX1425" fmla="*/ 682105 w 874603"/>
                <a:gd name="connsiteY1425" fmla="*/ 66494 h 538625"/>
                <a:gd name="connsiteX1426" fmla="*/ 686347 w 874603"/>
                <a:gd name="connsiteY1426" fmla="*/ 58041 h 538625"/>
                <a:gd name="connsiteX1427" fmla="*/ 684933 w 874603"/>
                <a:gd name="connsiteY1427" fmla="*/ 55224 h 538625"/>
                <a:gd name="connsiteX1428" fmla="*/ 687761 w 874603"/>
                <a:gd name="connsiteY1428" fmla="*/ 53815 h 538625"/>
                <a:gd name="connsiteX1429" fmla="*/ 689175 w 874603"/>
                <a:gd name="connsiteY1429" fmla="*/ 58041 h 538625"/>
                <a:gd name="connsiteX1430" fmla="*/ 699073 w 874603"/>
                <a:gd name="connsiteY1430" fmla="*/ 52406 h 538625"/>
                <a:gd name="connsiteX1431" fmla="*/ 701901 w 874603"/>
                <a:gd name="connsiteY1431" fmla="*/ 49589 h 538625"/>
                <a:gd name="connsiteX1432" fmla="*/ 701901 w 874603"/>
                <a:gd name="connsiteY1432" fmla="*/ 60859 h 538625"/>
                <a:gd name="connsiteX1433" fmla="*/ 706143 w 874603"/>
                <a:gd name="connsiteY1433" fmla="*/ 67903 h 538625"/>
                <a:gd name="connsiteX1434" fmla="*/ 707557 w 874603"/>
                <a:gd name="connsiteY1434" fmla="*/ 67903 h 538625"/>
                <a:gd name="connsiteX1435" fmla="*/ 708971 w 874603"/>
                <a:gd name="connsiteY1435" fmla="*/ 70720 h 538625"/>
                <a:gd name="connsiteX1436" fmla="*/ 711800 w 874603"/>
                <a:gd name="connsiteY1436" fmla="*/ 66494 h 538625"/>
                <a:gd name="connsiteX1437" fmla="*/ 714628 w 874603"/>
                <a:gd name="connsiteY1437" fmla="*/ 72129 h 538625"/>
                <a:gd name="connsiteX1438" fmla="*/ 716042 w 874603"/>
                <a:gd name="connsiteY1438" fmla="*/ 66494 h 538625"/>
                <a:gd name="connsiteX1439" fmla="*/ 714628 w 874603"/>
                <a:gd name="connsiteY1439" fmla="*/ 58041 h 538625"/>
                <a:gd name="connsiteX1440" fmla="*/ 710385 w 874603"/>
                <a:gd name="connsiteY1440" fmla="*/ 48180 h 538625"/>
                <a:gd name="connsiteX1441" fmla="*/ 714628 w 874603"/>
                <a:gd name="connsiteY1441" fmla="*/ 46771 h 538625"/>
                <a:gd name="connsiteX1442" fmla="*/ 716042 w 874603"/>
                <a:gd name="connsiteY1442" fmla="*/ 39728 h 538625"/>
                <a:gd name="connsiteX1443" fmla="*/ 713214 w 874603"/>
                <a:gd name="connsiteY1443" fmla="*/ 39728 h 538625"/>
                <a:gd name="connsiteX1444" fmla="*/ 711800 w 874603"/>
                <a:gd name="connsiteY1444" fmla="*/ 38319 h 538625"/>
                <a:gd name="connsiteX1445" fmla="*/ 718870 w 874603"/>
                <a:gd name="connsiteY1445" fmla="*/ 35501 h 538625"/>
                <a:gd name="connsiteX1446" fmla="*/ 718870 w 874603"/>
                <a:gd name="connsiteY1446" fmla="*/ 25640 h 538625"/>
                <a:gd name="connsiteX1447" fmla="*/ 716042 w 874603"/>
                <a:gd name="connsiteY1447" fmla="*/ 24231 h 538625"/>
                <a:gd name="connsiteX1448" fmla="*/ 723112 w 874603"/>
                <a:gd name="connsiteY1448" fmla="*/ 21414 h 538625"/>
                <a:gd name="connsiteX1449" fmla="*/ 720284 w 874603"/>
                <a:gd name="connsiteY1449" fmla="*/ 28458 h 538625"/>
                <a:gd name="connsiteX1450" fmla="*/ 723112 w 874603"/>
                <a:gd name="connsiteY1450" fmla="*/ 28458 h 538625"/>
                <a:gd name="connsiteX1451" fmla="*/ 720284 w 874603"/>
                <a:gd name="connsiteY1451" fmla="*/ 29866 h 538625"/>
                <a:gd name="connsiteX1452" fmla="*/ 721698 w 874603"/>
                <a:gd name="connsiteY1452" fmla="*/ 39728 h 538625"/>
                <a:gd name="connsiteX1453" fmla="*/ 718870 w 874603"/>
                <a:gd name="connsiteY1453" fmla="*/ 39728 h 538625"/>
                <a:gd name="connsiteX1454" fmla="*/ 720284 w 874603"/>
                <a:gd name="connsiteY1454" fmla="*/ 49589 h 538625"/>
                <a:gd name="connsiteX1455" fmla="*/ 723112 w 874603"/>
                <a:gd name="connsiteY1455" fmla="*/ 62268 h 538625"/>
                <a:gd name="connsiteX1456" fmla="*/ 724526 w 874603"/>
                <a:gd name="connsiteY1456" fmla="*/ 53815 h 538625"/>
                <a:gd name="connsiteX1457" fmla="*/ 725940 w 874603"/>
                <a:gd name="connsiteY1457" fmla="*/ 52406 h 538625"/>
                <a:gd name="connsiteX1458" fmla="*/ 727354 w 874603"/>
                <a:gd name="connsiteY1458" fmla="*/ 55224 h 538625"/>
                <a:gd name="connsiteX1459" fmla="*/ 733010 w 874603"/>
                <a:gd name="connsiteY1459" fmla="*/ 39728 h 538625"/>
                <a:gd name="connsiteX1460" fmla="*/ 735838 w 874603"/>
                <a:gd name="connsiteY1460" fmla="*/ 32684 h 538625"/>
                <a:gd name="connsiteX1461" fmla="*/ 738666 w 874603"/>
                <a:gd name="connsiteY1461" fmla="*/ 35501 h 538625"/>
                <a:gd name="connsiteX1462" fmla="*/ 735838 w 874603"/>
                <a:gd name="connsiteY1462" fmla="*/ 38319 h 538625"/>
                <a:gd name="connsiteX1463" fmla="*/ 737252 w 874603"/>
                <a:gd name="connsiteY1463" fmla="*/ 39728 h 538625"/>
                <a:gd name="connsiteX1464" fmla="*/ 735838 w 874603"/>
                <a:gd name="connsiteY1464" fmla="*/ 42545 h 538625"/>
                <a:gd name="connsiteX1465" fmla="*/ 741494 w 874603"/>
                <a:gd name="connsiteY1465" fmla="*/ 46771 h 538625"/>
                <a:gd name="connsiteX1466" fmla="*/ 734424 w 874603"/>
                <a:gd name="connsiteY1466" fmla="*/ 52406 h 538625"/>
                <a:gd name="connsiteX1467" fmla="*/ 738666 w 874603"/>
                <a:gd name="connsiteY1467" fmla="*/ 52406 h 538625"/>
                <a:gd name="connsiteX1468" fmla="*/ 744322 w 874603"/>
                <a:gd name="connsiteY1468" fmla="*/ 55224 h 538625"/>
                <a:gd name="connsiteX1469" fmla="*/ 744322 w 874603"/>
                <a:gd name="connsiteY1469" fmla="*/ 60859 h 538625"/>
                <a:gd name="connsiteX1470" fmla="*/ 747150 w 874603"/>
                <a:gd name="connsiteY1470" fmla="*/ 66494 h 538625"/>
                <a:gd name="connsiteX1471" fmla="*/ 745736 w 874603"/>
                <a:gd name="connsiteY1471" fmla="*/ 72129 h 538625"/>
                <a:gd name="connsiteX1472" fmla="*/ 745736 w 874603"/>
                <a:gd name="connsiteY1472" fmla="*/ 73538 h 538625"/>
                <a:gd name="connsiteX1473" fmla="*/ 747150 w 874603"/>
                <a:gd name="connsiteY1473" fmla="*/ 73538 h 538625"/>
                <a:gd name="connsiteX1474" fmla="*/ 748564 w 874603"/>
                <a:gd name="connsiteY1474" fmla="*/ 67903 h 538625"/>
                <a:gd name="connsiteX1475" fmla="*/ 748564 w 874603"/>
                <a:gd name="connsiteY1475" fmla="*/ 86216 h 538625"/>
                <a:gd name="connsiteX1476" fmla="*/ 748564 w 874603"/>
                <a:gd name="connsiteY1476" fmla="*/ 96078 h 538625"/>
                <a:gd name="connsiteX1477" fmla="*/ 752806 w 874603"/>
                <a:gd name="connsiteY1477" fmla="*/ 94669 h 538625"/>
                <a:gd name="connsiteX1478" fmla="*/ 755634 w 874603"/>
                <a:gd name="connsiteY1478" fmla="*/ 98895 h 538625"/>
                <a:gd name="connsiteX1479" fmla="*/ 754220 w 874603"/>
                <a:gd name="connsiteY1479" fmla="*/ 98895 h 538625"/>
                <a:gd name="connsiteX1480" fmla="*/ 754220 w 874603"/>
                <a:gd name="connsiteY1480" fmla="*/ 100304 h 538625"/>
                <a:gd name="connsiteX1481" fmla="*/ 758463 w 874603"/>
                <a:gd name="connsiteY1481" fmla="*/ 101713 h 538625"/>
                <a:gd name="connsiteX1482" fmla="*/ 761291 w 874603"/>
                <a:gd name="connsiteY1482" fmla="*/ 97486 h 538625"/>
                <a:gd name="connsiteX1483" fmla="*/ 765533 w 874603"/>
                <a:gd name="connsiteY1483" fmla="*/ 100304 h 538625"/>
                <a:gd name="connsiteX1484" fmla="*/ 774017 w 874603"/>
                <a:gd name="connsiteY1484" fmla="*/ 114391 h 538625"/>
                <a:gd name="connsiteX1485" fmla="*/ 778259 w 874603"/>
                <a:gd name="connsiteY1485" fmla="*/ 121435 h 538625"/>
                <a:gd name="connsiteX1486" fmla="*/ 774017 w 874603"/>
                <a:gd name="connsiteY1486" fmla="*/ 125661 h 538625"/>
                <a:gd name="connsiteX1487" fmla="*/ 774017 w 874603"/>
                <a:gd name="connsiteY1487" fmla="*/ 139749 h 538625"/>
                <a:gd name="connsiteX1488" fmla="*/ 782501 w 874603"/>
                <a:gd name="connsiteY1488" fmla="*/ 136931 h 538625"/>
                <a:gd name="connsiteX1489" fmla="*/ 785329 w 874603"/>
                <a:gd name="connsiteY1489" fmla="*/ 142566 h 538625"/>
                <a:gd name="connsiteX1490" fmla="*/ 788157 w 874603"/>
                <a:gd name="connsiteY1490" fmla="*/ 145384 h 538625"/>
                <a:gd name="connsiteX1491" fmla="*/ 796641 w 874603"/>
                <a:gd name="connsiteY1491" fmla="*/ 125661 h 538625"/>
                <a:gd name="connsiteX1492" fmla="*/ 796641 w 874603"/>
                <a:gd name="connsiteY1492" fmla="*/ 129887 h 538625"/>
                <a:gd name="connsiteX1493" fmla="*/ 799469 w 874603"/>
                <a:gd name="connsiteY1493" fmla="*/ 128479 h 538625"/>
                <a:gd name="connsiteX1494" fmla="*/ 800883 w 874603"/>
                <a:gd name="connsiteY1494" fmla="*/ 132705 h 538625"/>
                <a:gd name="connsiteX1495" fmla="*/ 798055 w 874603"/>
                <a:gd name="connsiteY1495" fmla="*/ 135522 h 538625"/>
                <a:gd name="connsiteX1496" fmla="*/ 803712 w 874603"/>
                <a:gd name="connsiteY1496" fmla="*/ 139749 h 538625"/>
                <a:gd name="connsiteX1497" fmla="*/ 805126 w 874603"/>
                <a:gd name="connsiteY1497" fmla="*/ 128479 h 538625"/>
                <a:gd name="connsiteX1498" fmla="*/ 803712 w 874603"/>
                <a:gd name="connsiteY1498" fmla="*/ 127070 h 538625"/>
                <a:gd name="connsiteX1499" fmla="*/ 802298 w 874603"/>
                <a:gd name="connsiteY1499" fmla="*/ 128479 h 538625"/>
                <a:gd name="connsiteX1500" fmla="*/ 807954 w 874603"/>
                <a:gd name="connsiteY1500" fmla="*/ 120026 h 538625"/>
                <a:gd name="connsiteX1501" fmla="*/ 802298 w 874603"/>
                <a:gd name="connsiteY1501" fmla="*/ 118618 h 538625"/>
                <a:gd name="connsiteX1502" fmla="*/ 802298 w 874603"/>
                <a:gd name="connsiteY1502" fmla="*/ 117209 h 538625"/>
                <a:gd name="connsiteX1503" fmla="*/ 806540 w 874603"/>
                <a:gd name="connsiteY1503" fmla="*/ 118618 h 538625"/>
                <a:gd name="connsiteX1504" fmla="*/ 807954 w 874603"/>
                <a:gd name="connsiteY1504" fmla="*/ 114391 h 538625"/>
                <a:gd name="connsiteX1505" fmla="*/ 812196 w 874603"/>
                <a:gd name="connsiteY1505" fmla="*/ 117209 h 538625"/>
                <a:gd name="connsiteX1506" fmla="*/ 817852 w 874603"/>
                <a:gd name="connsiteY1506" fmla="*/ 104530 h 538625"/>
                <a:gd name="connsiteX1507" fmla="*/ 819266 w 874603"/>
                <a:gd name="connsiteY1507" fmla="*/ 107348 h 538625"/>
                <a:gd name="connsiteX1508" fmla="*/ 826336 w 874603"/>
                <a:gd name="connsiteY1508" fmla="*/ 86216 h 538625"/>
                <a:gd name="connsiteX1509" fmla="*/ 823508 w 874603"/>
                <a:gd name="connsiteY1509" fmla="*/ 73538 h 538625"/>
                <a:gd name="connsiteX1510" fmla="*/ 827750 w 874603"/>
                <a:gd name="connsiteY1510" fmla="*/ 70720 h 538625"/>
                <a:gd name="connsiteX1511" fmla="*/ 829164 w 874603"/>
                <a:gd name="connsiteY1511" fmla="*/ 72129 h 538625"/>
                <a:gd name="connsiteX1512" fmla="*/ 831992 w 874603"/>
                <a:gd name="connsiteY1512" fmla="*/ 69311 h 538625"/>
                <a:gd name="connsiteX1513" fmla="*/ 833406 w 874603"/>
                <a:gd name="connsiteY1513" fmla="*/ 79173 h 538625"/>
                <a:gd name="connsiteX1514" fmla="*/ 829164 w 874603"/>
                <a:gd name="connsiteY1514" fmla="*/ 79173 h 538625"/>
                <a:gd name="connsiteX1515" fmla="*/ 829164 w 874603"/>
                <a:gd name="connsiteY1515" fmla="*/ 94669 h 538625"/>
                <a:gd name="connsiteX1516" fmla="*/ 837648 w 874603"/>
                <a:gd name="connsiteY1516" fmla="*/ 94669 h 538625"/>
                <a:gd name="connsiteX1517" fmla="*/ 837648 w 874603"/>
                <a:gd name="connsiteY1517" fmla="*/ 98895 h 538625"/>
                <a:gd name="connsiteX1518" fmla="*/ 834820 w 874603"/>
                <a:gd name="connsiteY1518" fmla="*/ 107348 h 538625"/>
                <a:gd name="connsiteX1519" fmla="*/ 833406 w 874603"/>
                <a:gd name="connsiteY1519" fmla="*/ 107348 h 538625"/>
                <a:gd name="connsiteX1520" fmla="*/ 830578 w 874603"/>
                <a:gd name="connsiteY1520" fmla="*/ 105939 h 538625"/>
                <a:gd name="connsiteX1521" fmla="*/ 827750 w 874603"/>
                <a:gd name="connsiteY1521" fmla="*/ 114391 h 538625"/>
                <a:gd name="connsiteX1522" fmla="*/ 827750 w 874603"/>
                <a:gd name="connsiteY1522" fmla="*/ 108756 h 538625"/>
                <a:gd name="connsiteX1523" fmla="*/ 827750 w 874603"/>
                <a:gd name="connsiteY1523" fmla="*/ 105939 h 538625"/>
                <a:gd name="connsiteX1524" fmla="*/ 823508 w 874603"/>
                <a:gd name="connsiteY1524" fmla="*/ 105939 h 538625"/>
                <a:gd name="connsiteX1525" fmla="*/ 823508 w 874603"/>
                <a:gd name="connsiteY1525" fmla="*/ 104530 h 538625"/>
                <a:gd name="connsiteX1526" fmla="*/ 819266 w 874603"/>
                <a:gd name="connsiteY1526" fmla="*/ 110165 h 538625"/>
                <a:gd name="connsiteX1527" fmla="*/ 823508 w 874603"/>
                <a:gd name="connsiteY1527" fmla="*/ 117209 h 538625"/>
                <a:gd name="connsiteX1528" fmla="*/ 834820 w 874603"/>
                <a:gd name="connsiteY1528" fmla="*/ 115800 h 538625"/>
                <a:gd name="connsiteX1529" fmla="*/ 834820 w 874603"/>
                <a:gd name="connsiteY1529" fmla="*/ 108756 h 538625"/>
                <a:gd name="connsiteX1530" fmla="*/ 841890 w 874603"/>
                <a:gd name="connsiteY1530" fmla="*/ 108756 h 538625"/>
                <a:gd name="connsiteX1531" fmla="*/ 844718 w 874603"/>
                <a:gd name="connsiteY1531" fmla="*/ 125661 h 538625"/>
                <a:gd name="connsiteX1532" fmla="*/ 850375 w 874603"/>
                <a:gd name="connsiteY1532" fmla="*/ 131296 h 538625"/>
                <a:gd name="connsiteX1533" fmla="*/ 848961 w 874603"/>
                <a:gd name="connsiteY1533" fmla="*/ 136931 h 538625"/>
                <a:gd name="connsiteX1534" fmla="*/ 844718 w 874603"/>
                <a:gd name="connsiteY1534" fmla="*/ 141157 h 538625"/>
                <a:gd name="connsiteX1535" fmla="*/ 844718 w 874603"/>
                <a:gd name="connsiteY1535" fmla="*/ 151019 h 538625"/>
                <a:gd name="connsiteX1536" fmla="*/ 848961 w 874603"/>
                <a:gd name="connsiteY1536" fmla="*/ 155245 h 538625"/>
                <a:gd name="connsiteX1537" fmla="*/ 847547 w 874603"/>
                <a:gd name="connsiteY1537" fmla="*/ 163697 h 538625"/>
                <a:gd name="connsiteX1538" fmla="*/ 850375 w 874603"/>
                <a:gd name="connsiteY1538" fmla="*/ 166515 h 538625"/>
                <a:gd name="connsiteX1539" fmla="*/ 853203 w 874603"/>
                <a:gd name="connsiteY1539" fmla="*/ 166515 h 538625"/>
                <a:gd name="connsiteX1540" fmla="*/ 856031 w 874603"/>
                <a:gd name="connsiteY1540" fmla="*/ 165106 h 538625"/>
                <a:gd name="connsiteX1541" fmla="*/ 853203 w 874603"/>
                <a:gd name="connsiteY1541" fmla="*/ 156654 h 538625"/>
                <a:gd name="connsiteX1542" fmla="*/ 856031 w 874603"/>
                <a:gd name="connsiteY1542" fmla="*/ 151019 h 538625"/>
                <a:gd name="connsiteX1543" fmla="*/ 864515 w 874603"/>
                <a:gd name="connsiteY1543" fmla="*/ 151019 h 538625"/>
                <a:gd name="connsiteX1544" fmla="*/ 865929 w 874603"/>
                <a:gd name="connsiteY1544" fmla="*/ 145384 h 538625"/>
                <a:gd name="connsiteX1545" fmla="*/ 872999 w 874603"/>
                <a:gd name="connsiteY1545" fmla="*/ 149610 h 538625"/>
                <a:gd name="connsiteX1546" fmla="*/ 874413 w 874603"/>
                <a:gd name="connsiteY1546" fmla="*/ 159471 h 538625"/>
                <a:gd name="connsiteX1547" fmla="*/ 865929 w 874603"/>
                <a:gd name="connsiteY1547" fmla="*/ 160880 h 538625"/>
                <a:gd name="connsiteX1548" fmla="*/ 864515 w 874603"/>
                <a:gd name="connsiteY1548" fmla="*/ 162289 h 538625"/>
                <a:gd name="connsiteX1549" fmla="*/ 863101 w 874603"/>
                <a:gd name="connsiteY1549" fmla="*/ 159471 h 538625"/>
                <a:gd name="connsiteX1550" fmla="*/ 863101 w 874603"/>
                <a:gd name="connsiteY1550" fmla="*/ 155245 h 538625"/>
                <a:gd name="connsiteX1551" fmla="*/ 860273 w 874603"/>
                <a:gd name="connsiteY1551" fmla="*/ 159471 h 538625"/>
                <a:gd name="connsiteX1552" fmla="*/ 858859 w 874603"/>
                <a:gd name="connsiteY1552" fmla="*/ 166515 h 538625"/>
                <a:gd name="connsiteX1553" fmla="*/ 858859 w 874603"/>
                <a:gd name="connsiteY1553" fmla="*/ 167924 h 538625"/>
                <a:gd name="connsiteX1554" fmla="*/ 856031 w 874603"/>
                <a:gd name="connsiteY1554" fmla="*/ 166515 h 538625"/>
                <a:gd name="connsiteX1555" fmla="*/ 854617 w 874603"/>
                <a:gd name="connsiteY1555" fmla="*/ 166515 h 538625"/>
                <a:gd name="connsiteX1556" fmla="*/ 858859 w 874603"/>
                <a:gd name="connsiteY1556" fmla="*/ 173559 h 538625"/>
                <a:gd name="connsiteX1557" fmla="*/ 863101 w 874603"/>
                <a:gd name="connsiteY1557" fmla="*/ 169332 h 538625"/>
                <a:gd name="connsiteX1558" fmla="*/ 864515 w 874603"/>
                <a:gd name="connsiteY1558" fmla="*/ 179194 h 538625"/>
                <a:gd name="connsiteX1559" fmla="*/ 868757 w 874603"/>
                <a:gd name="connsiteY1559" fmla="*/ 177785 h 538625"/>
                <a:gd name="connsiteX1560" fmla="*/ 867343 w 874603"/>
                <a:gd name="connsiteY1560" fmla="*/ 186237 h 538625"/>
                <a:gd name="connsiteX1561" fmla="*/ 867343 w 874603"/>
                <a:gd name="connsiteY1561" fmla="*/ 197507 h 538625"/>
                <a:gd name="connsiteX1562" fmla="*/ 863101 w 874603"/>
                <a:gd name="connsiteY1562" fmla="*/ 214412 h 538625"/>
                <a:gd name="connsiteX1563" fmla="*/ 860273 w 874603"/>
                <a:gd name="connsiteY1563" fmla="*/ 228500 h 538625"/>
                <a:gd name="connsiteX1564" fmla="*/ 857445 w 874603"/>
                <a:gd name="connsiteY1564" fmla="*/ 235544 h 538625"/>
                <a:gd name="connsiteX1565" fmla="*/ 863101 w 874603"/>
                <a:gd name="connsiteY1565" fmla="*/ 238361 h 538625"/>
                <a:gd name="connsiteX1566" fmla="*/ 864515 w 874603"/>
                <a:gd name="connsiteY1566" fmla="*/ 242587 h 538625"/>
                <a:gd name="connsiteX1567" fmla="*/ 863101 w 874603"/>
                <a:gd name="connsiteY1567" fmla="*/ 248222 h 538625"/>
                <a:gd name="connsiteX1568" fmla="*/ 861687 w 874603"/>
                <a:gd name="connsiteY1568" fmla="*/ 245405 h 538625"/>
                <a:gd name="connsiteX1569" fmla="*/ 860273 w 874603"/>
                <a:gd name="connsiteY1569" fmla="*/ 253857 h 538625"/>
                <a:gd name="connsiteX1570" fmla="*/ 860273 w 874603"/>
                <a:gd name="connsiteY1570" fmla="*/ 260901 h 538625"/>
                <a:gd name="connsiteX1571" fmla="*/ 856031 w 874603"/>
                <a:gd name="connsiteY1571" fmla="*/ 263719 h 538625"/>
                <a:gd name="connsiteX1572" fmla="*/ 851789 w 874603"/>
                <a:gd name="connsiteY1572" fmla="*/ 272171 h 538625"/>
                <a:gd name="connsiteX1573" fmla="*/ 843304 w 874603"/>
                <a:gd name="connsiteY1573" fmla="*/ 267945 h 538625"/>
                <a:gd name="connsiteX1574" fmla="*/ 839062 w 874603"/>
                <a:gd name="connsiteY1574" fmla="*/ 262310 h 538625"/>
                <a:gd name="connsiteX1575" fmla="*/ 837648 w 874603"/>
                <a:gd name="connsiteY1575" fmla="*/ 266536 h 538625"/>
                <a:gd name="connsiteX1576" fmla="*/ 848961 w 874603"/>
                <a:gd name="connsiteY1576" fmla="*/ 274989 h 538625"/>
                <a:gd name="connsiteX1577" fmla="*/ 856031 w 874603"/>
                <a:gd name="connsiteY1577" fmla="*/ 277806 h 538625"/>
                <a:gd name="connsiteX1578" fmla="*/ 858859 w 874603"/>
                <a:gd name="connsiteY1578" fmla="*/ 291894 h 538625"/>
                <a:gd name="connsiteX1579" fmla="*/ 858859 w 874603"/>
                <a:gd name="connsiteY1579" fmla="*/ 293302 h 538625"/>
                <a:gd name="connsiteX1580" fmla="*/ 856031 w 874603"/>
                <a:gd name="connsiteY1580" fmla="*/ 290485 h 538625"/>
                <a:gd name="connsiteX1581" fmla="*/ 854617 w 874603"/>
                <a:gd name="connsiteY1581" fmla="*/ 293302 h 538625"/>
                <a:gd name="connsiteX1582" fmla="*/ 848961 w 874603"/>
                <a:gd name="connsiteY1582" fmla="*/ 289076 h 538625"/>
                <a:gd name="connsiteX1583" fmla="*/ 844718 w 874603"/>
                <a:gd name="connsiteY1583" fmla="*/ 300346 h 538625"/>
                <a:gd name="connsiteX1584" fmla="*/ 840476 w 874603"/>
                <a:gd name="connsiteY1584" fmla="*/ 311616 h 538625"/>
                <a:gd name="connsiteX1585" fmla="*/ 834820 w 874603"/>
                <a:gd name="connsiteY1585" fmla="*/ 314433 h 538625"/>
                <a:gd name="connsiteX1586" fmla="*/ 834820 w 874603"/>
                <a:gd name="connsiteY1586" fmla="*/ 321477 h 538625"/>
                <a:gd name="connsiteX1587" fmla="*/ 831992 w 874603"/>
                <a:gd name="connsiteY1587" fmla="*/ 324295 h 538625"/>
                <a:gd name="connsiteX1588" fmla="*/ 833406 w 874603"/>
                <a:gd name="connsiteY1588" fmla="*/ 329930 h 538625"/>
                <a:gd name="connsiteX1589" fmla="*/ 839062 w 874603"/>
                <a:gd name="connsiteY1589" fmla="*/ 329930 h 538625"/>
                <a:gd name="connsiteX1590" fmla="*/ 839062 w 874603"/>
                <a:gd name="connsiteY1590" fmla="*/ 331338 h 538625"/>
                <a:gd name="connsiteX1591" fmla="*/ 836234 w 874603"/>
                <a:gd name="connsiteY1591" fmla="*/ 332747 h 538625"/>
                <a:gd name="connsiteX1592" fmla="*/ 840476 w 874603"/>
                <a:gd name="connsiteY1592" fmla="*/ 341200 h 538625"/>
                <a:gd name="connsiteX1593" fmla="*/ 841890 w 874603"/>
                <a:gd name="connsiteY1593" fmla="*/ 341200 h 538625"/>
                <a:gd name="connsiteX1594" fmla="*/ 841890 w 874603"/>
                <a:gd name="connsiteY1594" fmla="*/ 339791 h 538625"/>
                <a:gd name="connsiteX1595" fmla="*/ 847547 w 874603"/>
                <a:gd name="connsiteY1595" fmla="*/ 342608 h 538625"/>
                <a:gd name="connsiteX1596" fmla="*/ 848961 w 874603"/>
                <a:gd name="connsiteY1596" fmla="*/ 348243 h 538625"/>
                <a:gd name="connsiteX1597" fmla="*/ 844718 w 874603"/>
                <a:gd name="connsiteY1597" fmla="*/ 348243 h 538625"/>
                <a:gd name="connsiteX1598" fmla="*/ 844718 w 874603"/>
                <a:gd name="connsiteY1598" fmla="*/ 359513 h 538625"/>
                <a:gd name="connsiteX1599" fmla="*/ 841890 w 874603"/>
                <a:gd name="connsiteY1599" fmla="*/ 380645 h 538625"/>
                <a:gd name="connsiteX1600" fmla="*/ 840476 w 874603"/>
                <a:gd name="connsiteY1600" fmla="*/ 377827 h 538625"/>
                <a:gd name="connsiteX1601" fmla="*/ 834820 w 874603"/>
                <a:gd name="connsiteY1601" fmla="*/ 369375 h 538625"/>
                <a:gd name="connsiteX1602" fmla="*/ 831992 w 874603"/>
                <a:gd name="connsiteY1602" fmla="*/ 358105 h 538625"/>
                <a:gd name="connsiteX1603" fmla="*/ 820680 w 874603"/>
                <a:gd name="connsiteY1603" fmla="*/ 345426 h 538625"/>
                <a:gd name="connsiteX1604" fmla="*/ 820680 w 874603"/>
                <a:gd name="connsiteY1604" fmla="*/ 358105 h 538625"/>
                <a:gd name="connsiteX1605" fmla="*/ 826336 w 874603"/>
                <a:gd name="connsiteY1605" fmla="*/ 358105 h 538625"/>
                <a:gd name="connsiteX1606" fmla="*/ 823508 w 874603"/>
                <a:gd name="connsiteY1606" fmla="*/ 362331 h 538625"/>
                <a:gd name="connsiteX1607" fmla="*/ 822094 w 874603"/>
                <a:gd name="connsiteY1607" fmla="*/ 367966 h 538625"/>
                <a:gd name="connsiteX1608" fmla="*/ 820680 w 874603"/>
                <a:gd name="connsiteY1608" fmla="*/ 375010 h 538625"/>
                <a:gd name="connsiteX1609" fmla="*/ 824922 w 874603"/>
                <a:gd name="connsiteY1609" fmla="*/ 376418 h 538625"/>
                <a:gd name="connsiteX1610" fmla="*/ 824922 w 874603"/>
                <a:gd name="connsiteY1610" fmla="*/ 375010 h 538625"/>
                <a:gd name="connsiteX1611" fmla="*/ 826336 w 874603"/>
                <a:gd name="connsiteY1611" fmla="*/ 375010 h 538625"/>
                <a:gd name="connsiteX1612" fmla="*/ 822094 w 874603"/>
                <a:gd name="connsiteY1612" fmla="*/ 382053 h 538625"/>
                <a:gd name="connsiteX1613" fmla="*/ 822094 w 874603"/>
                <a:gd name="connsiteY1613" fmla="*/ 389097 h 538625"/>
                <a:gd name="connsiteX1614" fmla="*/ 816438 w 874603"/>
                <a:gd name="connsiteY1614" fmla="*/ 389097 h 538625"/>
                <a:gd name="connsiteX1615" fmla="*/ 815024 w 874603"/>
                <a:gd name="connsiteY1615" fmla="*/ 384871 h 538625"/>
                <a:gd name="connsiteX1616" fmla="*/ 810782 w 874603"/>
                <a:gd name="connsiteY1616" fmla="*/ 383462 h 538625"/>
                <a:gd name="connsiteX1617" fmla="*/ 813610 w 874603"/>
                <a:gd name="connsiteY1617" fmla="*/ 370783 h 538625"/>
                <a:gd name="connsiteX1618" fmla="*/ 813610 w 874603"/>
                <a:gd name="connsiteY1618" fmla="*/ 365148 h 538625"/>
                <a:gd name="connsiteX1619" fmla="*/ 810782 w 874603"/>
                <a:gd name="connsiteY1619" fmla="*/ 375010 h 538625"/>
                <a:gd name="connsiteX1620" fmla="*/ 810782 w 874603"/>
                <a:gd name="connsiteY1620" fmla="*/ 382053 h 538625"/>
                <a:gd name="connsiteX1621" fmla="*/ 807954 w 874603"/>
                <a:gd name="connsiteY1621" fmla="*/ 389097 h 538625"/>
                <a:gd name="connsiteX1622" fmla="*/ 809368 w 874603"/>
                <a:gd name="connsiteY1622" fmla="*/ 390506 h 538625"/>
                <a:gd name="connsiteX1623" fmla="*/ 807954 w 874603"/>
                <a:gd name="connsiteY1623" fmla="*/ 396141 h 538625"/>
                <a:gd name="connsiteX1624" fmla="*/ 799469 w 874603"/>
                <a:gd name="connsiteY1624" fmla="*/ 398958 h 538625"/>
                <a:gd name="connsiteX1625" fmla="*/ 793813 w 874603"/>
                <a:gd name="connsiteY1625" fmla="*/ 394732 h 538625"/>
                <a:gd name="connsiteX1626" fmla="*/ 793813 w 874603"/>
                <a:gd name="connsiteY1626" fmla="*/ 396141 h 538625"/>
                <a:gd name="connsiteX1627" fmla="*/ 789571 w 874603"/>
                <a:gd name="connsiteY1627" fmla="*/ 397550 h 538625"/>
                <a:gd name="connsiteX1628" fmla="*/ 790985 w 874603"/>
                <a:gd name="connsiteY1628" fmla="*/ 400367 h 538625"/>
                <a:gd name="connsiteX1629" fmla="*/ 796641 w 874603"/>
                <a:gd name="connsiteY1629" fmla="*/ 400367 h 538625"/>
                <a:gd name="connsiteX1630" fmla="*/ 803712 w 874603"/>
                <a:gd name="connsiteY1630" fmla="*/ 407411 h 538625"/>
                <a:gd name="connsiteX1631" fmla="*/ 802298 w 874603"/>
                <a:gd name="connsiteY1631" fmla="*/ 411637 h 538625"/>
                <a:gd name="connsiteX1632" fmla="*/ 806540 w 874603"/>
                <a:gd name="connsiteY1632" fmla="*/ 408820 h 538625"/>
                <a:gd name="connsiteX1633" fmla="*/ 809368 w 874603"/>
                <a:gd name="connsiteY1633" fmla="*/ 410228 h 538625"/>
                <a:gd name="connsiteX1634" fmla="*/ 812196 w 874603"/>
                <a:gd name="connsiteY1634" fmla="*/ 407411 h 538625"/>
                <a:gd name="connsiteX1635" fmla="*/ 813610 w 874603"/>
                <a:gd name="connsiteY1635" fmla="*/ 408820 h 538625"/>
                <a:gd name="connsiteX1636" fmla="*/ 815024 w 874603"/>
                <a:gd name="connsiteY1636" fmla="*/ 400367 h 538625"/>
                <a:gd name="connsiteX1637" fmla="*/ 817852 w 874603"/>
                <a:gd name="connsiteY1637" fmla="*/ 403185 h 538625"/>
                <a:gd name="connsiteX1638" fmla="*/ 822094 w 874603"/>
                <a:gd name="connsiteY1638" fmla="*/ 400367 h 538625"/>
                <a:gd name="connsiteX1639" fmla="*/ 823508 w 874603"/>
                <a:gd name="connsiteY1639" fmla="*/ 403185 h 538625"/>
                <a:gd name="connsiteX1640" fmla="*/ 829164 w 874603"/>
                <a:gd name="connsiteY1640" fmla="*/ 401776 h 538625"/>
                <a:gd name="connsiteX1641" fmla="*/ 830578 w 874603"/>
                <a:gd name="connsiteY1641" fmla="*/ 411637 h 538625"/>
                <a:gd name="connsiteX1642" fmla="*/ 827750 w 874603"/>
                <a:gd name="connsiteY1642" fmla="*/ 410228 h 538625"/>
                <a:gd name="connsiteX1643" fmla="*/ 824922 w 874603"/>
                <a:gd name="connsiteY1643" fmla="*/ 411637 h 538625"/>
                <a:gd name="connsiteX1644" fmla="*/ 823508 w 874603"/>
                <a:gd name="connsiteY1644" fmla="*/ 404593 h 538625"/>
                <a:gd name="connsiteX1645" fmla="*/ 817852 w 874603"/>
                <a:gd name="connsiteY1645" fmla="*/ 406002 h 538625"/>
                <a:gd name="connsiteX1646" fmla="*/ 815024 w 874603"/>
                <a:gd name="connsiteY1646" fmla="*/ 403185 h 538625"/>
                <a:gd name="connsiteX1647" fmla="*/ 816438 w 874603"/>
                <a:gd name="connsiteY1647" fmla="*/ 408820 h 538625"/>
                <a:gd name="connsiteX1648" fmla="*/ 813610 w 874603"/>
                <a:gd name="connsiteY1648" fmla="*/ 413046 h 538625"/>
                <a:gd name="connsiteX1649" fmla="*/ 813610 w 874603"/>
                <a:gd name="connsiteY1649" fmla="*/ 415863 h 538625"/>
                <a:gd name="connsiteX1650" fmla="*/ 823508 w 874603"/>
                <a:gd name="connsiteY1650" fmla="*/ 418681 h 538625"/>
                <a:gd name="connsiteX1651" fmla="*/ 826336 w 874603"/>
                <a:gd name="connsiteY1651" fmla="*/ 422907 h 538625"/>
                <a:gd name="connsiteX1652" fmla="*/ 826336 w 874603"/>
                <a:gd name="connsiteY1652" fmla="*/ 427133 h 538625"/>
                <a:gd name="connsiteX1653" fmla="*/ 823508 w 874603"/>
                <a:gd name="connsiteY1653" fmla="*/ 424316 h 538625"/>
                <a:gd name="connsiteX1654" fmla="*/ 823508 w 874603"/>
                <a:gd name="connsiteY1654" fmla="*/ 429951 h 538625"/>
                <a:gd name="connsiteX1655" fmla="*/ 816438 w 874603"/>
                <a:gd name="connsiteY1655" fmla="*/ 429951 h 538625"/>
                <a:gd name="connsiteX1656" fmla="*/ 816438 w 874603"/>
                <a:gd name="connsiteY1656" fmla="*/ 428542 h 538625"/>
                <a:gd name="connsiteX1657" fmla="*/ 820680 w 874603"/>
                <a:gd name="connsiteY1657" fmla="*/ 428542 h 538625"/>
                <a:gd name="connsiteX1658" fmla="*/ 815024 w 874603"/>
                <a:gd name="connsiteY1658" fmla="*/ 418681 h 538625"/>
                <a:gd name="connsiteX1659" fmla="*/ 810782 w 874603"/>
                <a:gd name="connsiteY1659" fmla="*/ 424316 h 538625"/>
                <a:gd name="connsiteX1660" fmla="*/ 809368 w 874603"/>
                <a:gd name="connsiteY1660" fmla="*/ 413046 h 538625"/>
                <a:gd name="connsiteX1661" fmla="*/ 802298 w 874603"/>
                <a:gd name="connsiteY1661" fmla="*/ 421498 h 538625"/>
                <a:gd name="connsiteX1662" fmla="*/ 798055 w 874603"/>
                <a:gd name="connsiteY1662" fmla="*/ 427133 h 538625"/>
                <a:gd name="connsiteX1663" fmla="*/ 798055 w 874603"/>
                <a:gd name="connsiteY1663" fmla="*/ 422907 h 538625"/>
                <a:gd name="connsiteX1664" fmla="*/ 795227 w 874603"/>
                <a:gd name="connsiteY1664" fmla="*/ 422907 h 538625"/>
                <a:gd name="connsiteX1665" fmla="*/ 790985 w 874603"/>
                <a:gd name="connsiteY1665" fmla="*/ 420090 h 538625"/>
                <a:gd name="connsiteX1666" fmla="*/ 795227 w 874603"/>
                <a:gd name="connsiteY1666" fmla="*/ 418681 h 538625"/>
                <a:gd name="connsiteX1667" fmla="*/ 792399 w 874603"/>
                <a:gd name="connsiteY1667" fmla="*/ 417272 h 538625"/>
                <a:gd name="connsiteX1668" fmla="*/ 789571 w 874603"/>
                <a:gd name="connsiteY1668" fmla="*/ 422907 h 538625"/>
                <a:gd name="connsiteX1669" fmla="*/ 789571 w 874603"/>
                <a:gd name="connsiteY1669" fmla="*/ 438403 h 538625"/>
                <a:gd name="connsiteX1670" fmla="*/ 788157 w 874603"/>
                <a:gd name="connsiteY1670" fmla="*/ 448265 h 538625"/>
                <a:gd name="connsiteX1671" fmla="*/ 783915 w 874603"/>
                <a:gd name="connsiteY1671" fmla="*/ 455308 h 538625"/>
                <a:gd name="connsiteX1672" fmla="*/ 785329 w 874603"/>
                <a:gd name="connsiteY1672" fmla="*/ 466578 h 538625"/>
                <a:gd name="connsiteX1673" fmla="*/ 785329 w 874603"/>
                <a:gd name="connsiteY1673" fmla="*/ 472213 h 538625"/>
                <a:gd name="connsiteX1674" fmla="*/ 785329 w 874603"/>
                <a:gd name="connsiteY1674" fmla="*/ 475031 h 538625"/>
                <a:gd name="connsiteX1675" fmla="*/ 781087 w 874603"/>
                <a:gd name="connsiteY1675" fmla="*/ 476439 h 538625"/>
                <a:gd name="connsiteX1676" fmla="*/ 778259 w 874603"/>
                <a:gd name="connsiteY1676" fmla="*/ 469396 h 538625"/>
                <a:gd name="connsiteX1677" fmla="*/ 782501 w 874603"/>
                <a:gd name="connsiteY1677" fmla="*/ 467987 h 538625"/>
                <a:gd name="connsiteX1678" fmla="*/ 779673 w 874603"/>
                <a:gd name="connsiteY1678" fmla="*/ 463761 h 538625"/>
                <a:gd name="connsiteX1679" fmla="*/ 778259 w 874603"/>
                <a:gd name="connsiteY1679" fmla="*/ 463761 h 538625"/>
                <a:gd name="connsiteX1680" fmla="*/ 774017 w 874603"/>
                <a:gd name="connsiteY1680" fmla="*/ 458126 h 538625"/>
                <a:gd name="connsiteX1681" fmla="*/ 769775 w 874603"/>
                <a:gd name="connsiteY1681" fmla="*/ 456717 h 538625"/>
                <a:gd name="connsiteX1682" fmla="*/ 766947 w 874603"/>
                <a:gd name="connsiteY1682" fmla="*/ 460943 h 538625"/>
                <a:gd name="connsiteX1683" fmla="*/ 764119 w 874603"/>
                <a:gd name="connsiteY1683" fmla="*/ 459535 h 538625"/>
                <a:gd name="connsiteX1684" fmla="*/ 764119 w 874603"/>
                <a:gd name="connsiteY1684" fmla="*/ 460943 h 538625"/>
                <a:gd name="connsiteX1685" fmla="*/ 761291 w 874603"/>
                <a:gd name="connsiteY1685" fmla="*/ 455308 h 538625"/>
                <a:gd name="connsiteX1686" fmla="*/ 754220 w 874603"/>
                <a:gd name="connsiteY1686" fmla="*/ 458126 h 538625"/>
                <a:gd name="connsiteX1687" fmla="*/ 755634 w 874603"/>
                <a:gd name="connsiteY1687" fmla="*/ 441221 h 538625"/>
                <a:gd name="connsiteX1688" fmla="*/ 755634 w 874603"/>
                <a:gd name="connsiteY1688" fmla="*/ 439812 h 538625"/>
                <a:gd name="connsiteX1689" fmla="*/ 758463 w 874603"/>
                <a:gd name="connsiteY1689" fmla="*/ 444038 h 538625"/>
                <a:gd name="connsiteX1690" fmla="*/ 759877 w 874603"/>
                <a:gd name="connsiteY1690" fmla="*/ 436995 h 538625"/>
                <a:gd name="connsiteX1691" fmla="*/ 764119 w 874603"/>
                <a:gd name="connsiteY1691" fmla="*/ 432768 h 538625"/>
                <a:gd name="connsiteX1692" fmla="*/ 761291 w 874603"/>
                <a:gd name="connsiteY1692" fmla="*/ 431360 h 538625"/>
                <a:gd name="connsiteX1693" fmla="*/ 751392 w 874603"/>
                <a:gd name="connsiteY1693" fmla="*/ 436995 h 538625"/>
                <a:gd name="connsiteX1694" fmla="*/ 749978 w 874603"/>
                <a:gd name="connsiteY1694" fmla="*/ 432768 h 538625"/>
                <a:gd name="connsiteX1695" fmla="*/ 741494 w 874603"/>
                <a:gd name="connsiteY1695" fmla="*/ 438403 h 538625"/>
                <a:gd name="connsiteX1696" fmla="*/ 734424 w 874603"/>
                <a:gd name="connsiteY1696" fmla="*/ 438403 h 538625"/>
                <a:gd name="connsiteX1697" fmla="*/ 731596 w 874603"/>
                <a:gd name="connsiteY1697" fmla="*/ 445447 h 538625"/>
                <a:gd name="connsiteX1698" fmla="*/ 730182 w 874603"/>
                <a:gd name="connsiteY1698" fmla="*/ 445447 h 538625"/>
                <a:gd name="connsiteX1699" fmla="*/ 725940 w 874603"/>
                <a:gd name="connsiteY1699" fmla="*/ 449673 h 538625"/>
                <a:gd name="connsiteX1700" fmla="*/ 714628 w 874603"/>
                <a:gd name="connsiteY1700" fmla="*/ 446856 h 538625"/>
                <a:gd name="connsiteX1701" fmla="*/ 714628 w 874603"/>
                <a:gd name="connsiteY1701" fmla="*/ 448265 h 538625"/>
                <a:gd name="connsiteX1702" fmla="*/ 713214 w 874603"/>
                <a:gd name="connsiteY1702" fmla="*/ 446856 h 538625"/>
                <a:gd name="connsiteX1703" fmla="*/ 725940 w 874603"/>
                <a:gd name="connsiteY1703" fmla="*/ 438403 h 538625"/>
                <a:gd name="connsiteX1704" fmla="*/ 721698 w 874603"/>
                <a:gd name="connsiteY1704" fmla="*/ 428542 h 538625"/>
                <a:gd name="connsiteX1705" fmla="*/ 717456 w 874603"/>
                <a:gd name="connsiteY1705" fmla="*/ 429951 h 538625"/>
                <a:gd name="connsiteX1706" fmla="*/ 717456 w 874603"/>
                <a:gd name="connsiteY1706" fmla="*/ 434177 h 538625"/>
                <a:gd name="connsiteX1707" fmla="*/ 713214 w 874603"/>
                <a:gd name="connsiteY1707" fmla="*/ 429951 h 538625"/>
                <a:gd name="connsiteX1708" fmla="*/ 711800 w 874603"/>
                <a:gd name="connsiteY1708" fmla="*/ 428542 h 538625"/>
                <a:gd name="connsiteX1709" fmla="*/ 710385 w 874603"/>
                <a:gd name="connsiteY1709" fmla="*/ 436995 h 538625"/>
                <a:gd name="connsiteX1710" fmla="*/ 703315 w 874603"/>
                <a:gd name="connsiteY1710" fmla="*/ 431360 h 538625"/>
                <a:gd name="connsiteX1711" fmla="*/ 696245 w 874603"/>
                <a:gd name="connsiteY1711" fmla="*/ 414455 h 538625"/>
                <a:gd name="connsiteX1712" fmla="*/ 696245 w 874603"/>
                <a:gd name="connsiteY1712" fmla="*/ 410228 h 538625"/>
                <a:gd name="connsiteX1713" fmla="*/ 694831 w 874603"/>
                <a:gd name="connsiteY1713" fmla="*/ 407411 h 538625"/>
                <a:gd name="connsiteX1714" fmla="*/ 693417 w 874603"/>
                <a:gd name="connsiteY1714" fmla="*/ 411637 h 538625"/>
                <a:gd name="connsiteX1715" fmla="*/ 684933 w 874603"/>
                <a:gd name="connsiteY1715" fmla="*/ 417272 h 538625"/>
                <a:gd name="connsiteX1716" fmla="*/ 692003 w 874603"/>
                <a:gd name="connsiteY1716" fmla="*/ 422907 h 538625"/>
                <a:gd name="connsiteX1717" fmla="*/ 694831 w 874603"/>
                <a:gd name="connsiteY1717" fmla="*/ 424316 h 538625"/>
                <a:gd name="connsiteX1718" fmla="*/ 693417 w 874603"/>
                <a:gd name="connsiteY1718" fmla="*/ 436995 h 538625"/>
                <a:gd name="connsiteX1719" fmla="*/ 687761 w 874603"/>
                <a:gd name="connsiteY1719" fmla="*/ 439812 h 538625"/>
                <a:gd name="connsiteX1720" fmla="*/ 682105 w 874603"/>
                <a:gd name="connsiteY1720" fmla="*/ 434177 h 538625"/>
                <a:gd name="connsiteX1721" fmla="*/ 686347 w 874603"/>
                <a:gd name="connsiteY1721" fmla="*/ 427133 h 538625"/>
                <a:gd name="connsiteX1722" fmla="*/ 687761 w 874603"/>
                <a:gd name="connsiteY1722" fmla="*/ 425725 h 538625"/>
                <a:gd name="connsiteX1723" fmla="*/ 686347 w 874603"/>
                <a:gd name="connsiteY1723" fmla="*/ 424316 h 538625"/>
                <a:gd name="connsiteX1724" fmla="*/ 679277 w 874603"/>
                <a:gd name="connsiteY1724" fmla="*/ 428542 h 538625"/>
                <a:gd name="connsiteX1725" fmla="*/ 677863 w 874603"/>
                <a:gd name="connsiteY1725" fmla="*/ 428542 h 538625"/>
                <a:gd name="connsiteX1726" fmla="*/ 676449 w 874603"/>
                <a:gd name="connsiteY1726" fmla="*/ 424316 h 538625"/>
                <a:gd name="connsiteX1727" fmla="*/ 675035 w 874603"/>
                <a:gd name="connsiteY1727" fmla="*/ 432768 h 538625"/>
                <a:gd name="connsiteX1728" fmla="*/ 680691 w 874603"/>
                <a:gd name="connsiteY1728" fmla="*/ 435586 h 538625"/>
                <a:gd name="connsiteX1729" fmla="*/ 679277 w 874603"/>
                <a:gd name="connsiteY1729" fmla="*/ 445447 h 538625"/>
                <a:gd name="connsiteX1730" fmla="*/ 677863 w 874603"/>
                <a:gd name="connsiteY1730" fmla="*/ 449673 h 538625"/>
                <a:gd name="connsiteX1731" fmla="*/ 673621 w 874603"/>
                <a:gd name="connsiteY1731" fmla="*/ 438403 h 538625"/>
                <a:gd name="connsiteX1732" fmla="*/ 666551 w 874603"/>
                <a:gd name="connsiteY1732" fmla="*/ 432768 h 538625"/>
                <a:gd name="connsiteX1733" fmla="*/ 666551 w 874603"/>
                <a:gd name="connsiteY1733" fmla="*/ 431360 h 538625"/>
                <a:gd name="connsiteX1734" fmla="*/ 673621 w 874603"/>
                <a:gd name="connsiteY1734" fmla="*/ 432768 h 538625"/>
                <a:gd name="connsiteX1735" fmla="*/ 666551 w 874603"/>
                <a:gd name="connsiteY1735" fmla="*/ 425725 h 538625"/>
                <a:gd name="connsiteX1736" fmla="*/ 662308 w 874603"/>
                <a:gd name="connsiteY1736" fmla="*/ 422907 h 538625"/>
                <a:gd name="connsiteX1737" fmla="*/ 662308 w 874603"/>
                <a:gd name="connsiteY1737" fmla="*/ 428542 h 538625"/>
                <a:gd name="connsiteX1738" fmla="*/ 665136 w 874603"/>
                <a:gd name="connsiteY1738" fmla="*/ 428542 h 538625"/>
                <a:gd name="connsiteX1739" fmla="*/ 662308 w 874603"/>
                <a:gd name="connsiteY1739" fmla="*/ 435586 h 538625"/>
                <a:gd name="connsiteX1740" fmla="*/ 660894 w 874603"/>
                <a:gd name="connsiteY1740" fmla="*/ 434177 h 538625"/>
                <a:gd name="connsiteX1741" fmla="*/ 656652 w 874603"/>
                <a:gd name="connsiteY1741" fmla="*/ 435586 h 538625"/>
                <a:gd name="connsiteX1742" fmla="*/ 658066 w 874603"/>
                <a:gd name="connsiteY1742" fmla="*/ 445447 h 538625"/>
                <a:gd name="connsiteX1743" fmla="*/ 662308 w 874603"/>
                <a:gd name="connsiteY1743" fmla="*/ 455308 h 538625"/>
                <a:gd name="connsiteX1744" fmla="*/ 659480 w 874603"/>
                <a:gd name="connsiteY1744" fmla="*/ 459535 h 538625"/>
                <a:gd name="connsiteX1745" fmla="*/ 656652 w 874603"/>
                <a:gd name="connsiteY1745" fmla="*/ 453900 h 538625"/>
                <a:gd name="connsiteX1746" fmla="*/ 655238 w 874603"/>
                <a:gd name="connsiteY1746" fmla="*/ 459535 h 538625"/>
                <a:gd name="connsiteX1747" fmla="*/ 652410 w 874603"/>
                <a:gd name="connsiteY1747" fmla="*/ 459535 h 538625"/>
                <a:gd name="connsiteX1748" fmla="*/ 649582 w 874603"/>
                <a:gd name="connsiteY1748" fmla="*/ 462352 h 538625"/>
                <a:gd name="connsiteX1749" fmla="*/ 652410 w 874603"/>
                <a:gd name="connsiteY1749" fmla="*/ 456717 h 538625"/>
                <a:gd name="connsiteX1750" fmla="*/ 643926 w 874603"/>
                <a:gd name="connsiteY1750" fmla="*/ 458126 h 538625"/>
                <a:gd name="connsiteX1751" fmla="*/ 642512 w 874603"/>
                <a:gd name="connsiteY1751" fmla="*/ 448265 h 538625"/>
                <a:gd name="connsiteX1752" fmla="*/ 636856 w 874603"/>
                <a:gd name="connsiteY1752" fmla="*/ 441221 h 538625"/>
                <a:gd name="connsiteX1753" fmla="*/ 628372 w 874603"/>
                <a:gd name="connsiteY1753" fmla="*/ 452491 h 538625"/>
                <a:gd name="connsiteX1754" fmla="*/ 632614 w 874603"/>
                <a:gd name="connsiteY1754" fmla="*/ 445447 h 538625"/>
                <a:gd name="connsiteX1755" fmla="*/ 632614 w 874603"/>
                <a:gd name="connsiteY1755" fmla="*/ 444038 h 538625"/>
                <a:gd name="connsiteX1756" fmla="*/ 634028 w 874603"/>
                <a:gd name="connsiteY1756" fmla="*/ 444038 h 538625"/>
                <a:gd name="connsiteX1757" fmla="*/ 628372 w 874603"/>
                <a:gd name="connsiteY1757" fmla="*/ 435586 h 538625"/>
                <a:gd name="connsiteX1758" fmla="*/ 626958 w 874603"/>
                <a:gd name="connsiteY1758" fmla="*/ 436995 h 538625"/>
                <a:gd name="connsiteX1759" fmla="*/ 628372 w 874603"/>
                <a:gd name="connsiteY1759" fmla="*/ 441221 h 538625"/>
                <a:gd name="connsiteX1760" fmla="*/ 625544 w 874603"/>
                <a:gd name="connsiteY1760" fmla="*/ 441221 h 538625"/>
                <a:gd name="connsiteX1761" fmla="*/ 624130 w 874603"/>
                <a:gd name="connsiteY1761" fmla="*/ 434177 h 538625"/>
                <a:gd name="connsiteX1762" fmla="*/ 622716 w 874603"/>
                <a:gd name="connsiteY1762" fmla="*/ 436995 h 538625"/>
                <a:gd name="connsiteX1763" fmla="*/ 618473 w 874603"/>
                <a:gd name="connsiteY1763" fmla="*/ 432768 h 538625"/>
                <a:gd name="connsiteX1764" fmla="*/ 617059 w 874603"/>
                <a:gd name="connsiteY1764" fmla="*/ 431360 h 538625"/>
                <a:gd name="connsiteX1765" fmla="*/ 618473 w 874603"/>
                <a:gd name="connsiteY1765" fmla="*/ 429951 h 538625"/>
                <a:gd name="connsiteX1766" fmla="*/ 615645 w 874603"/>
                <a:gd name="connsiteY1766" fmla="*/ 421498 h 538625"/>
                <a:gd name="connsiteX1767" fmla="*/ 615645 w 874603"/>
                <a:gd name="connsiteY1767" fmla="*/ 428542 h 538625"/>
                <a:gd name="connsiteX1768" fmla="*/ 607161 w 874603"/>
                <a:gd name="connsiteY1768" fmla="*/ 422907 h 538625"/>
                <a:gd name="connsiteX1769" fmla="*/ 598677 w 874603"/>
                <a:gd name="connsiteY1769" fmla="*/ 411637 h 538625"/>
                <a:gd name="connsiteX1770" fmla="*/ 594435 w 874603"/>
                <a:gd name="connsiteY1770" fmla="*/ 408820 h 538625"/>
                <a:gd name="connsiteX1771" fmla="*/ 591607 w 874603"/>
                <a:gd name="connsiteY1771" fmla="*/ 413046 h 538625"/>
                <a:gd name="connsiteX1772" fmla="*/ 594435 w 874603"/>
                <a:gd name="connsiteY1772" fmla="*/ 415863 h 538625"/>
                <a:gd name="connsiteX1773" fmla="*/ 585951 w 874603"/>
                <a:gd name="connsiteY1773" fmla="*/ 427133 h 538625"/>
                <a:gd name="connsiteX1774" fmla="*/ 585951 w 874603"/>
                <a:gd name="connsiteY1774" fmla="*/ 432768 h 538625"/>
                <a:gd name="connsiteX1775" fmla="*/ 581709 w 874603"/>
                <a:gd name="connsiteY1775" fmla="*/ 427133 h 538625"/>
                <a:gd name="connsiteX1776" fmla="*/ 583123 w 874603"/>
                <a:gd name="connsiteY1776" fmla="*/ 422907 h 538625"/>
                <a:gd name="connsiteX1777" fmla="*/ 584537 w 874603"/>
                <a:gd name="connsiteY1777" fmla="*/ 408820 h 538625"/>
                <a:gd name="connsiteX1778" fmla="*/ 581709 w 874603"/>
                <a:gd name="connsiteY1778" fmla="*/ 408820 h 538625"/>
                <a:gd name="connsiteX1779" fmla="*/ 583123 w 874603"/>
                <a:gd name="connsiteY1779" fmla="*/ 400367 h 538625"/>
                <a:gd name="connsiteX1780" fmla="*/ 587365 w 874603"/>
                <a:gd name="connsiteY1780" fmla="*/ 404593 h 538625"/>
                <a:gd name="connsiteX1781" fmla="*/ 585951 w 874603"/>
                <a:gd name="connsiteY1781" fmla="*/ 407411 h 538625"/>
                <a:gd name="connsiteX1782" fmla="*/ 591607 w 874603"/>
                <a:gd name="connsiteY1782" fmla="*/ 408820 h 538625"/>
                <a:gd name="connsiteX1783" fmla="*/ 594435 w 874603"/>
                <a:gd name="connsiteY1783" fmla="*/ 407411 h 538625"/>
                <a:gd name="connsiteX1784" fmla="*/ 591607 w 874603"/>
                <a:gd name="connsiteY1784" fmla="*/ 398958 h 538625"/>
                <a:gd name="connsiteX1785" fmla="*/ 588779 w 874603"/>
                <a:gd name="connsiteY1785" fmla="*/ 400367 h 538625"/>
                <a:gd name="connsiteX1786" fmla="*/ 581709 w 874603"/>
                <a:gd name="connsiteY1786" fmla="*/ 387688 h 538625"/>
                <a:gd name="connsiteX1787" fmla="*/ 576052 w 874603"/>
                <a:gd name="connsiteY1787" fmla="*/ 389097 h 538625"/>
                <a:gd name="connsiteX1788" fmla="*/ 577467 w 874603"/>
                <a:gd name="connsiteY1788" fmla="*/ 394732 h 538625"/>
                <a:gd name="connsiteX1789" fmla="*/ 574638 w 874603"/>
                <a:gd name="connsiteY1789" fmla="*/ 394732 h 538625"/>
                <a:gd name="connsiteX1790" fmla="*/ 576052 w 874603"/>
                <a:gd name="connsiteY1790" fmla="*/ 404593 h 538625"/>
                <a:gd name="connsiteX1791" fmla="*/ 578881 w 874603"/>
                <a:gd name="connsiteY1791" fmla="*/ 413046 h 538625"/>
                <a:gd name="connsiteX1792" fmla="*/ 578881 w 874603"/>
                <a:gd name="connsiteY1792" fmla="*/ 414455 h 538625"/>
                <a:gd name="connsiteX1793" fmla="*/ 571810 w 874603"/>
                <a:gd name="connsiteY1793" fmla="*/ 415863 h 538625"/>
                <a:gd name="connsiteX1794" fmla="*/ 574638 w 874603"/>
                <a:gd name="connsiteY1794" fmla="*/ 411637 h 538625"/>
                <a:gd name="connsiteX1795" fmla="*/ 571810 w 874603"/>
                <a:gd name="connsiteY1795" fmla="*/ 403185 h 538625"/>
                <a:gd name="connsiteX1796" fmla="*/ 566154 w 874603"/>
                <a:gd name="connsiteY1796" fmla="*/ 407411 h 538625"/>
                <a:gd name="connsiteX1797" fmla="*/ 567568 w 874603"/>
                <a:gd name="connsiteY1797" fmla="*/ 418681 h 538625"/>
                <a:gd name="connsiteX1798" fmla="*/ 560498 w 874603"/>
                <a:gd name="connsiteY1798" fmla="*/ 429951 h 538625"/>
                <a:gd name="connsiteX1799" fmla="*/ 564740 w 874603"/>
                <a:gd name="connsiteY1799" fmla="*/ 421498 h 538625"/>
                <a:gd name="connsiteX1800" fmla="*/ 557670 w 874603"/>
                <a:gd name="connsiteY1800" fmla="*/ 431360 h 538625"/>
                <a:gd name="connsiteX1801" fmla="*/ 559907 w 874603"/>
                <a:gd name="connsiteY1801" fmla="*/ 433850 h 538625"/>
                <a:gd name="connsiteX1802" fmla="*/ 559915 w 874603"/>
                <a:gd name="connsiteY1802" fmla="*/ 433850 h 538625"/>
                <a:gd name="connsiteX1803" fmla="*/ 559915 w 874603"/>
                <a:gd name="connsiteY1803" fmla="*/ 433859 h 538625"/>
                <a:gd name="connsiteX1804" fmla="*/ 560675 w 874603"/>
                <a:gd name="connsiteY1804" fmla="*/ 434705 h 538625"/>
                <a:gd name="connsiteX1805" fmla="*/ 564740 w 874603"/>
                <a:gd name="connsiteY1805" fmla="*/ 436995 h 538625"/>
                <a:gd name="connsiteX1806" fmla="*/ 567568 w 874603"/>
                <a:gd name="connsiteY1806" fmla="*/ 428542 h 538625"/>
                <a:gd name="connsiteX1807" fmla="*/ 567568 w 874603"/>
                <a:gd name="connsiteY1807" fmla="*/ 438403 h 538625"/>
                <a:gd name="connsiteX1808" fmla="*/ 564740 w 874603"/>
                <a:gd name="connsiteY1808" fmla="*/ 438403 h 538625"/>
                <a:gd name="connsiteX1809" fmla="*/ 564740 w 874603"/>
                <a:gd name="connsiteY1809" fmla="*/ 441221 h 538625"/>
                <a:gd name="connsiteX1810" fmla="*/ 561912 w 874603"/>
                <a:gd name="connsiteY1810" fmla="*/ 442630 h 538625"/>
                <a:gd name="connsiteX1811" fmla="*/ 563326 w 874603"/>
                <a:gd name="connsiteY1811" fmla="*/ 452491 h 538625"/>
                <a:gd name="connsiteX1812" fmla="*/ 561912 w 874603"/>
                <a:gd name="connsiteY1812" fmla="*/ 453900 h 538625"/>
                <a:gd name="connsiteX1813" fmla="*/ 564740 w 874603"/>
                <a:gd name="connsiteY1813" fmla="*/ 458126 h 538625"/>
                <a:gd name="connsiteX1814" fmla="*/ 559084 w 874603"/>
                <a:gd name="connsiteY1814" fmla="*/ 458126 h 538625"/>
                <a:gd name="connsiteX1815" fmla="*/ 557670 w 874603"/>
                <a:gd name="connsiteY1815" fmla="*/ 466578 h 538625"/>
                <a:gd name="connsiteX1816" fmla="*/ 554842 w 874603"/>
                <a:gd name="connsiteY1816" fmla="*/ 463761 h 538625"/>
                <a:gd name="connsiteX1817" fmla="*/ 556256 w 874603"/>
                <a:gd name="connsiteY1817" fmla="*/ 452491 h 538625"/>
                <a:gd name="connsiteX1818" fmla="*/ 559084 w 874603"/>
                <a:gd name="connsiteY1818" fmla="*/ 452491 h 538625"/>
                <a:gd name="connsiteX1819" fmla="*/ 557670 w 874603"/>
                <a:gd name="connsiteY1819" fmla="*/ 444038 h 538625"/>
                <a:gd name="connsiteX1820" fmla="*/ 553428 w 874603"/>
                <a:gd name="connsiteY1820" fmla="*/ 436995 h 538625"/>
                <a:gd name="connsiteX1821" fmla="*/ 552014 w 874603"/>
                <a:gd name="connsiteY1821" fmla="*/ 434177 h 538625"/>
                <a:gd name="connsiteX1822" fmla="*/ 550600 w 874603"/>
                <a:gd name="connsiteY1822" fmla="*/ 435586 h 538625"/>
                <a:gd name="connsiteX1823" fmla="*/ 550600 w 874603"/>
                <a:gd name="connsiteY1823" fmla="*/ 427133 h 538625"/>
                <a:gd name="connsiteX1824" fmla="*/ 552014 w 874603"/>
                <a:gd name="connsiteY1824" fmla="*/ 427133 h 538625"/>
                <a:gd name="connsiteX1825" fmla="*/ 552014 w 874603"/>
                <a:gd name="connsiteY1825" fmla="*/ 425725 h 538625"/>
                <a:gd name="connsiteX1826" fmla="*/ 556256 w 874603"/>
                <a:gd name="connsiteY1826" fmla="*/ 427133 h 538625"/>
                <a:gd name="connsiteX1827" fmla="*/ 556256 w 874603"/>
                <a:gd name="connsiteY1827" fmla="*/ 424316 h 538625"/>
                <a:gd name="connsiteX1828" fmla="*/ 554842 w 874603"/>
                <a:gd name="connsiteY1828" fmla="*/ 420090 h 538625"/>
                <a:gd name="connsiteX1829" fmla="*/ 546358 w 874603"/>
                <a:gd name="connsiteY1829" fmla="*/ 407411 h 538625"/>
                <a:gd name="connsiteX1830" fmla="*/ 544944 w 874603"/>
                <a:gd name="connsiteY1830" fmla="*/ 411637 h 538625"/>
                <a:gd name="connsiteX1831" fmla="*/ 546358 w 874603"/>
                <a:gd name="connsiteY1831" fmla="*/ 403185 h 538625"/>
                <a:gd name="connsiteX1832" fmla="*/ 540702 w 874603"/>
                <a:gd name="connsiteY1832" fmla="*/ 400367 h 538625"/>
                <a:gd name="connsiteX1833" fmla="*/ 539288 w 874603"/>
                <a:gd name="connsiteY1833" fmla="*/ 396141 h 538625"/>
                <a:gd name="connsiteX1834" fmla="*/ 537874 w 874603"/>
                <a:gd name="connsiteY1834" fmla="*/ 401776 h 538625"/>
                <a:gd name="connsiteX1835" fmla="*/ 537874 w 874603"/>
                <a:gd name="connsiteY1835" fmla="*/ 410228 h 538625"/>
                <a:gd name="connsiteX1836" fmla="*/ 546358 w 874603"/>
                <a:gd name="connsiteY1836" fmla="*/ 418681 h 538625"/>
                <a:gd name="connsiteX1837" fmla="*/ 547772 w 874603"/>
                <a:gd name="connsiteY1837" fmla="*/ 422907 h 538625"/>
                <a:gd name="connsiteX1838" fmla="*/ 544944 w 874603"/>
                <a:gd name="connsiteY1838" fmla="*/ 422907 h 538625"/>
                <a:gd name="connsiteX1839" fmla="*/ 546358 w 874603"/>
                <a:gd name="connsiteY1839" fmla="*/ 422907 h 538625"/>
                <a:gd name="connsiteX1840" fmla="*/ 544944 w 874603"/>
                <a:gd name="connsiteY1840" fmla="*/ 424316 h 538625"/>
                <a:gd name="connsiteX1841" fmla="*/ 543530 w 874603"/>
                <a:gd name="connsiteY1841" fmla="*/ 422907 h 538625"/>
                <a:gd name="connsiteX1842" fmla="*/ 542469 w 874603"/>
                <a:gd name="connsiteY1842" fmla="*/ 426077 h 538625"/>
                <a:gd name="connsiteX1843" fmla="*/ 539288 w 874603"/>
                <a:gd name="connsiteY1843" fmla="*/ 422907 h 538625"/>
                <a:gd name="connsiteX1844" fmla="*/ 536460 w 874603"/>
                <a:gd name="connsiteY1844" fmla="*/ 421498 h 538625"/>
                <a:gd name="connsiteX1845" fmla="*/ 536460 w 874603"/>
                <a:gd name="connsiteY1845" fmla="*/ 415863 h 538625"/>
                <a:gd name="connsiteX1846" fmla="*/ 529389 w 874603"/>
                <a:gd name="connsiteY1846" fmla="*/ 413046 h 538625"/>
                <a:gd name="connsiteX1847" fmla="*/ 527975 w 874603"/>
                <a:gd name="connsiteY1847" fmla="*/ 415863 h 538625"/>
                <a:gd name="connsiteX1848" fmla="*/ 523733 w 874603"/>
                <a:gd name="connsiteY1848" fmla="*/ 408820 h 538625"/>
                <a:gd name="connsiteX1849" fmla="*/ 520905 w 874603"/>
                <a:gd name="connsiteY1849" fmla="*/ 404593 h 538625"/>
                <a:gd name="connsiteX1850" fmla="*/ 519491 w 874603"/>
                <a:gd name="connsiteY1850" fmla="*/ 411637 h 538625"/>
                <a:gd name="connsiteX1851" fmla="*/ 513835 w 874603"/>
                <a:gd name="connsiteY1851" fmla="*/ 413046 h 538625"/>
                <a:gd name="connsiteX1852" fmla="*/ 518077 w 874603"/>
                <a:gd name="connsiteY1852" fmla="*/ 424316 h 538625"/>
                <a:gd name="connsiteX1853" fmla="*/ 520905 w 874603"/>
                <a:gd name="connsiteY1853" fmla="*/ 427133 h 538625"/>
                <a:gd name="connsiteX1854" fmla="*/ 522319 w 874603"/>
                <a:gd name="connsiteY1854" fmla="*/ 434177 h 538625"/>
                <a:gd name="connsiteX1855" fmla="*/ 518077 w 874603"/>
                <a:gd name="connsiteY1855" fmla="*/ 431360 h 538625"/>
                <a:gd name="connsiteX1856" fmla="*/ 518077 w 874603"/>
                <a:gd name="connsiteY1856" fmla="*/ 434177 h 538625"/>
                <a:gd name="connsiteX1857" fmla="*/ 512421 w 874603"/>
                <a:gd name="connsiteY1857" fmla="*/ 429951 h 538625"/>
                <a:gd name="connsiteX1858" fmla="*/ 509593 w 874603"/>
                <a:gd name="connsiteY1858" fmla="*/ 429951 h 538625"/>
                <a:gd name="connsiteX1859" fmla="*/ 512421 w 874603"/>
                <a:gd name="connsiteY1859" fmla="*/ 444038 h 538625"/>
                <a:gd name="connsiteX1860" fmla="*/ 509593 w 874603"/>
                <a:gd name="connsiteY1860" fmla="*/ 442630 h 538625"/>
                <a:gd name="connsiteX1861" fmla="*/ 506765 w 874603"/>
                <a:gd name="connsiteY1861" fmla="*/ 451082 h 538625"/>
                <a:gd name="connsiteX1862" fmla="*/ 501109 w 874603"/>
                <a:gd name="connsiteY1862" fmla="*/ 449673 h 538625"/>
                <a:gd name="connsiteX1863" fmla="*/ 501109 w 874603"/>
                <a:gd name="connsiteY1863" fmla="*/ 453900 h 538625"/>
                <a:gd name="connsiteX1864" fmla="*/ 509593 w 874603"/>
                <a:gd name="connsiteY1864" fmla="*/ 458126 h 538625"/>
                <a:gd name="connsiteX1865" fmla="*/ 511007 w 874603"/>
                <a:gd name="connsiteY1865" fmla="*/ 460943 h 538625"/>
                <a:gd name="connsiteX1866" fmla="*/ 513835 w 874603"/>
                <a:gd name="connsiteY1866" fmla="*/ 459535 h 538625"/>
                <a:gd name="connsiteX1867" fmla="*/ 518077 w 874603"/>
                <a:gd name="connsiteY1867" fmla="*/ 462352 h 538625"/>
                <a:gd name="connsiteX1868" fmla="*/ 519491 w 874603"/>
                <a:gd name="connsiteY1868" fmla="*/ 462352 h 538625"/>
                <a:gd name="connsiteX1869" fmla="*/ 512421 w 874603"/>
                <a:gd name="connsiteY1869" fmla="*/ 467987 h 538625"/>
                <a:gd name="connsiteX1870" fmla="*/ 512421 w 874603"/>
                <a:gd name="connsiteY1870" fmla="*/ 470804 h 538625"/>
                <a:gd name="connsiteX1871" fmla="*/ 513835 w 874603"/>
                <a:gd name="connsiteY1871" fmla="*/ 475031 h 538625"/>
                <a:gd name="connsiteX1872" fmla="*/ 509593 w 874603"/>
                <a:gd name="connsiteY1872" fmla="*/ 475031 h 538625"/>
                <a:gd name="connsiteX1873" fmla="*/ 508179 w 874603"/>
                <a:gd name="connsiteY1873" fmla="*/ 476439 h 538625"/>
                <a:gd name="connsiteX1874" fmla="*/ 505351 w 874603"/>
                <a:gd name="connsiteY1874" fmla="*/ 473622 h 538625"/>
                <a:gd name="connsiteX1875" fmla="*/ 502523 w 874603"/>
                <a:gd name="connsiteY1875" fmla="*/ 483483 h 538625"/>
                <a:gd name="connsiteX1876" fmla="*/ 501109 w 874603"/>
                <a:gd name="connsiteY1876" fmla="*/ 482074 h 538625"/>
                <a:gd name="connsiteX1877" fmla="*/ 499695 w 874603"/>
                <a:gd name="connsiteY1877" fmla="*/ 475031 h 538625"/>
                <a:gd name="connsiteX1878" fmla="*/ 492625 w 874603"/>
                <a:gd name="connsiteY1878" fmla="*/ 473622 h 538625"/>
                <a:gd name="connsiteX1879" fmla="*/ 491211 w 874603"/>
                <a:gd name="connsiteY1879" fmla="*/ 473622 h 538625"/>
                <a:gd name="connsiteX1880" fmla="*/ 489797 w 874603"/>
                <a:gd name="connsiteY1880" fmla="*/ 469396 h 538625"/>
                <a:gd name="connsiteX1881" fmla="*/ 495453 w 874603"/>
                <a:gd name="connsiteY1881" fmla="*/ 462352 h 538625"/>
                <a:gd name="connsiteX1882" fmla="*/ 496867 w 874603"/>
                <a:gd name="connsiteY1882" fmla="*/ 465170 h 538625"/>
                <a:gd name="connsiteX1883" fmla="*/ 499695 w 874603"/>
                <a:gd name="connsiteY1883" fmla="*/ 460943 h 538625"/>
                <a:gd name="connsiteX1884" fmla="*/ 494039 w 874603"/>
                <a:gd name="connsiteY1884" fmla="*/ 456717 h 538625"/>
                <a:gd name="connsiteX1885" fmla="*/ 494039 w 874603"/>
                <a:gd name="connsiteY1885" fmla="*/ 458126 h 538625"/>
                <a:gd name="connsiteX1886" fmla="*/ 491211 w 874603"/>
                <a:gd name="connsiteY1886" fmla="*/ 455308 h 538625"/>
                <a:gd name="connsiteX1887" fmla="*/ 482726 w 874603"/>
                <a:gd name="connsiteY1887" fmla="*/ 455308 h 538625"/>
                <a:gd name="connsiteX1888" fmla="*/ 479898 w 874603"/>
                <a:gd name="connsiteY1888" fmla="*/ 448265 h 538625"/>
                <a:gd name="connsiteX1889" fmla="*/ 479898 w 874603"/>
                <a:gd name="connsiteY1889" fmla="*/ 446856 h 538625"/>
                <a:gd name="connsiteX1890" fmla="*/ 478484 w 874603"/>
                <a:gd name="connsiteY1890" fmla="*/ 445447 h 538625"/>
                <a:gd name="connsiteX1891" fmla="*/ 475656 w 874603"/>
                <a:gd name="connsiteY1891" fmla="*/ 448265 h 538625"/>
                <a:gd name="connsiteX1892" fmla="*/ 470000 w 874603"/>
                <a:gd name="connsiteY1892" fmla="*/ 446856 h 538625"/>
                <a:gd name="connsiteX1893" fmla="*/ 467172 w 874603"/>
                <a:gd name="connsiteY1893" fmla="*/ 448265 h 538625"/>
                <a:gd name="connsiteX1894" fmla="*/ 470000 w 874603"/>
                <a:gd name="connsiteY1894" fmla="*/ 445447 h 538625"/>
                <a:gd name="connsiteX1895" fmla="*/ 468586 w 874603"/>
                <a:gd name="connsiteY1895" fmla="*/ 444038 h 538625"/>
                <a:gd name="connsiteX1896" fmla="*/ 468586 w 874603"/>
                <a:gd name="connsiteY1896" fmla="*/ 438403 h 538625"/>
                <a:gd name="connsiteX1897" fmla="*/ 457274 w 874603"/>
                <a:gd name="connsiteY1897" fmla="*/ 438403 h 538625"/>
                <a:gd name="connsiteX1898" fmla="*/ 457274 w 874603"/>
                <a:gd name="connsiteY1898" fmla="*/ 435586 h 538625"/>
                <a:gd name="connsiteX1899" fmla="*/ 450204 w 874603"/>
                <a:gd name="connsiteY1899" fmla="*/ 441221 h 538625"/>
                <a:gd name="connsiteX1900" fmla="*/ 450204 w 874603"/>
                <a:gd name="connsiteY1900" fmla="*/ 435586 h 538625"/>
                <a:gd name="connsiteX1901" fmla="*/ 454446 w 874603"/>
                <a:gd name="connsiteY1901" fmla="*/ 432768 h 538625"/>
                <a:gd name="connsiteX1902" fmla="*/ 453032 w 874603"/>
                <a:gd name="connsiteY1902" fmla="*/ 427133 h 538625"/>
                <a:gd name="connsiteX1903" fmla="*/ 445962 w 874603"/>
                <a:gd name="connsiteY1903" fmla="*/ 422907 h 538625"/>
                <a:gd name="connsiteX1904" fmla="*/ 445962 w 874603"/>
                <a:gd name="connsiteY1904" fmla="*/ 427133 h 538625"/>
                <a:gd name="connsiteX1905" fmla="*/ 438891 w 874603"/>
                <a:gd name="connsiteY1905" fmla="*/ 418681 h 538625"/>
                <a:gd name="connsiteX1906" fmla="*/ 437477 w 874603"/>
                <a:gd name="connsiteY1906" fmla="*/ 421498 h 538625"/>
                <a:gd name="connsiteX1907" fmla="*/ 437477 w 874603"/>
                <a:gd name="connsiteY1907" fmla="*/ 415863 h 538625"/>
                <a:gd name="connsiteX1908" fmla="*/ 440305 w 874603"/>
                <a:gd name="connsiteY1908" fmla="*/ 413046 h 538625"/>
                <a:gd name="connsiteX1909" fmla="*/ 438891 w 874603"/>
                <a:gd name="connsiteY1909" fmla="*/ 411637 h 538625"/>
                <a:gd name="connsiteX1910" fmla="*/ 436063 w 874603"/>
                <a:gd name="connsiteY1910" fmla="*/ 414455 h 538625"/>
                <a:gd name="connsiteX1911" fmla="*/ 436063 w 874603"/>
                <a:gd name="connsiteY1911" fmla="*/ 403185 h 538625"/>
                <a:gd name="connsiteX1912" fmla="*/ 430407 w 874603"/>
                <a:gd name="connsiteY1912" fmla="*/ 403185 h 538625"/>
                <a:gd name="connsiteX1913" fmla="*/ 431821 w 874603"/>
                <a:gd name="connsiteY1913" fmla="*/ 413046 h 538625"/>
                <a:gd name="connsiteX1914" fmla="*/ 426165 w 874603"/>
                <a:gd name="connsiteY1914" fmla="*/ 417272 h 538625"/>
                <a:gd name="connsiteX1915" fmla="*/ 426165 w 874603"/>
                <a:gd name="connsiteY1915" fmla="*/ 421498 h 538625"/>
                <a:gd name="connsiteX1916" fmla="*/ 420509 w 874603"/>
                <a:gd name="connsiteY1916" fmla="*/ 422907 h 538625"/>
                <a:gd name="connsiteX1917" fmla="*/ 421923 w 874603"/>
                <a:gd name="connsiteY1917" fmla="*/ 427133 h 538625"/>
                <a:gd name="connsiteX1918" fmla="*/ 419095 w 874603"/>
                <a:gd name="connsiteY1918" fmla="*/ 428542 h 538625"/>
                <a:gd name="connsiteX1919" fmla="*/ 423337 w 874603"/>
                <a:gd name="connsiteY1919" fmla="*/ 441221 h 538625"/>
                <a:gd name="connsiteX1920" fmla="*/ 423337 w 874603"/>
                <a:gd name="connsiteY1920" fmla="*/ 445447 h 538625"/>
                <a:gd name="connsiteX1921" fmla="*/ 419095 w 874603"/>
                <a:gd name="connsiteY1921" fmla="*/ 446856 h 538625"/>
                <a:gd name="connsiteX1922" fmla="*/ 417681 w 874603"/>
                <a:gd name="connsiteY1922" fmla="*/ 438403 h 538625"/>
                <a:gd name="connsiteX1923" fmla="*/ 419095 w 874603"/>
                <a:gd name="connsiteY1923" fmla="*/ 438403 h 538625"/>
                <a:gd name="connsiteX1924" fmla="*/ 416267 w 874603"/>
                <a:gd name="connsiteY1924" fmla="*/ 432768 h 538625"/>
                <a:gd name="connsiteX1925" fmla="*/ 414853 w 874603"/>
                <a:gd name="connsiteY1925" fmla="*/ 438403 h 538625"/>
                <a:gd name="connsiteX1926" fmla="*/ 409197 w 874603"/>
                <a:gd name="connsiteY1926" fmla="*/ 429951 h 538625"/>
                <a:gd name="connsiteX1927" fmla="*/ 406369 w 874603"/>
                <a:gd name="connsiteY1927" fmla="*/ 422907 h 538625"/>
                <a:gd name="connsiteX1928" fmla="*/ 409197 w 874603"/>
                <a:gd name="connsiteY1928" fmla="*/ 420090 h 538625"/>
                <a:gd name="connsiteX1929" fmla="*/ 404955 w 874603"/>
                <a:gd name="connsiteY1929" fmla="*/ 417272 h 538625"/>
                <a:gd name="connsiteX1930" fmla="*/ 407783 w 874603"/>
                <a:gd name="connsiteY1930" fmla="*/ 413046 h 538625"/>
                <a:gd name="connsiteX1931" fmla="*/ 404955 w 874603"/>
                <a:gd name="connsiteY1931" fmla="*/ 411637 h 538625"/>
                <a:gd name="connsiteX1932" fmla="*/ 400713 w 874603"/>
                <a:gd name="connsiteY1932" fmla="*/ 417272 h 538625"/>
                <a:gd name="connsiteX1933" fmla="*/ 397885 w 874603"/>
                <a:gd name="connsiteY1933" fmla="*/ 413046 h 538625"/>
                <a:gd name="connsiteX1934" fmla="*/ 396470 w 874603"/>
                <a:gd name="connsiteY1934" fmla="*/ 418681 h 538625"/>
                <a:gd name="connsiteX1935" fmla="*/ 403541 w 874603"/>
                <a:gd name="connsiteY1935" fmla="*/ 432768 h 538625"/>
                <a:gd name="connsiteX1936" fmla="*/ 404955 w 874603"/>
                <a:gd name="connsiteY1936" fmla="*/ 434177 h 538625"/>
                <a:gd name="connsiteX1937" fmla="*/ 406369 w 874603"/>
                <a:gd name="connsiteY1937" fmla="*/ 434177 h 538625"/>
                <a:gd name="connsiteX1938" fmla="*/ 403541 w 874603"/>
                <a:gd name="connsiteY1938" fmla="*/ 438403 h 538625"/>
                <a:gd name="connsiteX1939" fmla="*/ 395056 w 874603"/>
                <a:gd name="connsiteY1939" fmla="*/ 436995 h 538625"/>
                <a:gd name="connsiteX1940" fmla="*/ 387986 w 874603"/>
                <a:gd name="connsiteY1940" fmla="*/ 429951 h 538625"/>
                <a:gd name="connsiteX1941" fmla="*/ 380916 w 874603"/>
                <a:gd name="connsiteY1941" fmla="*/ 432768 h 538625"/>
                <a:gd name="connsiteX1942" fmla="*/ 379502 w 874603"/>
                <a:gd name="connsiteY1942" fmla="*/ 444038 h 538625"/>
                <a:gd name="connsiteX1943" fmla="*/ 371018 w 874603"/>
                <a:gd name="connsiteY1943" fmla="*/ 459535 h 538625"/>
                <a:gd name="connsiteX1944" fmla="*/ 366776 w 874603"/>
                <a:gd name="connsiteY1944" fmla="*/ 466578 h 538625"/>
                <a:gd name="connsiteX1945" fmla="*/ 362534 w 874603"/>
                <a:gd name="connsiteY1945" fmla="*/ 455308 h 538625"/>
                <a:gd name="connsiteX1946" fmla="*/ 359706 w 874603"/>
                <a:gd name="connsiteY1946" fmla="*/ 452491 h 538625"/>
                <a:gd name="connsiteX1947" fmla="*/ 361120 w 874603"/>
                <a:gd name="connsiteY1947" fmla="*/ 451082 h 538625"/>
                <a:gd name="connsiteX1948" fmla="*/ 356878 w 874603"/>
                <a:gd name="connsiteY1948" fmla="*/ 452491 h 538625"/>
                <a:gd name="connsiteX1949" fmla="*/ 355464 w 874603"/>
                <a:gd name="connsiteY1949" fmla="*/ 452491 h 538625"/>
                <a:gd name="connsiteX1950" fmla="*/ 361120 w 874603"/>
                <a:gd name="connsiteY1950" fmla="*/ 467987 h 538625"/>
                <a:gd name="connsiteX1951" fmla="*/ 359706 w 874603"/>
                <a:gd name="connsiteY1951" fmla="*/ 467987 h 538625"/>
                <a:gd name="connsiteX1952" fmla="*/ 361120 w 874603"/>
                <a:gd name="connsiteY1952" fmla="*/ 477848 h 538625"/>
                <a:gd name="connsiteX1953" fmla="*/ 358292 w 874603"/>
                <a:gd name="connsiteY1953" fmla="*/ 479257 h 538625"/>
                <a:gd name="connsiteX1954" fmla="*/ 364652 w 874603"/>
                <a:gd name="connsiteY1954" fmla="*/ 482878 h 538625"/>
                <a:gd name="connsiteX1955" fmla="*/ 364652 w 874603"/>
                <a:gd name="connsiteY1955" fmla="*/ 481475 h 538625"/>
                <a:gd name="connsiteX1956" fmla="*/ 366240 w 874603"/>
                <a:gd name="connsiteY1956" fmla="*/ 481475 h 538625"/>
                <a:gd name="connsiteX1957" fmla="*/ 366240 w 874603"/>
                <a:gd name="connsiteY1957" fmla="*/ 483063 h 538625"/>
                <a:gd name="connsiteX1958" fmla="*/ 364977 w 874603"/>
                <a:gd name="connsiteY1958" fmla="*/ 483063 h 538625"/>
                <a:gd name="connsiteX1959" fmla="*/ 368190 w 874603"/>
                <a:gd name="connsiteY1959" fmla="*/ 484892 h 538625"/>
                <a:gd name="connsiteX1960" fmla="*/ 368190 w 874603"/>
                <a:gd name="connsiteY1960" fmla="*/ 486301 h 538625"/>
                <a:gd name="connsiteX1961" fmla="*/ 366776 w 874603"/>
                <a:gd name="connsiteY1961" fmla="*/ 486301 h 538625"/>
                <a:gd name="connsiteX1962" fmla="*/ 368190 w 874603"/>
                <a:gd name="connsiteY1962" fmla="*/ 490527 h 538625"/>
                <a:gd name="connsiteX1963" fmla="*/ 365362 w 874603"/>
                <a:gd name="connsiteY1963" fmla="*/ 490527 h 538625"/>
                <a:gd name="connsiteX1964" fmla="*/ 366776 w 874603"/>
                <a:gd name="connsiteY1964" fmla="*/ 493344 h 538625"/>
                <a:gd name="connsiteX1965" fmla="*/ 361120 w 874603"/>
                <a:gd name="connsiteY1965" fmla="*/ 498979 h 538625"/>
                <a:gd name="connsiteX1966" fmla="*/ 356878 w 874603"/>
                <a:gd name="connsiteY1966" fmla="*/ 487709 h 538625"/>
                <a:gd name="connsiteX1967" fmla="*/ 352636 w 874603"/>
                <a:gd name="connsiteY1967" fmla="*/ 490527 h 538625"/>
                <a:gd name="connsiteX1968" fmla="*/ 349807 w 874603"/>
                <a:gd name="connsiteY1968" fmla="*/ 486301 h 538625"/>
                <a:gd name="connsiteX1969" fmla="*/ 348393 w 874603"/>
                <a:gd name="connsiteY1969" fmla="*/ 493344 h 538625"/>
                <a:gd name="connsiteX1970" fmla="*/ 348393 w 874603"/>
                <a:gd name="connsiteY1970" fmla="*/ 491936 h 538625"/>
                <a:gd name="connsiteX1971" fmla="*/ 344151 w 874603"/>
                <a:gd name="connsiteY1971" fmla="*/ 498979 h 538625"/>
                <a:gd name="connsiteX1972" fmla="*/ 349807 w 874603"/>
                <a:gd name="connsiteY1972" fmla="*/ 496162 h 538625"/>
                <a:gd name="connsiteX1973" fmla="*/ 351221 w 874603"/>
                <a:gd name="connsiteY1973" fmla="*/ 490527 h 538625"/>
                <a:gd name="connsiteX1974" fmla="*/ 355464 w 874603"/>
                <a:gd name="connsiteY1974" fmla="*/ 497571 h 538625"/>
                <a:gd name="connsiteX1975" fmla="*/ 351221 w 874603"/>
                <a:gd name="connsiteY1975" fmla="*/ 500388 h 538625"/>
                <a:gd name="connsiteX1976" fmla="*/ 352636 w 874603"/>
                <a:gd name="connsiteY1976" fmla="*/ 504614 h 538625"/>
                <a:gd name="connsiteX1977" fmla="*/ 358292 w 874603"/>
                <a:gd name="connsiteY1977" fmla="*/ 508841 h 538625"/>
                <a:gd name="connsiteX1978" fmla="*/ 358292 w 874603"/>
                <a:gd name="connsiteY1978" fmla="*/ 511658 h 538625"/>
                <a:gd name="connsiteX1979" fmla="*/ 361120 w 874603"/>
                <a:gd name="connsiteY1979" fmla="*/ 513067 h 538625"/>
                <a:gd name="connsiteX1980" fmla="*/ 359706 w 874603"/>
                <a:gd name="connsiteY1980" fmla="*/ 522928 h 538625"/>
                <a:gd name="connsiteX1981" fmla="*/ 361120 w 874603"/>
                <a:gd name="connsiteY1981" fmla="*/ 524337 h 538625"/>
                <a:gd name="connsiteX1982" fmla="*/ 355464 w 874603"/>
                <a:gd name="connsiteY1982" fmla="*/ 522928 h 538625"/>
                <a:gd name="connsiteX1983" fmla="*/ 356878 w 874603"/>
                <a:gd name="connsiteY1983" fmla="*/ 520111 h 538625"/>
                <a:gd name="connsiteX1984" fmla="*/ 356878 w 874603"/>
                <a:gd name="connsiteY1984" fmla="*/ 513067 h 538625"/>
                <a:gd name="connsiteX1985" fmla="*/ 348393 w 874603"/>
                <a:gd name="connsiteY1985" fmla="*/ 507432 h 538625"/>
                <a:gd name="connsiteX1986" fmla="*/ 346979 w 874603"/>
                <a:gd name="connsiteY1986" fmla="*/ 508841 h 538625"/>
                <a:gd name="connsiteX1987" fmla="*/ 345565 w 874603"/>
                <a:gd name="connsiteY1987" fmla="*/ 504614 h 538625"/>
                <a:gd name="connsiteX1988" fmla="*/ 342737 w 874603"/>
                <a:gd name="connsiteY1988" fmla="*/ 507432 h 538625"/>
                <a:gd name="connsiteX1989" fmla="*/ 341323 w 874603"/>
                <a:gd name="connsiteY1989" fmla="*/ 504614 h 538625"/>
                <a:gd name="connsiteX1990" fmla="*/ 331425 w 874603"/>
                <a:gd name="connsiteY1990" fmla="*/ 503206 h 538625"/>
                <a:gd name="connsiteX1991" fmla="*/ 332839 w 874603"/>
                <a:gd name="connsiteY1991" fmla="*/ 498979 h 538625"/>
                <a:gd name="connsiteX1992" fmla="*/ 335667 w 874603"/>
                <a:gd name="connsiteY1992" fmla="*/ 503206 h 538625"/>
                <a:gd name="connsiteX1993" fmla="*/ 337081 w 874603"/>
                <a:gd name="connsiteY1993" fmla="*/ 501797 h 538625"/>
                <a:gd name="connsiteX1994" fmla="*/ 335667 w 874603"/>
                <a:gd name="connsiteY1994" fmla="*/ 497571 h 538625"/>
                <a:gd name="connsiteX1995" fmla="*/ 341323 w 874603"/>
                <a:gd name="connsiteY1995" fmla="*/ 494753 h 538625"/>
                <a:gd name="connsiteX1996" fmla="*/ 337081 w 874603"/>
                <a:gd name="connsiteY1996" fmla="*/ 489118 h 538625"/>
                <a:gd name="connsiteX1997" fmla="*/ 337081 w 874603"/>
                <a:gd name="connsiteY1997" fmla="*/ 486301 h 538625"/>
                <a:gd name="connsiteX1998" fmla="*/ 338495 w 874603"/>
                <a:gd name="connsiteY1998" fmla="*/ 489118 h 538625"/>
                <a:gd name="connsiteX1999" fmla="*/ 340565 w 874603"/>
                <a:gd name="connsiteY1999" fmla="*/ 484650 h 538625"/>
                <a:gd name="connsiteX2000" fmla="*/ 346979 w 874603"/>
                <a:gd name="connsiteY2000" fmla="*/ 470804 h 538625"/>
                <a:gd name="connsiteX2001" fmla="*/ 344151 w 874603"/>
                <a:gd name="connsiteY2001" fmla="*/ 462352 h 538625"/>
                <a:gd name="connsiteX2002" fmla="*/ 339909 w 874603"/>
                <a:gd name="connsiteY2002" fmla="*/ 469396 h 538625"/>
                <a:gd name="connsiteX2003" fmla="*/ 335667 w 874603"/>
                <a:gd name="connsiteY2003" fmla="*/ 459535 h 538625"/>
                <a:gd name="connsiteX2004" fmla="*/ 327183 w 874603"/>
                <a:gd name="connsiteY2004" fmla="*/ 463761 h 538625"/>
                <a:gd name="connsiteX2005" fmla="*/ 332839 w 874603"/>
                <a:gd name="connsiteY2005" fmla="*/ 469396 h 538625"/>
                <a:gd name="connsiteX2006" fmla="*/ 332839 w 874603"/>
                <a:gd name="connsiteY2006" fmla="*/ 470804 h 538625"/>
                <a:gd name="connsiteX2007" fmla="*/ 330011 w 874603"/>
                <a:gd name="connsiteY2007" fmla="*/ 472213 h 538625"/>
                <a:gd name="connsiteX2008" fmla="*/ 328597 w 874603"/>
                <a:gd name="connsiteY2008" fmla="*/ 473622 h 538625"/>
                <a:gd name="connsiteX2009" fmla="*/ 327183 w 874603"/>
                <a:gd name="connsiteY2009" fmla="*/ 475031 h 538625"/>
                <a:gd name="connsiteX2010" fmla="*/ 332839 w 874603"/>
                <a:gd name="connsiteY2010" fmla="*/ 475031 h 538625"/>
                <a:gd name="connsiteX2011" fmla="*/ 327183 w 874603"/>
                <a:gd name="connsiteY2011" fmla="*/ 484892 h 538625"/>
                <a:gd name="connsiteX2012" fmla="*/ 328597 w 874603"/>
                <a:gd name="connsiteY2012" fmla="*/ 491936 h 538625"/>
                <a:gd name="connsiteX2013" fmla="*/ 325769 w 874603"/>
                <a:gd name="connsiteY2013" fmla="*/ 500388 h 538625"/>
                <a:gd name="connsiteX2014" fmla="*/ 320113 w 874603"/>
                <a:gd name="connsiteY2014" fmla="*/ 498979 h 538625"/>
                <a:gd name="connsiteX2015" fmla="*/ 318699 w 874603"/>
                <a:gd name="connsiteY2015" fmla="*/ 493344 h 538625"/>
                <a:gd name="connsiteX2016" fmla="*/ 315871 w 874603"/>
                <a:gd name="connsiteY2016" fmla="*/ 493344 h 538625"/>
                <a:gd name="connsiteX2017" fmla="*/ 314457 w 874603"/>
                <a:gd name="connsiteY2017" fmla="*/ 497571 h 538625"/>
                <a:gd name="connsiteX2018" fmla="*/ 311629 w 874603"/>
                <a:gd name="connsiteY2018" fmla="*/ 490527 h 538625"/>
                <a:gd name="connsiteX2019" fmla="*/ 315871 w 874603"/>
                <a:gd name="connsiteY2019" fmla="*/ 486301 h 538625"/>
                <a:gd name="connsiteX2020" fmla="*/ 315871 w 874603"/>
                <a:gd name="connsiteY2020" fmla="*/ 480666 h 538625"/>
                <a:gd name="connsiteX2021" fmla="*/ 317285 w 874603"/>
                <a:gd name="connsiteY2021" fmla="*/ 483483 h 538625"/>
                <a:gd name="connsiteX2022" fmla="*/ 318699 w 874603"/>
                <a:gd name="connsiteY2022" fmla="*/ 476439 h 538625"/>
                <a:gd name="connsiteX2023" fmla="*/ 318699 w 874603"/>
                <a:gd name="connsiteY2023" fmla="*/ 477848 h 538625"/>
                <a:gd name="connsiteX2024" fmla="*/ 311629 w 874603"/>
                <a:gd name="connsiteY2024" fmla="*/ 472213 h 538625"/>
                <a:gd name="connsiteX2025" fmla="*/ 307386 w 874603"/>
                <a:gd name="connsiteY2025" fmla="*/ 473622 h 538625"/>
                <a:gd name="connsiteX2026" fmla="*/ 307386 w 874603"/>
                <a:gd name="connsiteY2026" fmla="*/ 472213 h 538625"/>
                <a:gd name="connsiteX2027" fmla="*/ 300316 w 874603"/>
                <a:gd name="connsiteY2027" fmla="*/ 479257 h 538625"/>
                <a:gd name="connsiteX2028" fmla="*/ 298902 w 874603"/>
                <a:gd name="connsiteY2028" fmla="*/ 473622 h 538625"/>
                <a:gd name="connsiteX2029" fmla="*/ 298902 w 874603"/>
                <a:gd name="connsiteY2029" fmla="*/ 476439 h 538625"/>
                <a:gd name="connsiteX2030" fmla="*/ 294660 w 874603"/>
                <a:gd name="connsiteY2030" fmla="*/ 475031 h 538625"/>
                <a:gd name="connsiteX2031" fmla="*/ 300316 w 874603"/>
                <a:gd name="connsiteY2031" fmla="*/ 467987 h 538625"/>
                <a:gd name="connsiteX2032" fmla="*/ 291832 w 874603"/>
                <a:gd name="connsiteY2032" fmla="*/ 456717 h 538625"/>
                <a:gd name="connsiteX2033" fmla="*/ 284762 w 874603"/>
                <a:gd name="connsiteY2033" fmla="*/ 452491 h 538625"/>
                <a:gd name="connsiteX2034" fmla="*/ 283348 w 874603"/>
                <a:gd name="connsiteY2034" fmla="*/ 455308 h 538625"/>
                <a:gd name="connsiteX2035" fmla="*/ 284762 w 874603"/>
                <a:gd name="connsiteY2035" fmla="*/ 456717 h 538625"/>
                <a:gd name="connsiteX2036" fmla="*/ 280520 w 874603"/>
                <a:gd name="connsiteY2036" fmla="*/ 460943 h 538625"/>
                <a:gd name="connsiteX2037" fmla="*/ 281934 w 874603"/>
                <a:gd name="connsiteY2037" fmla="*/ 463761 h 538625"/>
                <a:gd name="connsiteX2038" fmla="*/ 281934 w 874603"/>
                <a:gd name="connsiteY2038" fmla="*/ 469396 h 538625"/>
                <a:gd name="connsiteX2039" fmla="*/ 281934 w 874603"/>
                <a:gd name="connsiteY2039" fmla="*/ 470804 h 538625"/>
                <a:gd name="connsiteX2040" fmla="*/ 277692 w 874603"/>
                <a:gd name="connsiteY2040" fmla="*/ 475031 h 538625"/>
                <a:gd name="connsiteX2041" fmla="*/ 273450 w 874603"/>
                <a:gd name="connsiteY2041" fmla="*/ 479257 h 538625"/>
                <a:gd name="connsiteX2042" fmla="*/ 272036 w 874603"/>
                <a:gd name="connsiteY2042" fmla="*/ 486301 h 538625"/>
                <a:gd name="connsiteX2043" fmla="*/ 269208 w 874603"/>
                <a:gd name="connsiteY2043" fmla="*/ 486301 h 538625"/>
                <a:gd name="connsiteX2044" fmla="*/ 270622 w 874603"/>
                <a:gd name="connsiteY2044" fmla="*/ 491936 h 538625"/>
                <a:gd name="connsiteX2045" fmla="*/ 267794 w 874603"/>
                <a:gd name="connsiteY2045" fmla="*/ 494753 h 538625"/>
                <a:gd name="connsiteX2046" fmla="*/ 260723 w 874603"/>
                <a:gd name="connsiteY2046" fmla="*/ 486301 h 538625"/>
                <a:gd name="connsiteX2047" fmla="*/ 263552 w 874603"/>
                <a:gd name="connsiteY2047" fmla="*/ 475031 h 538625"/>
                <a:gd name="connsiteX2048" fmla="*/ 267794 w 874603"/>
                <a:gd name="connsiteY2048" fmla="*/ 475031 h 538625"/>
                <a:gd name="connsiteX2049" fmla="*/ 266380 w 874603"/>
                <a:gd name="connsiteY2049" fmla="*/ 467987 h 538625"/>
                <a:gd name="connsiteX2050" fmla="*/ 267794 w 874603"/>
                <a:gd name="connsiteY2050" fmla="*/ 463761 h 538625"/>
                <a:gd name="connsiteX2051" fmla="*/ 264966 w 874603"/>
                <a:gd name="connsiteY2051" fmla="*/ 462352 h 538625"/>
                <a:gd name="connsiteX2052" fmla="*/ 266380 w 874603"/>
                <a:gd name="connsiteY2052" fmla="*/ 459535 h 538625"/>
                <a:gd name="connsiteX2053" fmla="*/ 264966 w 874603"/>
                <a:gd name="connsiteY2053" fmla="*/ 458126 h 538625"/>
                <a:gd name="connsiteX2054" fmla="*/ 262137 w 874603"/>
                <a:gd name="connsiteY2054" fmla="*/ 459535 h 538625"/>
                <a:gd name="connsiteX2055" fmla="*/ 259309 w 874603"/>
                <a:gd name="connsiteY2055" fmla="*/ 455308 h 538625"/>
                <a:gd name="connsiteX2056" fmla="*/ 255067 w 874603"/>
                <a:gd name="connsiteY2056" fmla="*/ 459535 h 538625"/>
                <a:gd name="connsiteX2057" fmla="*/ 256481 w 874603"/>
                <a:gd name="connsiteY2057" fmla="*/ 467987 h 538625"/>
                <a:gd name="connsiteX2058" fmla="*/ 259309 w 874603"/>
                <a:gd name="connsiteY2058" fmla="*/ 467987 h 538625"/>
                <a:gd name="connsiteX2059" fmla="*/ 257895 w 874603"/>
                <a:gd name="connsiteY2059" fmla="*/ 473622 h 538625"/>
                <a:gd name="connsiteX2060" fmla="*/ 246583 w 874603"/>
                <a:gd name="connsiteY2060" fmla="*/ 475031 h 538625"/>
                <a:gd name="connsiteX2061" fmla="*/ 243755 w 874603"/>
                <a:gd name="connsiteY2061" fmla="*/ 486301 h 538625"/>
                <a:gd name="connsiteX2062" fmla="*/ 242341 w 874603"/>
                <a:gd name="connsiteY2062" fmla="*/ 489118 h 538625"/>
                <a:gd name="connsiteX2063" fmla="*/ 239513 w 874603"/>
                <a:gd name="connsiteY2063" fmla="*/ 484892 h 538625"/>
                <a:gd name="connsiteX2064" fmla="*/ 236685 w 874603"/>
                <a:gd name="connsiteY2064" fmla="*/ 484892 h 538625"/>
                <a:gd name="connsiteX2065" fmla="*/ 233857 w 874603"/>
                <a:gd name="connsiteY2065" fmla="*/ 470804 h 538625"/>
                <a:gd name="connsiteX2066" fmla="*/ 233857 w 874603"/>
                <a:gd name="connsiteY2066" fmla="*/ 469396 h 538625"/>
                <a:gd name="connsiteX2067" fmla="*/ 228201 w 874603"/>
                <a:gd name="connsiteY2067" fmla="*/ 472213 h 538625"/>
                <a:gd name="connsiteX2068" fmla="*/ 223958 w 874603"/>
                <a:gd name="connsiteY2068" fmla="*/ 467987 h 538625"/>
                <a:gd name="connsiteX2069" fmla="*/ 225372 w 874603"/>
                <a:gd name="connsiteY2069" fmla="*/ 479257 h 538625"/>
                <a:gd name="connsiteX2070" fmla="*/ 232443 w 874603"/>
                <a:gd name="connsiteY2070" fmla="*/ 475031 h 538625"/>
                <a:gd name="connsiteX2071" fmla="*/ 229615 w 874603"/>
                <a:gd name="connsiteY2071" fmla="*/ 493344 h 538625"/>
                <a:gd name="connsiteX2072" fmla="*/ 226787 w 874603"/>
                <a:gd name="connsiteY2072" fmla="*/ 501797 h 538625"/>
                <a:gd name="connsiteX2073" fmla="*/ 225372 w 874603"/>
                <a:gd name="connsiteY2073" fmla="*/ 497571 h 538625"/>
                <a:gd name="connsiteX2074" fmla="*/ 222544 w 874603"/>
                <a:gd name="connsiteY2074" fmla="*/ 498979 h 538625"/>
                <a:gd name="connsiteX2075" fmla="*/ 222544 w 874603"/>
                <a:gd name="connsiteY2075" fmla="*/ 482074 h 538625"/>
                <a:gd name="connsiteX2076" fmla="*/ 216888 w 874603"/>
                <a:gd name="connsiteY2076" fmla="*/ 472213 h 538625"/>
                <a:gd name="connsiteX2077" fmla="*/ 211232 w 874603"/>
                <a:gd name="connsiteY2077" fmla="*/ 466578 h 538625"/>
                <a:gd name="connsiteX2078" fmla="*/ 204162 w 874603"/>
                <a:gd name="connsiteY2078" fmla="*/ 479257 h 538625"/>
                <a:gd name="connsiteX2079" fmla="*/ 202748 w 874603"/>
                <a:gd name="connsiteY2079" fmla="*/ 479257 h 538625"/>
                <a:gd name="connsiteX2080" fmla="*/ 199920 w 874603"/>
                <a:gd name="connsiteY2080" fmla="*/ 477848 h 538625"/>
                <a:gd name="connsiteX2081" fmla="*/ 199920 w 874603"/>
                <a:gd name="connsiteY2081" fmla="*/ 476439 h 538625"/>
                <a:gd name="connsiteX2082" fmla="*/ 204162 w 874603"/>
                <a:gd name="connsiteY2082" fmla="*/ 476439 h 538625"/>
                <a:gd name="connsiteX2083" fmla="*/ 204162 w 874603"/>
                <a:gd name="connsiteY2083" fmla="*/ 475031 h 538625"/>
                <a:gd name="connsiteX2084" fmla="*/ 206990 w 874603"/>
                <a:gd name="connsiteY2084" fmla="*/ 473622 h 538625"/>
                <a:gd name="connsiteX2085" fmla="*/ 209818 w 874603"/>
                <a:gd name="connsiteY2085" fmla="*/ 463761 h 538625"/>
                <a:gd name="connsiteX2086" fmla="*/ 208404 w 874603"/>
                <a:gd name="connsiteY2086" fmla="*/ 462352 h 538625"/>
                <a:gd name="connsiteX2087" fmla="*/ 201334 w 874603"/>
                <a:gd name="connsiteY2087" fmla="*/ 469396 h 538625"/>
                <a:gd name="connsiteX2088" fmla="*/ 201334 w 874603"/>
                <a:gd name="connsiteY2088" fmla="*/ 472213 h 538625"/>
                <a:gd name="connsiteX2089" fmla="*/ 199920 w 874603"/>
                <a:gd name="connsiteY2089" fmla="*/ 472213 h 538625"/>
                <a:gd name="connsiteX2090" fmla="*/ 194264 w 874603"/>
                <a:gd name="connsiteY2090" fmla="*/ 467987 h 538625"/>
                <a:gd name="connsiteX2091" fmla="*/ 195678 w 874603"/>
                <a:gd name="connsiteY2091" fmla="*/ 462352 h 538625"/>
                <a:gd name="connsiteX2092" fmla="*/ 192850 w 874603"/>
                <a:gd name="connsiteY2092" fmla="*/ 463761 h 538625"/>
                <a:gd name="connsiteX2093" fmla="*/ 192850 w 874603"/>
                <a:gd name="connsiteY2093" fmla="*/ 466578 h 538625"/>
                <a:gd name="connsiteX2094" fmla="*/ 184365 w 874603"/>
                <a:gd name="connsiteY2094" fmla="*/ 460943 h 538625"/>
                <a:gd name="connsiteX2095" fmla="*/ 181537 w 874603"/>
                <a:gd name="connsiteY2095" fmla="*/ 467987 h 538625"/>
                <a:gd name="connsiteX2096" fmla="*/ 187194 w 874603"/>
                <a:gd name="connsiteY2096" fmla="*/ 470804 h 538625"/>
                <a:gd name="connsiteX2097" fmla="*/ 185780 w 874603"/>
                <a:gd name="connsiteY2097" fmla="*/ 476439 h 538625"/>
                <a:gd name="connsiteX2098" fmla="*/ 180123 w 874603"/>
                <a:gd name="connsiteY2098" fmla="*/ 479257 h 538625"/>
                <a:gd name="connsiteX2099" fmla="*/ 175881 w 874603"/>
                <a:gd name="connsiteY2099" fmla="*/ 476439 h 538625"/>
                <a:gd name="connsiteX2100" fmla="*/ 177295 w 874603"/>
                <a:gd name="connsiteY2100" fmla="*/ 465170 h 538625"/>
                <a:gd name="connsiteX2101" fmla="*/ 167397 w 874603"/>
                <a:gd name="connsiteY2101" fmla="*/ 459535 h 538625"/>
                <a:gd name="connsiteX2102" fmla="*/ 163155 w 874603"/>
                <a:gd name="connsiteY2102" fmla="*/ 460943 h 538625"/>
                <a:gd name="connsiteX2103" fmla="*/ 161741 w 874603"/>
                <a:gd name="connsiteY2103" fmla="*/ 451082 h 538625"/>
                <a:gd name="connsiteX2104" fmla="*/ 158913 w 874603"/>
                <a:gd name="connsiteY2104" fmla="*/ 445447 h 538625"/>
                <a:gd name="connsiteX2105" fmla="*/ 153257 w 874603"/>
                <a:gd name="connsiteY2105" fmla="*/ 436995 h 538625"/>
                <a:gd name="connsiteX2106" fmla="*/ 150429 w 874603"/>
                <a:gd name="connsiteY2106" fmla="*/ 442630 h 538625"/>
                <a:gd name="connsiteX2107" fmla="*/ 157499 w 874603"/>
                <a:gd name="connsiteY2107" fmla="*/ 452491 h 538625"/>
                <a:gd name="connsiteX2108" fmla="*/ 149015 w 874603"/>
                <a:gd name="connsiteY2108" fmla="*/ 452491 h 538625"/>
                <a:gd name="connsiteX2109" fmla="*/ 147601 w 874603"/>
                <a:gd name="connsiteY2109" fmla="*/ 444038 h 538625"/>
                <a:gd name="connsiteX2110" fmla="*/ 149015 w 874603"/>
                <a:gd name="connsiteY2110" fmla="*/ 441221 h 538625"/>
                <a:gd name="connsiteX2111" fmla="*/ 146187 w 874603"/>
                <a:gd name="connsiteY2111" fmla="*/ 442630 h 538625"/>
                <a:gd name="connsiteX2112" fmla="*/ 140531 w 874603"/>
                <a:gd name="connsiteY2112" fmla="*/ 438403 h 538625"/>
                <a:gd name="connsiteX2113" fmla="*/ 134874 w 874603"/>
                <a:gd name="connsiteY2113" fmla="*/ 434177 h 538625"/>
                <a:gd name="connsiteX2114" fmla="*/ 132046 w 874603"/>
                <a:gd name="connsiteY2114" fmla="*/ 441221 h 538625"/>
                <a:gd name="connsiteX2115" fmla="*/ 132046 w 874603"/>
                <a:gd name="connsiteY2115" fmla="*/ 442630 h 538625"/>
                <a:gd name="connsiteX2116" fmla="*/ 129218 w 874603"/>
                <a:gd name="connsiteY2116" fmla="*/ 441221 h 538625"/>
                <a:gd name="connsiteX2117" fmla="*/ 132046 w 874603"/>
                <a:gd name="connsiteY2117" fmla="*/ 448265 h 538625"/>
                <a:gd name="connsiteX2118" fmla="*/ 127804 w 874603"/>
                <a:gd name="connsiteY2118" fmla="*/ 451082 h 538625"/>
                <a:gd name="connsiteX2119" fmla="*/ 123562 w 874603"/>
                <a:gd name="connsiteY2119" fmla="*/ 448265 h 538625"/>
                <a:gd name="connsiteX2120" fmla="*/ 123562 w 874603"/>
                <a:gd name="connsiteY2120" fmla="*/ 459535 h 538625"/>
                <a:gd name="connsiteX2121" fmla="*/ 116492 w 874603"/>
                <a:gd name="connsiteY2121" fmla="*/ 459535 h 538625"/>
                <a:gd name="connsiteX2122" fmla="*/ 112250 w 874603"/>
                <a:gd name="connsiteY2122" fmla="*/ 453900 h 538625"/>
                <a:gd name="connsiteX2123" fmla="*/ 113664 w 874603"/>
                <a:gd name="connsiteY2123" fmla="*/ 448265 h 538625"/>
                <a:gd name="connsiteX2124" fmla="*/ 119320 w 874603"/>
                <a:gd name="connsiteY2124" fmla="*/ 435586 h 538625"/>
                <a:gd name="connsiteX2125" fmla="*/ 117906 w 874603"/>
                <a:gd name="connsiteY2125" fmla="*/ 427133 h 538625"/>
                <a:gd name="connsiteX2126" fmla="*/ 112250 w 874603"/>
                <a:gd name="connsiteY2126" fmla="*/ 418681 h 538625"/>
                <a:gd name="connsiteX2127" fmla="*/ 110836 w 874603"/>
                <a:gd name="connsiteY2127" fmla="*/ 407411 h 538625"/>
                <a:gd name="connsiteX2128" fmla="*/ 108008 w 874603"/>
                <a:gd name="connsiteY2128" fmla="*/ 406002 h 538625"/>
                <a:gd name="connsiteX2129" fmla="*/ 106594 w 874603"/>
                <a:gd name="connsiteY2129" fmla="*/ 413046 h 538625"/>
                <a:gd name="connsiteX2130" fmla="*/ 109422 w 874603"/>
                <a:gd name="connsiteY2130" fmla="*/ 418681 h 538625"/>
                <a:gd name="connsiteX2131" fmla="*/ 105180 w 874603"/>
                <a:gd name="connsiteY2131" fmla="*/ 418681 h 538625"/>
                <a:gd name="connsiteX2132" fmla="*/ 108008 w 874603"/>
                <a:gd name="connsiteY2132" fmla="*/ 420090 h 538625"/>
                <a:gd name="connsiteX2133" fmla="*/ 105180 w 874603"/>
                <a:gd name="connsiteY2133" fmla="*/ 427133 h 538625"/>
                <a:gd name="connsiteX2134" fmla="*/ 102352 w 874603"/>
                <a:gd name="connsiteY2134" fmla="*/ 429951 h 538625"/>
                <a:gd name="connsiteX2135" fmla="*/ 109422 w 874603"/>
                <a:gd name="connsiteY2135" fmla="*/ 436995 h 538625"/>
                <a:gd name="connsiteX2136" fmla="*/ 112250 w 874603"/>
                <a:gd name="connsiteY2136" fmla="*/ 444038 h 538625"/>
                <a:gd name="connsiteX2137" fmla="*/ 110836 w 874603"/>
                <a:gd name="connsiteY2137" fmla="*/ 446856 h 538625"/>
                <a:gd name="connsiteX2138" fmla="*/ 108008 w 874603"/>
                <a:gd name="connsiteY2138" fmla="*/ 445447 h 538625"/>
                <a:gd name="connsiteX2139" fmla="*/ 106594 w 874603"/>
                <a:gd name="connsiteY2139" fmla="*/ 446856 h 538625"/>
                <a:gd name="connsiteX2140" fmla="*/ 109422 w 874603"/>
                <a:gd name="connsiteY2140" fmla="*/ 448265 h 538625"/>
                <a:gd name="connsiteX2141" fmla="*/ 103766 w 874603"/>
                <a:gd name="connsiteY2141" fmla="*/ 456717 h 538625"/>
                <a:gd name="connsiteX2142" fmla="*/ 106594 w 874603"/>
                <a:gd name="connsiteY2142" fmla="*/ 463761 h 538625"/>
                <a:gd name="connsiteX2143" fmla="*/ 93867 w 874603"/>
                <a:gd name="connsiteY2143" fmla="*/ 456717 h 538625"/>
                <a:gd name="connsiteX2144" fmla="*/ 93867 w 874603"/>
                <a:gd name="connsiteY2144" fmla="*/ 458126 h 538625"/>
                <a:gd name="connsiteX2145" fmla="*/ 91039 w 874603"/>
                <a:gd name="connsiteY2145" fmla="*/ 458126 h 538625"/>
                <a:gd name="connsiteX2146" fmla="*/ 91039 w 874603"/>
                <a:gd name="connsiteY2146" fmla="*/ 455308 h 538625"/>
                <a:gd name="connsiteX2147" fmla="*/ 89625 w 874603"/>
                <a:gd name="connsiteY2147" fmla="*/ 456717 h 538625"/>
                <a:gd name="connsiteX2148" fmla="*/ 82555 w 874603"/>
                <a:gd name="connsiteY2148" fmla="*/ 449673 h 538625"/>
                <a:gd name="connsiteX2149" fmla="*/ 83969 w 874603"/>
                <a:gd name="connsiteY2149" fmla="*/ 446856 h 538625"/>
                <a:gd name="connsiteX2150" fmla="*/ 83969 w 874603"/>
                <a:gd name="connsiteY2150" fmla="*/ 445447 h 538625"/>
                <a:gd name="connsiteX2151" fmla="*/ 79727 w 874603"/>
                <a:gd name="connsiteY2151" fmla="*/ 449673 h 538625"/>
                <a:gd name="connsiteX2152" fmla="*/ 76899 w 874603"/>
                <a:gd name="connsiteY2152" fmla="*/ 442630 h 538625"/>
                <a:gd name="connsiteX2153" fmla="*/ 74071 w 874603"/>
                <a:gd name="connsiteY2153" fmla="*/ 441221 h 538625"/>
                <a:gd name="connsiteX2154" fmla="*/ 78313 w 874603"/>
                <a:gd name="connsiteY2154" fmla="*/ 439812 h 538625"/>
                <a:gd name="connsiteX2155" fmla="*/ 83969 w 874603"/>
                <a:gd name="connsiteY2155" fmla="*/ 442630 h 538625"/>
                <a:gd name="connsiteX2156" fmla="*/ 78313 w 874603"/>
                <a:gd name="connsiteY2156" fmla="*/ 432768 h 538625"/>
                <a:gd name="connsiteX2157" fmla="*/ 74071 w 874603"/>
                <a:gd name="connsiteY2157" fmla="*/ 428542 h 538625"/>
                <a:gd name="connsiteX2158" fmla="*/ 68415 w 874603"/>
                <a:gd name="connsiteY2158" fmla="*/ 432768 h 538625"/>
                <a:gd name="connsiteX2159" fmla="*/ 62759 w 874603"/>
                <a:gd name="connsiteY2159" fmla="*/ 428542 h 538625"/>
                <a:gd name="connsiteX2160" fmla="*/ 59931 w 874603"/>
                <a:gd name="connsiteY2160" fmla="*/ 414455 h 538625"/>
                <a:gd name="connsiteX2161" fmla="*/ 54275 w 874603"/>
                <a:gd name="connsiteY2161" fmla="*/ 406002 h 538625"/>
                <a:gd name="connsiteX2162" fmla="*/ 41548 w 874603"/>
                <a:gd name="connsiteY2162" fmla="*/ 400367 h 538625"/>
                <a:gd name="connsiteX2163" fmla="*/ 41548 w 874603"/>
                <a:gd name="connsiteY2163" fmla="*/ 403185 h 538625"/>
                <a:gd name="connsiteX2164" fmla="*/ 40134 w 874603"/>
                <a:gd name="connsiteY2164" fmla="*/ 390506 h 538625"/>
                <a:gd name="connsiteX2165" fmla="*/ 34478 w 874603"/>
                <a:gd name="connsiteY2165" fmla="*/ 380645 h 538625"/>
                <a:gd name="connsiteX2166" fmla="*/ 33064 w 874603"/>
                <a:gd name="connsiteY2166" fmla="*/ 380645 h 538625"/>
                <a:gd name="connsiteX2167" fmla="*/ 30236 w 874603"/>
                <a:gd name="connsiteY2167" fmla="*/ 386280 h 538625"/>
                <a:gd name="connsiteX2168" fmla="*/ 30236 w 874603"/>
                <a:gd name="connsiteY2168" fmla="*/ 375010 h 538625"/>
                <a:gd name="connsiteX2169" fmla="*/ 25994 w 874603"/>
                <a:gd name="connsiteY2169" fmla="*/ 366557 h 538625"/>
                <a:gd name="connsiteX2170" fmla="*/ 24580 w 874603"/>
                <a:gd name="connsiteY2170" fmla="*/ 349652 h 538625"/>
                <a:gd name="connsiteX2171" fmla="*/ 21752 w 874603"/>
                <a:gd name="connsiteY2171" fmla="*/ 348243 h 538625"/>
                <a:gd name="connsiteX2172" fmla="*/ 23166 w 874603"/>
                <a:gd name="connsiteY2172" fmla="*/ 338382 h 538625"/>
                <a:gd name="connsiteX2173" fmla="*/ 24580 w 874603"/>
                <a:gd name="connsiteY2173" fmla="*/ 348243 h 538625"/>
                <a:gd name="connsiteX2174" fmla="*/ 28822 w 874603"/>
                <a:gd name="connsiteY2174" fmla="*/ 339791 h 538625"/>
                <a:gd name="connsiteX2175" fmla="*/ 25994 w 874603"/>
                <a:gd name="connsiteY2175" fmla="*/ 329930 h 538625"/>
                <a:gd name="connsiteX2176" fmla="*/ 31650 w 874603"/>
                <a:gd name="connsiteY2176" fmla="*/ 327112 h 538625"/>
                <a:gd name="connsiteX2177" fmla="*/ 30236 w 874603"/>
                <a:gd name="connsiteY2177" fmla="*/ 318660 h 538625"/>
                <a:gd name="connsiteX2178" fmla="*/ 31650 w 874603"/>
                <a:gd name="connsiteY2178" fmla="*/ 317251 h 538625"/>
                <a:gd name="connsiteX2179" fmla="*/ 28822 w 874603"/>
                <a:gd name="connsiteY2179" fmla="*/ 311616 h 538625"/>
                <a:gd name="connsiteX2180" fmla="*/ 28822 w 874603"/>
                <a:gd name="connsiteY2180" fmla="*/ 307390 h 538625"/>
                <a:gd name="connsiteX2181" fmla="*/ 31650 w 874603"/>
                <a:gd name="connsiteY2181" fmla="*/ 297528 h 538625"/>
                <a:gd name="connsiteX2182" fmla="*/ 30236 w 874603"/>
                <a:gd name="connsiteY2182" fmla="*/ 296120 h 538625"/>
                <a:gd name="connsiteX2183" fmla="*/ 35892 w 874603"/>
                <a:gd name="connsiteY2183" fmla="*/ 296120 h 538625"/>
                <a:gd name="connsiteX2184" fmla="*/ 37306 w 874603"/>
                <a:gd name="connsiteY2184" fmla="*/ 280624 h 538625"/>
                <a:gd name="connsiteX2185" fmla="*/ 35892 w 874603"/>
                <a:gd name="connsiteY2185" fmla="*/ 276397 h 538625"/>
                <a:gd name="connsiteX2186" fmla="*/ 34478 w 874603"/>
                <a:gd name="connsiteY2186" fmla="*/ 277806 h 538625"/>
                <a:gd name="connsiteX2187" fmla="*/ 38720 w 874603"/>
                <a:gd name="connsiteY2187" fmla="*/ 266536 h 538625"/>
                <a:gd name="connsiteX2188" fmla="*/ 42962 w 874603"/>
                <a:gd name="connsiteY2188" fmla="*/ 258084 h 538625"/>
                <a:gd name="connsiteX2189" fmla="*/ 44376 w 874603"/>
                <a:gd name="connsiteY2189" fmla="*/ 243996 h 538625"/>
                <a:gd name="connsiteX2190" fmla="*/ 47204 w 874603"/>
                <a:gd name="connsiteY2190" fmla="*/ 232726 h 538625"/>
                <a:gd name="connsiteX2191" fmla="*/ 47204 w 874603"/>
                <a:gd name="connsiteY2191" fmla="*/ 228500 h 538625"/>
                <a:gd name="connsiteX2192" fmla="*/ 51447 w 874603"/>
                <a:gd name="connsiteY2192" fmla="*/ 220047 h 538625"/>
                <a:gd name="connsiteX2193" fmla="*/ 52861 w 874603"/>
                <a:gd name="connsiteY2193" fmla="*/ 200325 h 538625"/>
                <a:gd name="connsiteX2194" fmla="*/ 54275 w 874603"/>
                <a:gd name="connsiteY2194" fmla="*/ 190464 h 538625"/>
                <a:gd name="connsiteX2195" fmla="*/ 52861 w 874603"/>
                <a:gd name="connsiteY2195" fmla="*/ 180602 h 538625"/>
                <a:gd name="connsiteX2196" fmla="*/ 54275 w 874603"/>
                <a:gd name="connsiteY2196" fmla="*/ 173559 h 538625"/>
                <a:gd name="connsiteX2197" fmla="*/ 54275 w 874603"/>
                <a:gd name="connsiteY2197" fmla="*/ 158062 h 538625"/>
                <a:gd name="connsiteX2198" fmla="*/ 54275 w 874603"/>
                <a:gd name="connsiteY2198" fmla="*/ 146792 h 538625"/>
                <a:gd name="connsiteX2199" fmla="*/ 54275 w 874603"/>
                <a:gd name="connsiteY2199" fmla="*/ 131296 h 538625"/>
                <a:gd name="connsiteX2200" fmla="*/ 50033 w 874603"/>
                <a:gd name="connsiteY2200" fmla="*/ 112983 h 538625"/>
                <a:gd name="connsiteX2201" fmla="*/ 52861 w 874603"/>
                <a:gd name="connsiteY2201" fmla="*/ 76355 h 538625"/>
                <a:gd name="connsiteX2202" fmla="*/ 79727 w 874603"/>
                <a:gd name="connsiteY2202" fmla="*/ 52406 h 538625"/>
                <a:gd name="connsiteX2203" fmla="*/ 96696 w 874603"/>
                <a:gd name="connsiteY2203" fmla="*/ 45363 h 538625"/>
                <a:gd name="connsiteX2204" fmla="*/ 116492 w 874603"/>
                <a:gd name="connsiteY2204" fmla="*/ 21414 h 538625"/>
                <a:gd name="connsiteX2205" fmla="*/ 127804 w 874603"/>
                <a:gd name="connsiteY2205" fmla="*/ 20005 h 538625"/>
                <a:gd name="connsiteX2206" fmla="*/ 147601 w 874603"/>
                <a:gd name="connsiteY2206" fmla="*/ 21414 h 538625"/>
                <a:gd name="connsiteX2207" fmla="*/ 160327 w 874603"/>
                <a:gd name="connsiteY2207" fmla="*/ 25640 h 538625"/>
                <a:gd name="connsiteX2208" fmla="*/ 168811 w 874603"/>
                <a:gd name="connsiteY2208" fmla="*/ 18596 h 538625"/>
                <a:gd name="connsiteX2209" fmla="*/ 181537 w 874603"/>
                <a:gd name="connsiteY2209" fmla="*/ 15779 h 538625"/>
                <a:gd name="connsiteX2210" fmla="*/ 240927 w 874603"/>
                <a:gd name="connsiteY2210" fmla="*/ 28458 h 538625"/>
                <a:gd name="connsiteX2211" fmla="*/ 270622 w 874603"/>
                <a:gd name="connsiteY2211" fmla="*/ 45363 h 538625"/>
                <a:gd name="connsiteX2212" fmla="*/ 289004 w 874603"/>
                <a:gd name="connsiteY2212" fmla="*/ 46771 h 538625"/>
                <a:gd name="connsiteX2213" fmla="*/ 298902 w 874603"/>
                <a:gd name="connsiteY2213" fmla="*/ 31275 h 538625"/>
                <a:gd name="connsiteX2214" fmla="*/ 327183 w 874603"/>
                <a:gd name="connsiteY2214" fmla="*/ 4509 h 538625"/>
                <a:gd name="connsiteX2215" fmla="*/ 345565 w 874603"/>
                <a:gd name="connsiteY2215" fmla="*/ 283 h 5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Lst>
              <a:rect l="l" t="t" r="r" b="b"/>
              <a:pathLst>
                <a:path w="874603" h="538625">
                  <a:moveTo>
                    <a:pt x="345602" y="535450"/>
                  </a:moveTo>
                  <a:lnTo>
                    <a:pt x="347190" y="535450"/>
                  </a:lnTo>
                  <a:lnTo>
                    <a:pt x="347190" y="538625"/>
                  </a:lnTo>
                  <a:close/>
                  <a:moveTo>
                    <a:pt x="297977" y="535450"/>
                  </a:moveTo>
                  <a:cubicBezTo>
                    <a:pt x="297977" y="537037"/>
                    <a:pt x="297977" y="537037"/>
                    <a:pt x="297977" y="538625"/>
                  </a:cubicBezTo>
                  <a:cubicBezTo>
                    <a:pt x="296389" y="538625"/>
                    <a:pt x="296389" y="538625"/>
                    <a:pt x="296389" y="538625"/>
                  </a:cubicBezTo>
                  <a:cubicBezTo>
                    <a:pt x="296389" y="537037"/>
                    <a:pt x="296389" y="535450"/>
                    <a:pt x="297977" y="535450"/>
                  </a:cubicBezTo>
                  <a:close/>
                  <a:moveTo>
                    <a:pt x="294802" y="533862"/>
                  </a:moveTo>
                  <a:cubicBezTo>
                    <a:pt x="296390" y="534656"/>
                    <a:pt x="294802" y="534656"/>
                    <a:pt x="294802" y="535450"/>
                  </a:cubicBezTo>
                  <a:cubicBezTo>
                    <a:pt x="293215" y="535450"/>
                    <a:pt x="293215" y="535450"/>
                    <a:pt x="293215" y="535450"/>
                  </a:cubicBezTo>
                  <a:cubicBezTo>
                    <a:pt x="291627" y="534656"/>
                    <a:pt x="294802" y="533862"/>
                    <a:pt x="294802" y="533862"/>
                  </a:cubicBezTo>
                  <a:close/>
                  <a:moveTo>
                    <a:pt x="540864" y="525925"/>
                  </a:moveTo>
                  <a:cubicBezTo>
                    <a:pt x="543586" y="529100"/>
                    <a:pt x="544946" y="525925"/>
                    <a:pt x="549028" y="525925"/>
                  </a:cubicBezTo>
                  <a:cubicBezTo>
                    <a:pt x="549028" y="527512"/>
                    <a:pt x="550389" y="529100"/>
                    <a:pt x="549028" y="529100"/>
                  </a:cubicBezTo>
                  <a:cubicBezTo>
                    <a:pt x="546307" y="529100"/>
                    <a:pt x="546307" y="529100"/>
                    <a:pt x="546307" y="529100"/>
                  </a:cubicBezTo>
                  <a:cubicBezTo>
                    <a:pt x="546307" y="525925"/>
                    <a:pt x="540864" y="529100"/>
                    <a:pt x="540864" y="525925"/>
                  </a:cubicBezTo>
                  <a:close/>
                  <a:moveTo>
                    <a:pt x="228127" y="525925"/>
                  </a:moveTo>
                  <a:cubicBezTo>
                    <a:pt x="229714" y="525925"/>
                    <a:pt x="229714" y="528646"/>
                    <a:pt x="232889" y="527286"/>
                  </a:cubicBezTo>
                  <a:cubicBezTo>
                    <a:pt x="229714" y="530007"/>
                    <a:pt x="232889" y="532728"/>
                    <a:pt x="229714" y="535450"/>
                  </a:cubicBezTo>
                  <a:cubicBezTo>
                    <a:pt x="226539" y="534089"/>
                    <a:pt x="226539" y="531368"/>
                    <a:pt x="226539" y="528646"/>
                  </a:cubicBezTo>
                  <a:cubicBezTo>
                    <a:pt x="228127" y="525925"/>
                    <a:pt x="228127" y="525925"/>
                    <a:pt x="228127" y="525925"/>
                  </a:cubicBezTo>
                  <a:close/>
                  <a:moveTo>
                    <a:pt x="536102" y="521162"/>
                  </a:moveTo>
                  <a:cubicBezTo>
                    <a:pt x="537690" y="521162"/>
                    <a:pt x="537690" y="521956"/>
                    <a:pt x="537690" y="521956"/>
                  </a:cubicBezTo>
                  <a:cubicBezTo>
                    <a:pt x="537690" y="521956"/>
                    <a:pt x="537690" y="521956"/>
                    <a:pt x="537690" y="522750"/>
                  </a:cubicBezTo>
                  <a:cubicBezTo>
                    <a:pt x="536102" y="522750"/>
                    <a:pt x="536102" y="522750"/>
                    <a:pt x="536102" y="522750"/>
                  </a:cubicBezTo>
                  <a:cubicBezTo>
                    <a:pt x="536102" y="521162"/>
                    <a:pt x="536102" y="521162"/>
                    <a:pt x="536102" y="521162"/>
                  </a:cubicBezTo>
                  <a:close/>
                  <a:moveTo>
                    <a:pt x="232890" y="521162"/>
                  </a:moveTo>
                  <a:lnTo>
                    <a:pt x="234478" y="521162"/>
                  </a:lnTo>
                  <a:cubicBezTo>
                    <a:pt x="234478" y="523702"/>
                    <a:pt x="234478" y="526242"/>
                    <a:pt x="234478" y="527512"/>
                  </a:cubicBezTo>
                  <a:cubicBezTo>
                    <a:pt x="236065" y="523702"/>
                    <a:pt x="224952" y="524972"/>
                    <a:pt x="232890" y="521162"/>
                  </a:cubicBezTo>
                  <a:close/>
                  <a:moveTo>
                    <a:pt x="123351" y="521162"/>
                  </a:moveTo>
                  <a:cubicBezTo>
                    <a:pt x="124939" y="521162"/>
                    <a:pt x="123351" y="521162"/>
                    <a:pt x="123351" y="522750"/>
                  </a:cubicBezTo>
                  <a:cubicBezTo>
                    <a:pt x="123351" y="522750"/>
                    <a:pt x="123351" y="522750"/>
                    <a:pt x="121764" y="522750"/>
                  </a:cubicBezTo>
                  <a:cubicBezTo>
                    <a:pt x="123351" y="521162"/>
                    <a:pt x="123351" y="521162"/>
                    <a:pt x="123351" y="521162"/>
                  </a:cubicBezTo>
                  <a:close/>
                  <a:moveTo>
                    <a:pt x="707552" y="517988"/>
                  </a:moveTo>
                  <a:cubicBezTo>
                    <a:pt x="709140" y="516400"/>
                    <a:pt x="709140" y="519575"/>
                    <a:pt x="710727" y="519575"/>
                  </a:cubicBezTo>
                  <a:cubicBezTo>
                    <a:pt x="709140" y="521163"/>
                    <a:pt x="709140" y="521163"/>
                    <a:pt x="709140" y="521163"/>
                  </a:cubicBezTo>
                  <a:cubicBezTo>
                    <a:pt x="707552" y="517988"/>
                    <a:pt x="707552" y="517988"/>
                    <a:pt x="707552" y="517988"/>
                  </a:cubicBezTo>
                  <a:close/>
                  <a:moveTo>
                    <a:pt x="532927" y="517987"/>
                  </a:moveTo>
                  <a:lnTo>
                    <a:pt x="534515" y="517987"/>
                  </a:lnTo>
                  <a:lnTo>
                    <a:pt x="534515" y="519575"/>
                  </a:lnTo>
                  <a:lnTo>
                    <a:pt x="532927" y="519575"/>
                  </a:lnTo>
                  <a:close/>
                  <a:moveTo>
                    <a:pt x="342427" y="516400"/>
                  </a:moveTo>
                  <a:cubicBezTo>
                    <a:pt x="344015" y="519575"/>
                    <a:pt x="347190" y="519575"/>
                    <a:pt x="345602" y="522750"/>
                  </a:cubicBezTo>
                  <a:cubicBezTo>
                    <a:pt x="342427" y="516400"/>
                    <a:pt x="342427" y="516400"/>
                    <a:pt x="342427" y="516400"/>
                  </a:cubicBezTo>
                  <a:close/>
                  <a:moveTo>
                    <a:pt x="115414" y="516400"/>
                  </a:moveTo>
                  <a:lnTo>
                    <a:pt x="117002" y="516400"/>
                  </a:lnTo>
                  <a:cubicBezTo>
                    <a:pt x="115414" y="517988"/>
                    <a:pt x="117002" y="519575"/>
                    <a:pt x="115414" y="521163"/>
                  </a:cubicBezTo>
                  <a:cubicBezTo>
                    <a:pt x="115414" y="516400"/>
                    <a:pt x="115414" y="516400"/>
                    <a:pt x="115414" y="516400"/>
                  </a:cubicBezTo>
                  <a:close/>
                  <a:moveTo>
                    <a:pt x="339252" y="516399"/>
                  </a:moveTo>
                  <a:cubicBezTo>
                    <a:pt x="339252" y="517987"/>
                    <a:pt x="338458" y="521162"/>
                    <a:pt x="337664" y="521162"/>
                  </a:cubicBezTo>
                  <a:cubicBezTo>
                    <a:pt x="337664" y="519574"/>
                    <a:pt x="337664" y="514812"/>
                    <a:pt x="339252" y="516399"/>
                  </a:cubicBezTo>
                  <a:close/>
                  <a:moveTo>
                    <a:pt x="280515" y="513225"/>
                  </a:moveTo>
                  <a:cubicBezTo>
                    <a:pt x="282102" y="513225"/>
                    <a:pt x="282102" y="514812"/>
                    <a:pt x="282102" y="514812"/>
                  </a:cubicBezTo>
                  <a:cubicBezTo>
                    <a:pt x="282102" y="516400"/>
                    <a:pt x="282102" y="516400"/>
                    <a:pt x="282102" y="516400"/>
                  </a:cubicBezTo>
                  <a:cubicBezTo>
                    <a:pt x="282102" y="516400"/>
                    <a:pt x="278927" y="514812"/>
                    <a:pt x="280515" y="513225"/>
                  </a:cubicBezTo>
                  <a:close/>
                  <a:moveTo>
                    <a:pt x="261068" y="512233"/>
                  </a:moveTo>
                  <a:cubicBezTo>
                    <a:pt x="261465" y="511638"/>
                    <a:pt x="261994" y="511638"/>
                    <a:pt x="261994" y="513225"/>
                  </a:cubicBezTo>
                  <a:cubicBezTo>
                    <a:pt x="263052" y="513225"/>
                    <a:pt x="261994" y="514813"/>
                    <a:pt x="261994" y="514813"/>
                  </a:cubicBezTo>
                  <a:cubicBezTo>
                    <a:pt x="260935" y="514813"/>
                    <a:pt x="260935" y="514813"/>
                    <a:pt x="260935" y="514813"/>
                  </a:cubicBezTo>
                  <a:cubicBezTo>
                    <a:pt x="260406" y="514019"/>
                    <a:pt x="260671" y="512828"/>
                    <a:pt x="261068" y="512233"/>
                  </a:cubicBezTo>
                  <a:close/>
                  <a:moveTo>
                    <a:pt x="344014" y="511637"/>
                  </a:moveTo>
                  <a:cubicBezTo>
                    <a:pt x="344014" y="513225"/>
                    <a:pt x="345602" y="513225"/>
                    <a:pt x="345602" y="516400"/>
                  </a:cubicBezTo>
                  <a:cubicBezTo>
                    <a:pt x="344014" y="514812"/>
                    <a:pt x="342427" y="514812"/>
                    <a:pt x="340839" y="513225"/>
                  </a:cubicBezTo>
                  <a:cubicBezTo>
                    <a:pt x="344014" y="511637"/>
                    <a:pt x="344014" y="511637"/>
                    <a:pt x="344014" y="511637"/>
                  </a:cubicBezTo>
                  <a:close/>
                  <a:moveTo>
                    <a:pt x="123352" y="511637"/>
                  </a:moveTo>
                  <a:cubicBezTo>
                    <a:pt x="124939" y="513225"/>
                    <a:pt x="126527" y="514812"/>
                    <a:pt x="124939" y="516400"/>
                  </a:cubicBezTo>
                  <a:cubicBezTo>
                    <a:pt x="123352" y="516400"/>
                    <a:pt x="123352" y="516400"/>
                    <a:pt x="123352" y="516400"/>
                  </a:cubicBezTo>
                  <a:cubicBezTo>
                    <a:pt x="123352" y="511637"/>
                    <a:pt x="123352" y="511637"/>
                    <a:pt x="123352" y="511637"/>
                  </a:cubicBezTo>
                  <a:close/>
                  <a:moveTo>
                    <a:pt x="220189" y="510050"/>
                  </a:moveTo>
                  <a:lnTo>
                    <a:pt x="221777" y="510050"/>
                  </a:lnTo>
                  <a:lnTo>
                    <a:pt x="221777" y="511638"/>
                  </a:lnTo>
                  <a:lnTo>
                    <a:pt x="220189" y="511638"/>
                  </a:lnTo>
                  <a:close/>
                  <a:moveTo>
                    <a:pt x="745652" y="508462"/>
                  </a:moveTo>
                  <a:lnTo>
                    <a:pt x="745652" y="510050"/>
                  </a:lnTo>
                  <a:lnTo>
                    <a:pt x="744064" y="510050"/>
                  </a:lnTo>
                  <a:close/>
                  <a:moveTo>
                    <a:pt x="227308" y="506169"/>
                  </a:moveTo>
                  <a:cubicBezTo>
                    <a:pt x="229219" y="506875"/>
                    <a:pt x="230608" y="508639"/>
                    <a:pt x="229913" y="510755"/>
                  </a:cubicBezTo>
                  <a:cubicBezTo>
                    <a:pt x="229913" y="513578"/>
                    <a:pt x="229913" y="513578"/>
                    <a:pt x="229913" y="513578"/>
                  </a:cubicBezTo>
                  <a:cubicBezTo>
                    <a:pt x="231302" y="513578"/>
                    <a:pt x="231302" y="513578"/>
                    <a:pt x="231302" y="513578"/>
                  </a:cubicBezTo>
                  <a:cubicBezTo>
                    <a:pt x="231302" y="516400"/>
                    <a:pt x="231302" y="516400"/>
                    <a:pt x="231302" y="516400"/>
                  </a:cubicBezTo>
                  <a:cubicBezTo>
                    <a:pt x="228524" y="516400"/>
                    <a:pt x="227135" y="506522"/>
                    <a:pt x="224356" y="513578"/>
                  </a:cubicBezTo>
                  <a:cubicBezTo>
                    <a:pt x="220189" y="513578"/>
                    <a:pt x="220189" y="513578"/>
                    <a:pt x="220189" y="513578"/>
                  </a:cubicBezTo>
                  <a:cubicBezTo>
                    <a:pt x="224356" y="509344"/>
                    <a:pt x="224356" y="509344"/>
                    <a:pt x="224356" y="509344"/>
                  </a:cubicBezTo>
                  <a:cubicBezTo>
                    <a:pt x="221578" y="507933"/>
                    <a:pt x="221578" y="507933"/>
                    <a:pt x="221578" y="507933"/>
                  </a:cubicBezTo>
                  <a:cubicBezTo>
                    <a:pt x="222967" y="505817"/>
                    <a:pt x="225398" y="505464"/>
                    <a:pt x="227308" y="506169"/>
                  </a:cubicBezTo>
                  <a:close/>
                  <a:moveTo>
                    <a:pt x="698027" y="505287"/>
                  </a:moveTo>
                  <a:cubicBezTo>
                    <a:pt x="699615" y="505287"/>
                    <a:pt x="699615" y="506875"/>
                    <a:pt x="699615" y="506875"/>
                  </a:cubicBezTo>
                  <a:cubicBezTo>
                    <a:pt x="698027" y="506875"/>
                    <a:pt x="698027" y="506875"/>
                    <a:pt x="698027" y="506875"/>
                  </a:cubicBezTo>
                  <a:cubicBezTo>
                    <a:pt x="698027" y="505287"/>
                    <a:pt x="698027" y="505287"/>
                    <a:pt x="698027" y="505287"/>
                  </a:cubicBezTo>
                  <a:close/>
                  <a:moveTo>
                    <a:pt x="530546" y="505287"/>
                  </a:moveTo>
                  <a:cubicBezTo>
                    <a:pt x="531736" y="505287"/>
                    <a:pt x="532927" y="505287"/>
                    <a:pt x="531736" y="506610"/>
                  </a:cubicBezTo>
                  <a:cubicBezTo>
                    <a:pt x="532927" y="507933"/>
                    <a:pt x="529355" y="509256"/>
                    <a:pt x="531736" y="510579"/>
                  </a:cubicBezTo>
                  <a:cubicBezTo>
                    <a:pt x="532927" y="511902"/>
                    <a:pt x="530546" y="511902"/>
                    <a:pt x="529355" y="513225"/>
                  </a:cubicBezTo>
                  <a:cubicBezTo>
                    <a:pt x="528164" y="511902"/>
                    <a:pt x="528164" y="511902"/>
                    <a:pt x="528164" y="511902"/>
                  </a:cubicBezTo>
                  <a:cubicBezTo>
                    <a:pt x="531736" y="510579"/>
                    <a:pt x="530546" y="506610"/>
                    <a:pt x="530546" y="505287"/>
                  </a:cubicBezTo>
                  <a:close/>
                  <a:moveTo>
                    <a:pt x="323377" y="505287"/>
                  </a:moveTo>
                  <a:cubicBezTo>
                    <a:pt x="324965" y="505287"/>
                    <a:pt x="324965" y="505287"/>
                    <a:pt x="324965" y="506875"/>
                  </a:cubicBezTo>
                  <a:cubicBezTo>
                    <a:pt x="323377" y="506875"/>
                    <a:pt x="323377" y="506875"/>
                    <a:pt x="323377" y="506875"/>
                  </a:cubicBezTo>
                  <a:cubicBezTo>
                    <a:pt x="323377" y="505287"/>
                    <a:pt x="323377" y="505287"/>
                    <a:pt x="323377" y="505287"/>
                  </a:cubicBezTo>
                  <a:close/>
                  <a:moveTo>
                    <a:pt x="183677" y="505287"/>
                  </a:moveTo>
                  <a:cubicBezTo>
                    <a:pt x="183677" y="505287"/>
                    <a:pt x="185265" y="506875"/>
                    <a:pt x="185265" y="506875"/>
                  </a:cubicBezTo>
                  <a:cubicBezTo>
                    <a:pt x="183677" y="506875"/>
                    <a:pt x="183677" y="506875"/>
                    <a:pt x="183677" y="506875"/>
                  </a:cubicBezTo>
                  <a:cubicBezTo>
                    <a:pt x="183677" y="505287"/>
                    <a:pt x="183677" y="505287"/>
                    <a:pt x="183677" y="505287"/>
                  </a:cubicBezTo>
                  <a:close/>
                  <a:moveTo>
                    <a:pt x="118589" y="503700"/>
                  </a:moveTo>
                  <a:cubicBezTo>
                    <a:pt x="120177" y="502112"/>
                    <a:pt x="119383" y="505287"/>
                    <a:pt x="120177" y="505287"/>
                  </a:cubicBezTo>
                  <a:cubicBezTo>
                    <a:pt x="119383" y="506875"/>
                    <a:pt x="119383" y="506875"/>
                    <a:pt x="119383" y="505287"/>
                  </a:cubicBezTo>
                  <a:cubicBezTo>
                    <a:pt x="118589" y="503700"/>
                    <a:pt x="118589" y="503700"/>
                    <a:pt x="118589" y="503700"/>
                  </a:cubicBezTo>
                  <a:close/>
                  <a:moveTo>
                    <a:pt x="519433" y="502113"/>
                  </a:moveTo>
                  <a:cubicBezTo>
                    <a:pt x="519433" y="500525"/>
                    <a:pt x="519433" y="502113"/>
                    <a:pt x="520227" y="503700"/>
                  </a:cubicBezTo>
                  <a:cubicBezTo>
                    <a:pt x="520227" y="505288"/>
                    <a:pt x="520227" y="505288"/>
                    <a:pt x="520227" y="505288"/>
                  </a:cubicBezTo>
                  <a:cubicBezTo>
                    <a:pt x="519433" y="505288"/>
                    <a:pt x="518639" y="502113"/>
                    <a:pt x="519433" y="502113"/>
                  </a:cubicBezTo>
                  <a:close/>
                  <a:moveTo>
                    <a:pt x="524989" y="502112"/>
                  </a:moveTo>
                  <a:lnTo>
                    <a:pt x="526577" y="502112"/>
                  </a:lnTo>
                  <a:cubicBezTo>
                    <a:pt x="528164" y="503699"/>
                    <a:pt x="524989" y="505287"/>
                    <a:pt x="524989" y="505287"/>
                  </a:cubicBezTo>
                  <a:cubicBezTo>
                    <a:pt x="524989" y="502112"/>
                    <a:pt x="524989" y="502112"/>
                    <a:pt x="524989" y="502112"/>
                  </a:cubicBezTo>
                  <a:close/>
                  <a:moveTo>
                    <a:pt x="113827" y="502112"/>
                  </a:moveTo>
                  <a:cubicBezTo>
                    <a:pt x="115414" y="502112"/>
                    <a:pt x="117002" y="505287"/>
                    <a:pt x="117002" y="506875"/>
                  </a:cubicBezTo>
                  <a:cubicBezTo>
                    <a:pt x="115414" y="510050"/>
                    <a:pt x="113827" y="505287"/>
                    <a:pt x="112239" y="506875"/>
                  </a:cubicBezTo>
                  <a:cubicBezTo>
                    <a:pt x="113827" y="502112"/>
                    <a:pt x="113827" y="502112"/>
                    <a:pt x="113827" y="502112"/>
                  </a:cubicBezTo>
                  <a:close/>
                  <a:moveTo>
                    <a:pt x="693265" y="498937"/>
                  </a:moveTo>
                  <a:cubicBezTo>
                    <a:pt x="694852" y="498937"/>
                    <a:pt x="696440" y="502112"/>
                    <a:pt x="694852" y="502112"/>
                  </a:cubicBezTo>
                  <a:cubicBezTo>
                    <a:pt x="693265" y="503700"/>
                    <a:pt x="691677" y="502112"/>
                    <a:pt x="691677" y="502112"/>
                  </a:cubicBezTo>
                  <a:cubicBezTo>
                    <a:pt x="691677" y="500525"/>
                    <a:pt x="691677" y="500525"/>
                    <a:pt x="693265" y="498937"/>
                  </a:cubicBezTo>
                  <a:close/>
                  <a:moveTo>
                    <a:pt x="454346" y="497350"/>
                  </a:moveTo>
                  <a:cubicBezTo>
                    <a:pt x="453155" y="499731"/>
                    <a:pt x="456727" y="500922"/>
                    <a:pt x="454346" y="502113"/>
                  </a:cubicBezTo>
                  <a:cubicBezTo>
                    <a:pt x="451964" y="499731"/>
                    <a:pt x="451964" y="499731"/>
                    <a:pt x="451964" y="499731"/>
                  </a:cubicBezTo>
                  <a:cubicBezTo>
                    <a:pt x="454346" y="497350"/>
                    <a:pt x="454346" y="497350"/>
                    <a:pt x="454346" y="497350"/>
                  </a:cubicBezTo>
                  <a:close/>
                  <a:moveTo>
                    <a:pt x="691994" y="495127"/>
                  </a:moveTo>
                  <a:cubicBezTo>
                    <a:pt x="693264" y="497667"/>
                    <a:pt x="690724" y="497667"/>
                    <a:pt x="689454" y="498937"/>
                  </a:cubicBezTo>
                  <a:cubicBezTo>
                    <a:pt x="688184" y="497667"/>
                    <a:pt x="686914" y="497667"/>
                    <a:pt x="688184" y="496397"/>
                  </a:cubicBezTo>
                  <a:cubicBezTo>
                    <a:pt x="689454" y="497667"/>
                    <a:pt x="690724" y="492587"/>
                    <a:pt x="691994" y="495127"/>
                  </a:cubicBezTo>
                  <a:close/>
                  <a:moveTo>
                    <a:pt x="267794" y="494753"/>
                  </a:moveTo>
                  <a:cubicBezTo>
                    <a:pt x="269208" y="496162"/>
                    <a:pt x="272036" y="496162"/>
                    <a:pt x="270622" y="497571"/>
                  </a:cubicBezTo>
                  <a:cubicBezTo>
                    <a:pt x="269208" y="500388"/>
                    <a:pt x="266380" y="497571"/>
                    <a:pt x="263552" y="498979"/>
                  </a:cubicBezTo>
                  <a:cubicBezTo>
                    <a:pt x="267794" y="494753"/>
                    <a:pt x="267794" y="494753"/>
                    <a:pt x="267794" y="494753"/>
                  </a:cubicBezTo>
                  <a:close/>
                  <a:moveTo>
                    <a:pt x="745652" y="494175"/>
                  </a:moveTo>
                  <a:cubicBezTo>
                    <a:pt x="747240" y="494175"/>
                    <a:pt x="747240" y="495762"/>
                    <a:pt x="748827" y="495762"/>
                  </a:cubicBezTo>
                  <a:cubicBezTo>
                    <a:pt x="747240" y="497350"/>
                    <a:pt x="747240" y="497350"/>
                    <a:pt x="745652" y="497350"/>
                  </a:cubicBezTo>
                  <a:cubicBezTo>
                    <a:pt x="745652" y="494175"/>
                    <a:pt x="745652" y="494175"/>
                    <a:pt x="745652" y="494175"/>
                  </a:cubicBezTo>
                  <a:close/>
                  <a:moveTo>
                    <a:pt x="601189" y="494175"/>
                  </a:moveTo>
                  <a:lnTo>
                    <a:pt x="601189" y="498938"/>
                  </a:lnTo>
                  <a:cubicBezTo>
                    <a:pt x="598014" y="497747"/>
                    <a:pt x="598014" y="497747"/>
                    <a:pt x="598014" y="497747"/>
                  </a:cubicBezTo>
                  <a:cubicBezTo>
                    <a:pt x="599602" y="496556"/>
                    <a:pt x="599602" y="495366"/>
                    <a:pt x="601189" y="494175"/>
                  </a:cubicBezTo>
                  <a:close/>
                  <a:moveTo>
                    <a:pt x="513877" y="494175"/>
                  </a:moveTo>
                  <a:cubicBezTo>
                    <a:pt x="515465" y="495762"/>
                    <a:pt x="515465" y="497350"/>
                    <a:pt x="515465" y="497350"/>
                  </a:cubicBezTo>
                  <a:cubicBezTo>
                    <a:pt x="513877" y="497350"/>
                    <a:pt x="513877" y="497350"/>
                    <a:pt x="513877" y="497350"/>
                  </a:cubicBezTo>
                  <a:cubicBezTo>
                    <a:pt x="513877" y="494175"/>
                    <a:pt x="513877" y="494175"/>
                    <a:pt x="513877" y="494175"/>
                  </a:cubicBezTo>
                  <a:close/>
                  <a:moveTo>
                    <a:pt x="242414" y="494175"/>
                  </a:moveTo>
                  <a:cubicBezTo>
                    <a:pt x="244002" y="495366"/>
                    <a:pt x="245589" y="496556"/>
                    <a:pt x="244002" y="497747"/>
                  </a:cubicBezTo>
                  <a:cubicBezTo>
                    <a:pt x="244002" y="498938"/>
                    <a:pt x="242414" y="496556"/>
                    <a:pt x="242414" y="496556"/>
                  </a:cubicBezTo>
                  <a:cubicBezTo>
                    <a:pt x="242414" y="494175"/>
                    <a:pt x="242414" y="494175"/>
                    <a:pt x="242414" y="494175"/>
                  </a:cubicBezTo>
                  <a:close/>
                  <a:moveTo>
                    <a:pt x="331513" y="492719"/>
                  </a:moveTo>
                  <a:cubicBezTo>
                    <a:pt x="332506" y="491727"/>
                    <a:pt x="333696" y="491396"/>
                    <a:pt x="334490" y="493381"/>
                  </a:cubicBezTo>
                  <a:cubicBezTo>
                    <a:pt x="334490" y="496027"/>
                    <a:pt x="332902" y="496027"/>
                    <a:pt x="331315" y="497350"/>
                  </a:cubicBezTo>
                  <a:cubicBezTo>
                    <a:pt x="329727" y="497350"/>
                    <a:pt x="329727" y="496027"/>
                    <a:pt x="329727" y="496027"/>
                  </a:cubicBezTo>
                  <a:cubicBezTo>
                    <a:pt x="329727" y="495365"/>
                    <a:pt x="330521" y="493712"/>
                    <a:pt x="331513" y="492719"/>
                  </a:cubicBezTo>
                  <a:close/>
                  <a:moveTo>
                    <a:pt x="609127" y="492587"/>
                  </a:moveTo>
                  <a:lnTo>
                    <a:pt x="610715" y="495762"/>
                  </a:lnTo>
                  <a:lnTo>
                    <a:pt x="609127" y="497350"/>
                  </a:lnTo>
                  <a:close/>
                  <a:moveTo>
                    <a:pt x="523402" y="492587"/>
                  </a:moveTo>
                  <a:lnTo>
                    <a:pt x="524989" y="492587"/>
                  </a:lnTo>
                  <a:cubicBezTo>
                    <a:pt x="524989" y="495127"/>
                    <a:pt x="524989" y="497667"/>
                    <a:pt x="523402" y="498937"/>
                  </a:cubicBezTo>
                  <a:cubicBezTo>
                    <a:pt x="521814" y="497667"/>
                    <a:pt x="521814" y="496397"/>
                    <a:pt x="521814" y="496397"/>
                  </a:cubicBezTo>
                  <a:cubicBezTo>
                    <a:pt x="523402" y="495127"/>
                    <a:pt x="524989" y="493857"/>
                    <a:pt x="523402" y="492587"/>
                  </a:cubicBezTo>
                  <a:close/>
                  <a:moveTo>
                    <a:pt x="296389" y="492587"/>
                  </a:moveTo>
                  <a:cubicBezTo>
                    <a:pt x="299564" y="492587"/>
                    <a:pt x="299564" y="496159"/>
                    <a:pt x="301152" y="497350"/>
                  </a:cubicBezTo>
                  <a:cubicBezTo>
                    <a:pt x="299564" y="496159"/>
                    <a:pt x="296389" y="496159"/>
                    <a:pt x="296389" y="493778"/>
                  </a:cubicBezTo>
                  <a:cubicBezTo>
                    <a:pt x="296389" y="492587"/>
                    <a:pt x="296389" y="492587"/>
                    <a:pt x="296389" y="492587"/>
                  </a:cubicBezTo>
                  <a:close/>
                  <a:moveTo>
                    <a:pt x="780577" y="491000"/>
                  </a:moveTo>
                  <a:cubicBezTo>
                    <a:pt x="780577" y="491000"/>
                    <a:pt x="782164" y="491000"/>
                    <a:pt x="782164" y="491000"/>
                  </a:cubicBezTo>
                  <a:cubicBezTo>
                    <a:pt x="782164" y="492270"/>
                    <a:pt x="780577" y="496080"/>
                    <a:pt x="783752" y="497350"/>
                  </a:cubicBezTo>
                  <a:cubicBezTo>
                    <a:pt x="782164" y="496080"/>
                    <a:pt x="780577" y="496080"/>
                    <a:pt x="780577" y="494810"/>
                  </a:cubicBezTo>
                  <a:cubicBezTo>
                    <a:pt x="778989" y="493540"/>
                    <a:pt x="783752" y="492270"/>
                    <a:pt x="780577" y="491000"/>
                  </a:cubicBezTo>
                  <a:close/>
                  <a:moveTo>
                    <a:pt x="493239" y="490999"/>
                  </a:moveTo>
                  <a:cubicBezTo>
                    <a:pt x="492181" y="492587"/>
                    <a:pt x="492181" y="492587"/>
                    <a:pt x="492181" y="492587"/>
                  </a:cubicBezTo>
                  <a:cubicBezTo>
                    <a:pt x="492181" y="492587"/>
                    <a:pt x="491122" y="492587"/>
                    <a:pt x="491122" y="492587"/>
                  </a:cubicBezTo>
                  <a:cubicBezTo>
                    <a:pt x="490064" y="489412"/>
                    <a:pt x="492181" y="489412"/>
                    <a:pt x="493239" y="490999"/>
                  </a:cubicBezTo>
                  <a:close/>
                  <a:moveTo>
                    <a:pt x="775814" y="489412"/>
                  </a:moveTo>
                  <a:cubicBezTo>
                    <a:pt x="775814" y="491000"/>
                    <a:pt x="775814" y="491000"/>
                    <a:pt x="775814" y="491000"/>
                  </a:cubicBezTo>
                  <a:cubicBezTo>
                    <a:pt x="774227" y="491000"/>
                    <a:pt x="774227" y="491000"/>
                    <a:pt x="774227" y="491000"/>
                  </a:cubicBezTo>
                  <a:cubicBezTo>
                    <a:pt x="772639" y="489412"/>
                    <a:pt x="774227" y="487825"/>
                    <a:pt x="775814" y="489412"/>
                  </a:cubicBezTo>
                  <a:close/>
                  <a:moveTo>
                    <a:pt x="794864" y="489412"/>
                  </a:moveTo>
                  <a:lnTo>
                    <a:pt x="796452" y="489412"/>
                  </a:lnTo>
                  <a:lnTo>
                    <a:pt x="794864" y="491000"/>
                  </a:lnTo>
                  <a:close/>
                  <a:moveTo>
                    <a:pt x="258290" y="489412"/>
                  </a:moveTo>
                  <a:cubicBezTo>
                    <a:pt x="258290" y="489412"/>
                    <a:pt x="259877" y="489412"/>
                    <a:pt x="259877" y="491000"/>
                  </a:cubicBezTo>
                  <a:cubicBezTo>
                    <a:pt x="256702" y="491000"/>
                    <a:pt x="256702" y="491000"/>
                    <a:pt x="256702" y="491000"/>
                  </a:cubicBezTo>
                  <a:cubicBezTo>
                    <a:pt x="258290" y="489412"/>
                    <a:pt x="258290" y="489412"/>
                    <a:pt x="258290" y="489412"/>
                  </a:cubicBezTo>
                  <a:close/>
                  <a:moveTo>
                    <a:pt x="175739" y="489412"/>
                  </a:moveTo>
                  <a:cubicBezTo>
                    <a:pt x="177327" y="490999"/>
                    <a:pt x="177327" y="490999"/>
                    <a:pt x="177327" y="490999"/>
                  </a:cubicBezTo>
                  <a:cubicBezTo>
                    <a:pt x="177327" y="492587"/>
                    <a:pt x="177327" y="492587"/>
                    <a:pt x="175739" y="492587"/>
                  </a:cubicBezTo>
                  <a:cubicBezTo>
                    <a:pt x="175739" y="489412"/>
                    <a:pt x="175739" y="489412"/>
                    <a:pt x="175739" y="489412"/>
                  </a:cubicBezTo>
                  <a:close/>
                  <a:moveTo>
                    <a:pt x="709139" y="487825"/>
                  </a:moveTo>
                  <a:lnTo>
                    <a:pt x="710727" y="487825"/>
                  </a:lnTo>
                  <a:cubicBezTo>
                    <a:pt x="710727" y="489412"/>
                    <a:pt x="710727" y="489412"/>
                    <a:pt x="709139" y="491000"/>
                  </a:cubicBezTo>
                  <a:cubicBezTo>
                    <a:pt x="709139" y="487825"/>
                    <a:pt x="709139" y="487825"/>
                    <a:pt x="709139" y="487825"/>
                  </a:cubicBezTo>
                  <a:close/>
                  <a:moveTo>
                    <a:pt x="690089" y="486237"/>
                  </a:moveTo>
                  <a:cubicBezTo>
                    <a:pt x="690089" y="489412"/>
                    <a:pt x="686914" y="489412"/>
                    <a:pt x="686914" y="491000"/>
                  </a:cubicBezTo>
                  <a:cubicBezTo>
                    <a:pt x="686914" y="489412"/>
                    <a:pt x="686914" y="484650"/>
                    <a:pt x="690089" y="486237"/>
                  </a:cubicBezTo>
                  <a:close/>
                  <a:moveTo>
                    <a:pt x="792219" y="486237"/>
                  </a:moveTo>
                  <a:cubicBezTo>
                    <a:pt x="793277" y="489412"/>
                    <a:pt x="792219" y="490999"/>
                    <a:pt x="792219" y="492587"/>
                  </a:cubicBezTo>
                  <a:cubicBezTo>
                    <a:pt x="791160" y="492587"/>
                    <a:pt x="790102" y="489412"/>
                    <a:pt x="791160" y="487824"/>
                  </a:cubicBezTo>
                  <a:cubicBezTo>
                    <a:pt x="791160" y="487824"/>
                    <a:pt x="792219" y="486237"/>
                    <a:pt x="792219" y="486237"/>
                  </a:cubicBezTo>
                  <a:close/>
                  <a:moveTo>
                    <a:pt x="597221" y="486237"/>
                  </a:moveTo>
                  <a:cubicBezTo>
                    <a:pt x="597221" y="487824"/>
                    <a:pt x="598015" y="486237"/>
                    <a:pt x="598015" y="486237"/>
                  </a:cubicBezTo>
                  <a:cubicBezTo>
                    <a:pt x="598015" y="490999"/>
                    <a:pt x="598015" y="490999"/>
                    <a:pt x="598015" y="490999"/>
                  </a:cubicBezTo>
                  <a:cubicBezTo>
                    <a:pt x="597221" y="492587"/>
                    <a:pt x="597221" y="489412"/>
                    <a:pt x="596427" y="489412"/>
                  </a:cubicBezTo>
                  <a:cubicBezTo>
                    <a:pt x="597221" y="486237"/>
                    <a:pt x="597221" y="486237"/>
                    <a:pt x="597221" y="486237"/>
                  </a:cubicBezTo>
                  <a:close/>
                  <a:moveTo>
                    <a:pt x="544304" y="486237"/>
                  </a:moveTo>
                  <a:lnTo>
                    <a:pt x="545627" y="486237"/>
                  </a:lnTo>
                  <a:cubicBezTo>
                    <a:pt x="545627" y="490999"/>
                    <a:pt x="541658" y="492587"/>
                    <a:pt x="540335" y="494174"/>
                  </a:cubicBezTo>
                  <a:cubicBezTo>
                    <a:pt x="537689" y="495762"/>
                    <a:pt x="537689" y="495762"/>
                    <a:pt x="537689" y="495762"/>
                  </a:cubicBezTo>
                  <a:cubicBezTo>
                    <a:pt x="539012" y="495762"/>
                    <a:pt x="542981" y="490999"/>
                    <a:pt x="544304" y="486237"/>
                  </a:cubicBezTo>
                  <a:close/>
                  <a:moveTo>
                    <a:pt x="445932" y="486237"/>
                  </a:moveTo>
                  <a:cubicBezTo>
                    <a:pt x="447202" y="487825"/>
                    <a:pt x="443392" y="487825"/>
                    <a:pt x="443392" y="491000"/>
                  </a:cubicBezTo>
                  <a:cubicBezTo>
                    <a:pt x="440852" y="489412"/>
                    <a:pt x="440852" y="489412"/>
                    <a:pt x="440852" y="489412"/>
                  </a:cubicBezTo>
                  <a:cubicBezTo>
                    <a:pt x="442122" y="489412"/>
                    <a:pt x="444662" y="489412"/>
                    <a:pt x="445932" y="486237"/>
                  </a:cubicBezTo>
                  <a:close/>
                  <a:moveTo>
                    <a:pt x="255114" y="486237"/>
                  </a:moveTo>
                  <a:cubicBezTo>
                    <a:pt x="256702" y="486237"/>
                    <a:pt x="256702" y="486237"/>
                    <a:pt x="256702" y="489412"/>
                  </a:cubicBezTo>
                  <a:cubicBezTo>
                    <a:pt x="255114" y="489412"/>
                    <a:pt x="253527" y="491000"/>
                    <a:pt x="251939" y="491000"/>
                  </a:cubicBezTo>
                  <a:cubicBezTo>
                    <a:pt x="251939" y="489412"/>
                    <a:pt x="251939" y="489412"/>
                    <a:pt x="251939" y="489412"/>
                  </a:cubicBezTo>
                  <a:cubicBezTo>
                    <a:pt x="255114" y="486237"/>
                    <a:pt x="255114" y="486237"/>
                    <a:pt x="255114" y="486237"/>
                  </a:cubicBezTo>
                  <a:close/>
                  <a:moveTo>
                    <a:pt x="521021" y="484650"/>
                  </a:moveTo>
                  <a:cubicBezTo>
                    <a:pt x="521021" y="485444"/>
                    <a:pt x="521815" y="485444"/>
                    <a:pt x="521815" y="486238"/>
                  </a:cubicBezTo>
                  <a:cubicBezTo>
                    <a:pt x="521021" y="486238"/>
                    <a:pt x="521021" y="486238"/>
                    <a:pt x="520227" y="486238"/>
                  </a:cubicBezTo>
                  <a:cubicBezTo>
                    <a:pt x="521021" y="484650"/>
                    <a:pt x="521021" y="484650"/>
                    <a:pt x="521021" y="484650"/>
                  </a:cubicBezTo>
                  <a:close/>
                  <a:moveTo>
                    <a:pt x="383702" y="484650"/>
                  </a:moveTo>
                  <a:cubicBezTo>
                    <a:pt x="385290" y="484650"/>
                    <a:pt x="385290" y="484650"/>
                    <a:pt x="385290" y="484650"/>
                  </a:cubicBezTo>
                  <a:lnTo>
                    <a:pt x="385290" y="486237"/>
                  </a:lnTo>
                  <a:cubicBezTo>
                    <a:pt x="383702" y="487825"/>
                    <a:pt x="383702" y="484650"/>
                    <a:pt x="383702" y="484650"/>
                  </a:cubicBezTo>
                  <a:close/>
                  <a:moveTo>
                    <a:pt x="639289" y="483062"/>
                  </a:moveTo>
                  <a:cubicBezTo>
                    <a:pt x="639289" y="483062"/>
                    <a:pt x="640877" y="484650"/>
                    <a:pt x="640877" y="484650"/>
                  </a:cubicBezTo>
                  <a:cubicBezTo>
                    <a:pt x="639289" y="484650"/>
                    <a:pt x="639289" y="484650"/>
                    <a:pt x="639289" y="484650"/>
                  </a:cubicBezTo>
                  <a:cubicBezTo>
                    <a:pt x="639289" y="483062"/>
                    <a:pt x="639289" y="483062"/>
                    <a:pt x="639289" y="483062"/>
                  </a:cubicBezTo>
                  <a:close/>
                  <a:moveTo>
                    <a:pt x="505304" y="483062"/>
                  </a:moveTo>
                  <a:cubicBezTo>
                    <a:pt x="507844" y="483062"/>
                    <a:pt x="509114" y="484332"/>
                    <a:pt x="509114" y="485602"/>
                  </a:cubicBezTo>
                  <a:cubicBezTo>
                    <a:pt x="507844" y="486872"/>
                    <a:pt x="505304" y="488142"/>
                    <a:pt x="505304" y="489412"/>
                  </a:cubicBezTo>
                  <a:cubicBezTo>
                    <a:pt x="504034" y="489412"/>
                    <a:pt x="502764" y="488142"/>
                    <a:pt x="502764" y="486872"/>
                  </a:cubicBezTo>
                  <a:cubicBezTo>
                    <a:pt x="502764" y="485602"/>
                    <a:pt x="504034" y="484332"/>
                    <a:pt x="505304" y="483062"/>
                  </a:cubicBezTo>
                  <a:close/>
                  <a:moveTo>
                    <a:pt x="286864" y="483062"/>
                  </a:moveTo>
                  <a:cubicBezTo>
                    <a:pt x="288452" y="483062"/>
                    <a:pt x="288452" y="483062"/>
                    <a:pt x="288452" y="483062"/>
                  </a:cubicBezTo>
                  <a:cubicBezTo>
                    <a:pt x="288452" y="484650"/>
                    <a:pt x="288452" y="484650"/>
                    <a:pt x="288452" y="484650"/>
                  </a:cubicBezTo>
                  <a:cubicBezTo>
                    <a:pt x="286864" y="483062"/>
                    <a:pt x="286864" y="483062"/>
                    <a:pt x="286864" y="483062"/>
                  </a:cubicBezTo>
                  <a:close/>
                  <a:moveTo>
                    <a:pt x="232889" y="483062"/>
                  </a:moveTo>
                  <a:lnTo>
                    <a:pt x="234477" y="483062"/>
                  </a:lnTo>
                  <a:lnTo>
                    <a:pt x="232889" y="484650"/>
                  </a:lnTo>
                  <a:close/>
                  <a:moveTo>
                    <a:pt x="369414" y="481475"/>
                  </a:moveTo>
                  <a:lnTo>
                    <a:pt x="371002" y="481475"/>
                  </a:lnTo>
                  <a:lnTo>
                    <a:pt x="371002" y="483063"/>
                  </a:lnTo>
                  <a:lnTo>
                    <a:pt x="369414" y="483063"/>
                  </a:lnTo>
                  <a:close/>
                  <a:moveTo>
                    <a:pt x="188334" y="481475"/>
                  </a:moveTo>
                  <a:cubicBezTo>
                    <a:pt x="189815" y="481475"/>
                    <a:pt x="191297" y="482836"/>
                    <a:pt x="192779" y="482836"/>
                  </a:cubicBezTo>
                  <a:cubicBezTo>
                    <a:pt x="195742" y="486918"/>
                    <a:pt x="195742" y="486918"/>
                    <a:pt x="195742" y="486918"/>
                  </a:cubicBezTo>
                  <a:cubicBezTo>
                    <a:pt x="197224" y="485557"/>
                    <a:pt x="200187" y="484196"/>
                    <a:pt x="203150" y="482836"/>
                  </a:cubicBezTo>
                  <a:cubicBezTo>
                    <a:pt x="207595" y="492361"/>
                    <a:pt x="207595" y="492361"/>
                    <a:pt x="207595" y="492361"/>
                  </a:cubicBezTo>
                  <a:cubicBezTo>
                    <a:pt x="203150" y="495082"/>
                    <a:pt x="203150" y="495082"/>
                    <a:pt x="203150" y="495082"/>
                  </a:cubicBezTo>
                  <a:cubicBezTo>
                    <a:pt x="206114" y="496443"/>
                    <a:pt x="209077" y="497803"/>
                    <a:pt x="209077" y="500525"/>
                  </a:cubicBezTo>
                  <a:cubicBezTo>
                    <a:pt x="206114" y="500525"/>
                    <a:pt x="200187" y="496443"/>
                    <a:pt x="197224" y="500525"/>
                  </a:cubicBezTo>
                  <a:cubicBezTo>
                    <a:pt x="197224" y="499164"/>
                    <a:pt x="197224" y="499164"/>
                    <a:pt x="197224" y="499164"/>
                  </a:cubicBezTo>
                  <a:cubicBezTo>
                    <a:pt x="206114" y="495082"/>
                    <a:pt x="192779" y="491000"/>
                    <a:pt x="191297" y="486918"/>
                  </a:cubicBezTo>
                  <a:cubicBezTo>
                    <a:pt x="189815" y="486918"/>
                    <a:pt x="189815" y="486918"/>
                    <a:pt x="189815" y="486918"/>
                  </a:cubicBezTo>
                  <a:cubicBezTo>
                    <a:pt x="189815" y="489639"/>
                    <a:pt x="189815" y="489639"/>
                    <a:pt x="189815" y="489639"/>
                  </a:cubicBezTo>
                  <a:cubicBezTo>
                    <a:pt x="189815" y="489639"/>
                    <a:pt x="188334" y="489639"/>
                    <a:pt x="186852" y="488278"/>
                  </a:cubicBezTo>
                  <a:cubicBezTo>
                    <a:pt x="189815" y="485557"/>
                    <a:pt x="188334" y="485557"/>
                    <a:pt x="188334" y="481475"/>
                  </a:cubicBezTo>
                  <a:close/>
                  <a:moveTo>
                    <a:pt x="312265" y="479887"/>
                  </a:moveTo>
                  <a:cubicBezTo>
                    <a:pt x="313852" y="479887"/>
                    <a:pt x="312265" y="481475"/>
                    <a:pt x="313852" y="483062"/>
                  </a:cubicBezTo>
                  <a:cubicBezTo>
                    <a:pt x="312265" y="484650"/>
                    <a:pt x="312265" y="484650"/>
                    <a:pt x="312265" y="484650"/>
                  </a:cubicBezTo>
                  <a:cubicBezTo>
                    <a:pt x="310677" y="484650"/>
                    <a:pt x="310677" y="478300"/>
                    <a:pt x="307502" y="481475"/>
                  </a:cubicBezTo>
                  <a:cubicBezTo>
                    <a:pt x="307502" y="478300"/>
                    <a:pt x="310677" y="479887"/>
                    <a:pt x="312265" y="479887"/>
                  </a:cubicBezTo>
                  <a:close/>
                  <a:moveTo>
                    <a:pt x="769465" y="479887"/>
                  </a:moveTo>
                  <a:cubicBezTo>
                    <a:pt x="767877" y="481971"/>
                    <a:pt x="769068" y="484402"/>
                    <a:pt x="769663" y="486485"/>
                  </a:cubicBezTo>
                  <a:lnTo>
                    <a:pt x="766290" y="490999"/>
                  </a:lnTo>
                  <a:lnTo>
                    <a:pt x="766290" y="491000"/>
                  </a:lnTo>
                  <a:lnTo>
                    <a:pt x="766290" y="491000"/>
                  </a:lnTo>
                  <a:lnTo>
                    <a:pt x="764702" y="491000"/>
                  </a:lnTo>
                  <a:lnTo>
                    <a:pt x="764702" y="487825"/>
                  </a:lnTo>
                  <a:lnTo>
                    <a:pt x="766290" y="487825"/>
                  </a:lnTo>
                  <a:lnTo>
                    <a:pt x="766290" y="490999"/>
                  </a:lnTo>
                  <a:lnTo>
                    <a:pt x="767877" y="486832"/>
                  </a:lnTo>
                  <a:cubicBezTo>
                    <a:pt x="764702" y="485443"/>
                    <a:pt x="764702" y="484054"/>
                    <a:pt x="764702" y="481276"/>
                  </a:cubicBezTo>
                  <a:cubicBezTo>
                    <a:pt x="766290" y="481276"/>
                    <a:pt x="767877" y="479887"/>
                    <a:pt x="769465" y="479887"/>
                  </a:cubicBezTo>
                  <a:close/>
                  <a:moveTo>
                    <a:pt x="707552" y="479887"/>
                  </a:moveTo>
                  <a:cubicBezTo>
                    <a:pt x="709140" y="479887"/>
                    <a:pt x="709140" y="479887"/>
                    <a:pt x="709140" y="479887"/>
                  </a:cubicBezTo>
                  <a:cubicBezTo>
                    <a:pt x="707552" y="481475"/>
                    <a:pt x="707552" y="481475"/>
                    <a:pt x="707552" y="481475"/>
                  </a:cubicBezTo>
                  <a:cubicBezTo>
                    <a:pt x="707552" y="479887"/>
                    <a:pt x="707552" y="479887"/>
                    <a:pt x="707552" y="479887"/>
                  </a:cubicBezTo>
                  <a:close/>
                  <a:moveTo>
                    <a:pt x="611244" y="479887"/>
                  </a:moveTo>
                  <a:cubicBezTo>
                    <a:pt x="611244" y="479887"/>
                    <a:pt x="612302" y="481475"/>
                    <a:pt x="612302" y="483062"/>
                  </a:cubicBezTo>
                  <a:cubicBezTo>
                    <a:pt x="611244" y="483062"/>
                    <a:pt x="610185" y="484650"/>
                    <a:pt x="609127" y="481475"/>
                  </a:cubicBezTo>
                  <a:cubicBezTo>
                    <a:pt x="611244" y="479887"/>
                    <a:pt x="611244" y="479887"/>
                    <a:pt x="611244" y="479887"/>
                  </a:cubicBezTo>
                  <a:close/>
                  <a:moveTo>
                    <a:pt x="277340" y="479887"/>
                  </a:moveTo>
                  <a:cubicBezTo>
                    <a:pt x="278927" y="481342"/>
                    <a:pt x="280515" y="482797"/>
                    <a:pt x="282102" y="481342"/>
                  </a:cubicBezTo>
                  <a:cubicBezTo>
                    <a:pt x="283690" y="479887"/>
                    <a:pt x="283690" y="481342"/>
                    <a:pt x="285277" y="481342"/>
                  </a:cubicBezTo>
                  <a:cubicBezTo>
                    <a:pt x="282102" y="487163"/>
                    <a:pt x="288452" y="492984"/>
                    <a:pt x="283690" y="497350"/>
                  </a:cubicBezTo>
                  <a:cubicBezTo>
                    <a:pt x="278927" y="495895"/>
                    <a:pt x="280515" y="491529"/>
                    <a:pt x="277340" y="488618"/>
                  </a:cubicBezTo>
                  <a:cubicBezTo>
                    <a:pt x="278927" y="485708"/>
                    <a:pt x="275752" y="481342"/>
                    <a:pt x="277340" y="479887"/>
                  </a:cubicBezTo>
                  <a:close/>
                  <a:moveTo>
                    <a:pt x="728190" y="479729"/>
                  </a:moveTo>
                  <a:cubicBezTo>
                    <a:pt x="726999" y="484015"/>
                    <a:pt x="728190" y="489730"/>
                    <a:pt x="728190" y="492588"/>
                  </a:cubicBezTo>
                  <a:cubicBezTo>
                    <a:pt x="725809" y="491159"/>
                    <a:pt x="725809" y="491159"/>
                    <a:pt x="725809" y="491159"/>
                  </a:cubicBezTo>
                  <a:cubicBezTo>
                    <a:pt x="723427" y="492588"/>
                    <a:pt x="723427" y="492588"/>
                    <a:pt x="723427" y="492588"/>
                  </a:cubicBezTo>
                  <a:cubicBezTo>
                    <a:pt x="723427" y="491159"/>
                    <a:pt x="723427" y="488301"/>
                    <a:pt x="725809" y="486873"/>
                  </a:cubicBezTo>
                  <a:cubicBezTo>
                    <a:pt x="724618" y="485444"/>
                    <a:pt x="724618" y="482586"/>
                    <a:pt x="723427" y="481157"/>
                  </a:cubicBezTo>
                  <a:cubicBezTo>
                    <a:pt x="724618" y="478300"/>
                    <a:pt x="726999" y="481157"/>
                    <a:pt x="728190" y="479729"/>
                  </a:cubicBezTo>
                  <a:close/>
                  <a:moveTo>
                    <a:pt x="794864" y="479570"/>
                  </a:moveTo>
                  <a:cubicBezTo>
                    <a:pt x="796452" y="478300"/>
                    <a:pt x="796452" y="479570"/>
                    <a:pt x="796452" y="480840"/>
                  </a:cubicBezTo>
                  <a:cubicBezTo>
                    <a:pt x="796452" y="482110"/>
                    <a:pt x="796452" y="483380"/>
                    <a:pt x="794864" y="484650"/>
                  </a:cubicBezTo>
                  <a:cubicBezTo>
                    <a:pt x="794864" y="479570"/>
                    <a:pt x="794864" y="479570"/>
                    <a:pt x="794864" y="479570"/>
                  </a:cubicBezTo>
                  <a:close/>
                  <a:moveTo>
                    <a:pt x="120177" y="478300"/>
                  </a:moveTo>
                  <a:cubicBezTo>
                    <a:pt x="120177" y="478300"/>
                    <a:pt x="123352" y="481475"/>
                    <a:pt x="123352" y="483063"/>
                  </a:cubicBezTo>
                  <a:cubicBezTo>
                    <a:pt x="120177" y="483063"/>
                    <a:pt x="120177" y="483063"/>
                    <a:pt x="120177" y="483063"/>
                  </a:cubicBezTo>
                  <a:cubicBezTo>
                    <a:pt x="120177" y="478300"/>
                    <a:pt x="120177" y="478300"/>
                    <a:pt x="120177" y="478300"/>
                  </a:cubicBezTo>
                  <a:close/>
                  <a:moveTo>
                    <a:pt x="791690" y="476712"/>
                  </a:moveTo>
                  <a:cubicBezTo>
                    <a:pt x="791690" y="476712"/>
                    <a:pt x="793277" y="476712"/>
                    <a:pt x="793277" y="476712"/>
                  </a:cubicBezTo>
                  <a:cubicBezTo>
                    <a:pt x="793277" y="478299"/>
                    <a:pt x="791690" y="479887"/>
                    <a:pt x="791690" y="479887"/>
                  </a:cubicBezTo>
                  <a:cubicBezTo>
                    <a:pt x="790102" y="479887"/>
                    <a:pt x="790102" y="476712"/>
                    <a:pt x="791690" y="476712"/>
                  </a:cubicBezTo>
                  <a:close/>
                  <a:moveTo>
                    <a:pt x="711785" y="476712"/>
                  </a:moveTo>
                  <a:cubicBezTo>
                    <a:pt x="713902" y="478299"/>
                    <a:pt x="713902" y="481475"/>
                    <a:pt x="713902" y="484650"/>
                  </a:cubicBezTo>
                  <a:cubicBezTo>
                    <a:pt x="711785" y="484650"/>
                    <a:pt x="712844" y="481475"/>
                    <a:pt x="710727" y="479887"/>
                  </a:cubicBezTo>
                  <a:cubicBezTo>
                    <a:pt x="711785" y="476712"/>
                    <a:pt x="711785" y="476712"/>
                    <a:pt x="711785" y="476712"/>
                  </a:cubicBezTo>
                  <a:close/>
                  <a:moveTo>
                    <a:pt x="754724" y="473537"/>
                  </a:moveTo>
                  <a:cubicBezTo>
                    <a:pt x="757445" y="473537"/>
                    <a:pt x="758806" y="478300"/>
                    <a:pt x="761527" y="479887"/>
                  </a:cubicBezTo>
                  <a:cubicBezTo>
                    <a:pt x="758806" y="479887"/>
                    <a:pt x="756084" y="483062"/>
                    <a:pt x="756084" y="484650"/>
                  </a:cubicBezTo>
                  <a:cubicBezTo>
                    <a:pt x="756084" y="484650"/>
                    <a:pt x="756084" y="481475"/>
                    <a:pt x="756084" y="479887"/>
                  </a:cubicBezTo>
                  <a:cubicBezTo>
                    <a:pt x="756084" y="479887"/>
                    <a:pt x="757445" y="479887"/>
                    <a:pt x="757445" y="478300"/>
                  </a:cubicBezTo>
                  <a:cubicBezTo>
                    <a:pt x="756084" y="478300"/>
                    <a:pt x="752002" y="476712"/>
                    <a:pt x="754724" y="473537"/>
                  </a:cubicBezTo>
                  <a:close/>
                  <a:moveTo>
                    <a:pt x="544039" y="471950"/>
                  </a:moveTo>
                  <a:cubicBezTo>
                    <a:pt x="545627" y="471950"/>
                    <a:pt x="545627" y="471950"/>
                    <a:pt x="545627" y="471950"/>
                  </a:cubicBezTo>
                  <a:lnTo>
                    <a:pt x="545627" y="473538"/>
                  </a:lnTo>
                  <a:cubicBezTo>
                    <a:pt x="544039" y="473538"/>
                    <a:pt x="544039" y="473538"/>
                    <a:pt x="544039" y="473538"/>
                  </a:cubicBezTo>
                  <a:cubicBezTo>
                    <a:pt x="544039" y="471950"/>
                    <a:pt x="544039" y="471950"/>
                    <a:pt x="544039" y="471950"/>
                  </a:cubicBezTo>
                  <a:close/>
                  <a:moveTo>
                    <a:pt x="612302" y="470362"/>
                  </a:moveTo>
                  <a:cubicBezTo>
                    <a:pt x="613890" y="470362"/>
                    <a:pt x="613890" y="472479"/>
                    <a:pt x="613890" y="473537"/>
                  </a:cubicBezTo>
                  <a:cubicBezTo>
                    <a:pt x="613890" y="473537"/>
                    <a:pt x="612302" y="473537"/>
                    <a:pt x="612302" y="473537"/>
                  </a:cubicBezTo>
                  <a:cubicBezTo>
                    <a:pt x="610715" y="472479"/>
                    <a:pt x="609127" y="471420"/>
                    <a:pt x="612302" y="470362"/>
                  </a:cubicBezTo>
                  <a:close/>
                  <a:moveTo>
                    <a:pt x="164627" y="470362"/>
                  </a:moveTo>
                  <a:cubicBezTo>
                    <a:pt x="164627" y="471553"/>
                    <a:pt x="166215" y="473934"/>
                    <a:pt x="166215" y="475125"/>
                  </a:cubicBezTo>
                  <a:cubicBezTo>
                    <a:pt x="164627" y="473934"/>
                    <a:pt x="161452" y="475125"/>
                    <a:pt x="163040" y="473934"/>
                  </a:cubicBezTo>
                  <a:cubicBezTo>
                    <a:pt x="164627" y="470362"/>
                    <a:pt x="164627" y="470362"/>
                    <a:pt x="164627" y="470362"/>
                  </a:cubicBezTo>
                  <a:close/>
                  <a:moveTo>
                    <a:pt x="758352" y="468775"/>
                  </a:moveTo>
                  <a:lnTo>
                    <a:pt x="759940" y="468775"/>
                  </a:lnTo>
                  <a:lnTo>
                    <a:pt x="758352" y="470363"/>
                  </a:lnTo>
                  <a:close/>
                  <a:moveTo>
                    <a:pt x="532133" y="468775"/>
                  </a:moveTo>
                  <a:cubicBezTo>
                    <a:pt x="532927" y="468775"/>
                    <a:pt x="532927" y="469833"/>
                    <a:pt x="532927" y="470892"/>
                  </a:cubicBezTo>
                  <a:cubicBezTo>
                    <a:pt x="532133" y="471950"/>
                    <a:pt x="532133" y="471950"/>
                    <a:pt x="532133" y="471950"/>
                  </a:cubicBezTo>
                  <a:cubicBezTo>
                    <a:pt x="531339" y="469833"/>
                    <a:pt x="531339" y="469833"/>
                    <a:pt x="531339" y="469833"/>
                  </a:cubicBezTo>
                  <a:cubicBezTo>
                    <a:pt x="532133" y="468775"/>
                    <a:pt x="532133" y="468775"/>
                    <a:pt x="532133" y="468775"/>
                  </a:cubicBezTo>
                  <a:close/>
                  <a:moveTo>
                    <a:pt x="366240" y="468775"/>
                  </a:moveTo>
                  <a:cubicBezTo>
                    <a:pt x="367827" y="468775"/>
                    <a:pt x="367827" y="470164"/>
                    <a:pt x="369415" y="470164"/>
                  </a:cubicBezTo>
                  <a:cubicBezTo>
                    <a:pt x="366240" y="474331"/>
                    <a:pt x="372590" y="477110"/>
                    <a:pt x="371003" y="479888"/>
                  </a:cubicBezTo>
                  <a:cubicBezTo>
                    <a:pt x="364652" y="477110"/>
                    <a:pt x="366240" y="472942"/>
                    <a:pt x="366240" y="468775"/>
                  </a:cubicBezTo>
                  <a:close/>
                  <a:moveTo>
                    <a:pt x="423231" y="467187"/>
                  </a:moveTo>
                  <a:cubicBezTo>
                    <a:pt x="426089" y="468642"/>
                    <a:pt x="427517" y="474463"/>
                    <a:pt x="427517" y="478829"/>
                  </a:cubicBezTo>
                  <a:cubicBezTo>
                    <a:pt x="430375" y="481739"/>
                    <a:pt x="433233" y="477374"/>
                    <a:pt x="436090" y="480284"/>
                  </a:cubicBezTo>
                  <a:cubicBezTo>
                    <a:pt x="434661" y="484650"/>
                    <a:pt x="430375" y="478829"/>
                    <a:pt x="427517" y="481739"/>
                  </a:cubicBezTo>
                  <a:cubicBezTo>
                    <a:pt x="424660" y="480284"/>
                    <a:pt x="426089" y="471553"/>
                    <a:pt x="421802" y="470097"/>
                  </a:cubicBezTo>
                  <a:cubicBezTo>
                    <a:pt x="423231" y="467187"/>
                    <a:pt x="423231" y="467187"/>
                    <a:pt x="423231" y="467187"/>
                  </a:cubicBezTo>
                  <a:close/>
                  <a:moveTo>
                    <a:pt x="584918" y="466923"/>
                  </a:moveTo>
                  <a:cubicBezTo>
                    <a:pt x="586109" y="465600"/>
                    <a:pt x="588490" y="465600"/>
                    <a:pt x="588490" y="468246"/>
                  </a:cubicBezTo>
                  <a:cubicBezTo>
                    <a:pt x="588490" y="470892"/>
                    <a:pt x="587299" y="472215"/>
                    <a:pt x="584918" y="473538"/>
                  </a:cubicBezTo>
                  <a:cubicBezTo>
                    <a:pt x="583727" y="472215"/>
                    <a:pt x="583727" y="468246"/>
                    <a:pt x="584918" y="466923"/>
                  </a:cubicBezTo>
                  <a:close/>
                  <a:moveTo>
                    <a:pt x="774227" y="465600"/>
                  </a:moveTo>
                  <a:cubicBezTo>
                    <a:pt x="774227" y="465600"/>
                    <a:pt x="775815" y="465600"/>
                    <a:pt x="775815" y="467187"/>
                  </a:cubicBezTo>
                  <a:cubicBezTo>
                    <a:pt x="774227" y="468775"/>
                    <a:pt x="774227" y="468775"/>
                    <a:pt x="774227" y="468775"/>
                  </a:cubicBezTo>
                  <a:cubicBezTo>
                    <a:pt x="774227" y="465600"/>
                    <a:pt x="774227" y="465600"/>
                    <a:pt x="774227" y="465600"/>
                  </a:cubicBezTo>
                  <a:close/>
                  <a:moveTo>
                    <a:pt x="612619" y="465600"/>
                  </a:moveTo>
                  <a:cubicBezTo>
                    <a:pt x="613889" y="469410"/>
                    <a:pt x="608809" y="468140"/>
                    <a:pt x="608809" y="471950"/>
                  </a:cubicBezTo>
                  <a:cubicBezTo>
                    <a:pt x="607539" y="470680"/>
                    <a:pt x="607539" y="470680"/>
                    <a:pt x="607539" y="470680"/>
                  </a:cubicBezTo>
                  <a:cubicBezTo>
                    <a:pt x="608809" y="469410"/>
                    <a:pt x="610079" y="465600"/>
                    <a:pt x="612619" y="465600"/>
                  </a:cubicBezTo>
                  <a:close/>
                  <a:moveTo>
                    <a:pt x="186058" y="465600"/>
                  </a:moveTo>
                  <a:cubicBezTo>
                    <a:pt x="186852" y="465600"/>
                    <a:pt x="186852" y="467187"/>
                    <a:pt x="186852" y="468775"/>
                  </a:cubicBezTo>
                  <a:cubicBezTo>
                    <a:pt x="186058" y="468775"/>
                    <a:pt x="186058" y="468775"/>
                    <a:pt x="185264" y="467187"/>
                  </a:cubicBezTo>
                  <a:cubicBezTo>
                    <a:pt x="186058" y="465600"/>
                    <a:pt x="186058" y="465600"/>
                    <a:pt x="186058" y="465600"/>
                  </a:cubicBezTo>
                  <a:close/>
                  <a:moveTo>
                    <a:pt x="114960" y="465600"/>
                  </a:moveTo>
                  <a:lnTo>
                    <a:pt x="119042" y="465600"/>
                  </a:lnTo>
                  <a:cubicBezTo>
                    <a:pt x="116321" y="469767"/>
                    <a:pt x="121764" y="469767"/>
                    <a:pt x="120403" y="473935"/>
                  </a:cubicBezTo>
                  <a:cubicBezTo>
                    <a:pt x="119042" y="475324"/>
                    <a:pt x="117682" y="476713"/>
                    <a:pt x="114960" y="476713"/>
                  </a:cubicBezTo>
                  <a:cubicBezTo>
                    <a:pt x="113600" y="476713"/>
                    <a:pt x="117682" y="469767"/>
                    <a:pt x="112239" y="471156"/>
                  </a:cubicBezTo>
                  <a:cubicBezTo>
                    <a:pt x="112239" y="469767"/>
                    <a:pt x="117682" y="468378"/>
                    <a:pt x="114960" y="465600"/>
                  </a:cubicBezTo>
                  <a:close/>
                  <a:moveTo>
                    <a:pt x="810739" y="464012"/>
                  </a:moveTo>
                  <a:lnTo>
                    <a:pt x="812327" y="464012"/>
                  </a:lnTo>
                  <a:lnTo>
                    <a:pt x="812327" y="465600"/>
                  </a:lnTo>
                  <a:lnTo>
                    <a:pt x="810739" y="465600"/>
                  </a:lnTo>
                  <a:close/>
                  <a:moveTo>
                    <a:pt x="639289" y="464012"/>
                  </a:moveTo>
                  <a:cubicBezTo>
                    <a:pt x="640877" y="464012"/>
                    <a:pt x="640877" y="464012"/>
                    <a:pt x="640877" y="465600"/>
                  </a:cubicBezTo>
                  <a:cubicBezTo>
                    <a:pt x="640877" y="468775"/>
                    <a:pt x="640877" y="468775"/>
                    <a:pt x="640877" y="468775"/>
                  </a:cubicBezTo>
                  <a:cubicBezTo>
                    <a:pt x="639289" y="464012"/>
                    <a:pt x="639289" y="464012"/>
                    <a:pt x="639289" y="464012"/>
                  </a:cubicBezTo>
                  <a:close/>
                  <a:moveTo>
                    <a:pt x="151927" y="464012"/>
                  </a:moveTo>
                  <a:lnTo>
                    <a:pt x="156690" y="465600"/>
                  </a:lnTo>
                  <a:lnTo>
                    <a:pt x="156690" y="468775"/>
                  </a:lnTo>
                  <a:lnTo>
                    <a:pt x="151927" y="465600"/>
                  </a:lnTo>
                  <a:close/>
                  <a:moveTo>
                    <a:pt x="646522" y="462425"/>
                  </a:moveTo>
                  <a:cubicBezTo>
                    <a:pt x="649344" y="462425"/>
                    <a:pt x="650755" y="466592"/>
                    <a:pt x="653577" y="466592"/>
                  </a:cubicBezTo>
                  <a:cubicBezTo>
                    <a:pt x="650755" y="466592"/>
                    <a:pt x="647933" y="467981"/>
                    <a:pt x="646522" y="469371"/>
                  </a:cubicBezTo>
                  <a:cubicBezTo>
                    <a:pt x="646522" y="470760"/>
                    <a:pt x="647933" y="472149"/>
                    <a:pt x="646522" y="473538"/>
                  </a:cubicBezTo>
                  <a:cubicBezTo>
                    <a:pt x="645110" y="473538"/>
                    <a:pt x="645110" y="472149"/>
                    <a:pt x="643699" y="472149"/>
                  </a:cubicBezTo>
                  <a:cubicBezTo>
                    <a:pt x="645110" y="469371"/>
                    <a:pt x="645110" y="469371"/>
                    <a:pt x="645110" y="469371"/>
                  </a:cubicBezTo>
                  <a:cubicBezTo>
                    <a:pt x="646522" y="467981"/>
                    <a:pt x="640877" y="463814"/>
                    <a:pt x="646522" y="462425"/>
                  </a:cubicBezTo>
                  <a:close/>
                  <a:moveTo>
                    <a:pt x="634130" y="462425"/>
                  </a:moveTo>
                  <a:cubicBezTo>
                    <a:pt x="635321" y="464013"/>
                    <a:pt x="637702" y="464013"/>
                    <a:pt x="637702" y="467188"/>
                  </a:cubicBezTo>
                  <a:cubicBezTo>
                    <a:pt x="637702" y="467188"/>
                    <a:pt x="636511" y="467188"/>
                    <a:pt x="635321" y="467188"/>
                  </a:cubicBezTo>
                  <a:cubicBezTo>
                    <a:pt x="636511" y="464013"/>
                    <a:pt x="632939" y="465600"/>
                    <a:pt x="634130" y="462425"/>
                  </a:cubicBezTo>
                  <a:close/>
                  <a:moveTo>
                    <a:pt x="469427" y="462425"/>
                  </a:moveTo>
                  <a:lnTo>
                    <a:pt x="471015" y="462425"/>
                  </a:lnTo>
                  <a:lnTo>
                    <a:pt x="471015" y="464013"/>
                  </a:lnTo>
                  <a:close/>
                  <a:moveTo>
                    <a:pt x="664689" y="462226"/>
                  </a:moveTo>
                  <a:lnTo>
                    <a:pt x="663328" y="467783"/>
                  </a:lnTo>
                  <a:cubicBezTo>
                    <a:pt x="661968" y="466393"/>
                    <a:pt x="659246" y="465004"/>
                    <a:pt x="657886" y="467783"/>
                  </a:cubicBezTo>
                  <a:cubicBezTo>
                    <a:pt x="659246" y="467783"/>
                    <a:pt x="659246" y="470561"/>
                    <a:pt x="659246" y="471950"/>
                  </a:cubicBezTo>
                  <a:cubicBezTo>
                    <a:pt x="655164" y="471950"/>
                    <a:pt x="659246" y="466393"/>
                    <a:pt x="655164" y="466393"/>
                  </a:cubicBezTo>
                  <a:cubicBezTo>
                    <a:pt x="657886" y="466393"/>
                    <a:pt x="659246" y="460837"/>
                    <a:pt x="664689" y="462226"/>
                  </a:cubicBezTo>
                  <a:close/>
                  <a:moveTo>
                    <a:pt x="485302" y="460837"/>
                  </a:moveTo>
                  <a:cubicBezTo>
                    <a:pt x="486890" y="462424"/>
                    <a:pt x="486890" y="464012"/>
                    <a:pt x="488477" y="465599"/>
                  </a:cubicBezTo>
                  <a:cubicBezTo>
                    <a:pt x="486890" y="467187"/>
                    <a:pt x="486890" y="467187"/>
                    <a:pt x="485302" y="467187"/>
                  </a:cubicBezTo>
                  <a:cubicBezTo>
                    <a:pt x="485302" y="464012"/>
                    <a:pt x="482127" y="462424"/>
                    <a:pt x="485302" y="460837"/>
                  </a:cubicBezTo>
                  <a:close/>
                  <a:moveTo>
                    <a:pt x="407514" y="460837"/>
                  </a:moveTo>
                  <a:cubicBezTo>
                    <a:pt x="409102" y="460837"/>
                    <a:pt x="409102" y="460837"/>
                    <a:pt x="409102" y="460837"/>
                  </a:cubicBezTo>
                  <a:cubicBezTo>
                    <a:pt x="409102" y="460837"/>
                    <a:pt x="409102" y="462425"/>
                    <a:pt x="409102" y="462425"/>
                  </a:cubicBezTo>
                  <a:cubicBezTo>
                    <a:pt x="407514" y="460837"/>
                    <a:pt x="407514" y="460837"/>
                    <a:pt x="407514" y="460837"/>
                  </a:cubicBezTo>
                  <a:close/>
                  <a:moveTo>
                    <a:pt x="639289" y="459250"/>
                  </a:moveTo>
                  <a:cubicBezTo>
                    <a:pt x="640877" y="459250"/>
                    <a:pt x="640877" y="459250"/>
                    <a:pt x="640877" y="460837"/>
                  </a:cubicBezTo>
                  <a:cubicBezTo>
                    <a:pt x="640877" y="462425"/>
                    <a:pt x="640877" y="462425"/>
                    <a:pt x="640877" y="462425"/>
                  </a:cubicBezTo>
                  <a:cubicBezTo>
                    <a:pt x="639289" y="462425"/>
                    <a:pt x="639289" y="460837"/>
                    <a:pt x="639289" y="459250"/>
                  </a:cubicBezTo>
                  <a:close/>
                  <a:moveTo>
                    <a:pt x="594839" y="459250"/>
                  </a:moveTo>
                  <a:lnTo>
                    <a:pt x="596427" y="459250"/>
                  </a:lnTo>
                  <a:lnTo>
                    <a:pt x="596427" y="460838"/>
                  </a:lnTo>
                  <a:lnTo>
                    <a:pt x="594839" y="460838"/>
                  </a:lnTo>
                  <a:close/>
                  <a:moveTo>
                    <a:pt x="531339" y="459250"/>
                  </a:moveTo>
                  <a:lnTo>
                    <a:pt x="532927" y="459250"/>
                  </a:lnTo>
                  <a:lnTo>
                    <a:pt x="532927" y="460838"/>
                  </a:lnTo>
                  <a:lnTo>
                    <a:pt x="531339" y="460838"/>
                  </a:lnTo>
                  <a:close/>
                  <a:moveTo>
                    <a:pt x="523402" y="459250"/>
                  </a:moveTo>
                  <a:lnTo>
                    <a:pt x="523402" y="462822"/>
                  </a:lnTo>
                  <a:cubicBezTo>
                    <a:pt x="523402" y="464013"/>
                    <a:pt x="521814" y="462822"/>
                    <a:pt x="521814" y="462822"/>
                  </a:cubicBezTo>
                  <a:cubicBezTo>
                    <a:pt x="521814" y="461631"/>
                    <a:pt x="523402" y="460441"/>
                    <a:pt x="523402" y="459250"/>
                  </a:cubicBezTo>
                  <a:close/>
                  <a:moveTo>
                    <a:pt x="471014" y="459250"/>
                  </a:moveTo>
                  <a:lnTo>
                    <a:pt x="472602" y="459250"/>
                  </a:lnTo>
                  <a:lnTo>
                    <a:pt x="472602" y="460838"/>
                  </a:lnTo>
                  <a:lnTo>
                    <a:pt x="471014" y="460838"/>
                  </a:lnTo>
                  <a:close/>
                  <a:moveTo>
                    <a:pt x="382115" y="459250"/>
                  </a:moveTo>
                  <a:cubicBezTo>
                    <a:pt x="383702" y="460838"/>
                    <a:pt x="383702" y="464013"/>
                    <a:pt x="383702" y="465600"/>
                  </a:cubicBezTo>
                  <a:cubicBezTo>
                    <a:pt x="382115" y="467188"/>
                    <a:pt x="382115" y="464013"/>
                    <a:pt x="380527" y="464013"/>
                  </a:cubicBezTo>
                  <a:cubicBezTo>
                    <a:pt x="382115" y="464013"/>
                    <a:pt x="382115" y="460838"/>
                    <a:pt x="382115" y="459250"/>
                  </a:cubicBezTo>
                  <a:close/>
                  <a:moveTo>
                    <a:pt x="291627" y="459250"/>
                  </a:moveTo>
                  <a:cubicBezTo>
                    <a:pt x="293215" y="459250"/>
                    <a:pt x="293215" y="460837"/>
                    <a:pt x="293215" y="462425"/>
                  </a:cubicBezTo>
                  <a:cubicBezTo>
                    <a:pt x="291627" y="462425"/>
                    <a:pt x="291627" y="460837"/>
                    <a:pt x="291627" y="460837"/>
                  </a:cubicBezTo>
                  <a:cubicBezTo>
                    <a:pt x="291627" y="459250"/>
                    <a:pt x="291627" y="459250"/>
                    <a:pt x="291627" y="459250"/>
                  </a:cubicBezTo>
                  <a:close/>
                  <a:moveTo>
                    <a:pt x="256702" y="459250"/>
                  </a:moveTo>
                  <a:cubicBezTo>
                    <a:pt x="259877" y="460441"/>
                    <a:pt x="263052" y="460441"/>
                    <a:pt x="261465" y="462822"/>
                  </a:cubicBezTo>
                  <a:cubicBezTo>
                    <a:pt x="259877" y="464013"/>
                    <a:pt x="258290" y="462822"/>
                    <a:pt x="258290" y="462822"/>
                  </a:cubicBezTo>
                  <a:cubicBezTo>
                    <a:pt x="256702" y="459250"/>
                    <a:pt x="256702" y="459250"/>
                    <a:pt x="256702" y="459250"/>
                  </a:cubicBezTo>
                  <a:close/>
                  <a:moveTo>
                    <a:pt x="741796" y="457662"/>
                  </a:moveTo>
                  <a:cubicBezTo>
                    <a:pt x="747239" y="459051"/>
                    <a:pt x="739075" y="464608"/>
                    <a:pt x="743157" y="468775"/>
                  </a:cubicBezTo>
                  <a:cubicBezTo>
                    <a:pt x="741796" y="465997"/>
                    <a:pt x="737714" y="467386"/>
                    <a:pt x="739075" y="464608"/>
                  </a:cubicBezTo>
                  <a:cubicBezTo>
                    <a:pt x="741796" y="463218"/>
                    <a:pt x="741796" y="460440"/>
                    <a:pt x="741796" y="457662"/>
                  </a:cubicBezTo>
                  <a:close/>
                  <a:moveTo>
                    <a:pt x="571027" y="457662"/>
                  </a:moveTo>
                  <a:cubicBezTo>
                    <a:pt x="571027" y="459250"/>
                    <a:pt x="571027" y="459250"/>
                    <a:pt x="571027" y="459250"/>
                  </a:cubicBezTo>
                  <a:cubicBezTo>
                    <a:pt x="571027" y="459250"/>
                    <a:pt x="569439" y="459250"/>
                    <a:pt x="569439" y="459250"/>
                  </a:cubicBezTo>
                  <a:cubicBezTo>
                    <a:pt x="571027" y="457662"/>
                    <a:pt x="571027" y="457662"/>
                    <a:pt x="571027" y="457662"/>
                  </a:cubicBezTo>
                  <a:close/>
                  <a:moveTo>
                    <a:pt x="155101" y="457662"/>
                  </a:moveTo>
                  <a:cubicBezTo>
                    <a:pt x="156689" y="457662"/>
                    <a:pt x="156689" y="459779"/>
                    <a:pt x="156689" y="460837"/>
                  </a:cubicBezTo>
                  <a:cubicBezTo>
                    <a:pt x="155101" y="460837"/>
                    <a:pt x="153514" y="459779"/>
                    <a:pt x="153514" y="459779"/>
                  </a:cubicBezTo>
                  <a:cubicBezTo>
                    <a:pt x="155101" y="457662"/>
                    <a:pt x="155101" y="457662"/>
                    <a:pt x="155101" y="457662"/>
                  </a:cubicBezTo>
                  <a:close/>
                  <a:moveTo>
                    <a:pt x="821141" y="457170"/>
                  </a:moveTo>
                  <a:lnTo>
                    <a:pt x="823440" y="457662"/>
                  </a:lnTo>
                  <a:cubicBezTo>
                    <a:pt x="824631" y="457322"/>
                    <a:pt x="825821" y="456982"/>
                    <a:pt x="826615" y="458343"/>
                  </a:cubicBezTo>
                  <a:cubicBezTo>
                    <a:pt x="826615" y="459704"/>
                    <a:pt x="823440" y="458343"/>
                    <a:pt x="823440" y="459704"/>
                  </a:cubicBezTo>
                  <a:cubicBezTo>
                    <a:pt x="823440" y="462425"/>
                    <a:pt x="823440" y="462425"/>
                    <a:pt x="823440" y="462425"/>
                  </a:cubicBezTo>
                  <a:close/>
                  <a:moveTo>
                    <a:pt x="820773" y="456329"/>
                  </a:moveTo>
                  <a:lnTo>
                    <a:pt x="821141" y="457170"/>
                  </a:lnTo>
                  <a:lnTo>
                    <a:pt x="820265" y="456982"/>
                  </a:lnTo>
                  <a:close/>
                  <a:moveTo>
                    <a:pt x="594443" y="456075"/>
                  </a:moveTo>
                  <a:lnTo>
                    <a:pt x="598015" y="457133"/>
                  </a:lnTo>
                  <a:cubicBezTo>
                    <a:pt x="598015" y="459250"/>
                    <a:pt x="596824" y="458192"/>
                    <a:pt x="595634" y="458192"/>
                  </a:cubicBezTo>
                  <a:cubicBezTo>
                    <a:pt x="594443" y="458192"/>
                    <a:pt x="593252" y="457133"/>
                    <a:pt x="594443" y="456075"/>
                  </a:cubicBezTo>
                  <a:close/>
                  <a:moveTo>
                    <a:pt x="131289" y="456075"/>
                  </a:moveTo>
                  <a:cubicBezTo>
                    <a:pt x="132650" y="458721"/>
                    <a:pt x="140814" y="457398"/>
                    <a:pt x="138092" y="462690"/>
                  </a:cubicBezTo>
                  <a:cubicBezTo>
                    <a:pt x="140814" y="462690"/>
                    <a:pt x="140814" y="462690"/>
                    <a:pt x="140814" y="462690"/>
                  </a:cubicBezTo>
                  <a:cubicBezTo>
                    <a:pt x="140814" y="465335"/>
                    <a:pt x="138092" y="469304"/>
                    <a:pt x="139453" y="471950"/>
                  </a:cubicBezTo>
                  <a:cubicBezTo>
                    <a:pt x="136732" y="467981"/>
                    <a:pt x="131289" y="464012"/>
                    <a:pt x="132650" y="457398"/>
                  </a:cubicBezTo>
                  <a:cubicBezTo>
                    <a:pt x="131289" y="456075"/>
                    <a:pt x="131289" y="456075"/>
                    <a:pt x="131289" y="456075"/>
                  </a:cubicBezTo>
                  <a:close/>
                  <a:moveTo>
                    <a:pt x="620239" y="456074"/>
                  </a:moveTo>
                  <a:cubicBezTo>
                    <a:pt x="620239" y="456074"/>
                    <a:pt x="620239" y="454487"/>
                    <a:pt x="621827" y="456074"/>
                  </a:cubicBezTo>
                  <a:cubicBezTo>
                    <a:pt x="621827" y="457662"/>
                    <a:pt x="621827" y="457662"/>
                    <a:pt x="621827" y="457662"/>
                  </a:cubicBezTo>
                  <a:cubicBezTo>
                    <a:pt x="620239" y="457662"/>
                    <a:pt x="620239" y="456074"/>
                    <a:pt x="620239" y="456074"/>
                  </a:cubicBezTo>
                  <a:close/>
                  <a:moveTo>
                    <a:pt x="540864" y="454487"/>
                  </a:moveTo>
                  <a:cubicBezTo>
                    <a:pt x="543510" y="454487"/>
                    <a:pt x="543510" y="455848"/>
                    <a:pt x="543510" y="457208"/>
                  </a:cubicBezTo>
                  <a:cubicBezTo>
                    <a:pt x="548802" y="455848"/>
                    <a:pt x="548802" y="455848"/>
                    <a:pt x="548802" y="455848"/>
                  </a:cubicBezTo>
                  <a:cubicBezTo>
                    <a:pt x="548802" y="458569"/>
                    <a:pt x="548802" y="458569"/>
                    <a:pt x="548802" y="458569"/>
                  </a:cubicBezTo>
                  <a:cubicBezTo>
                    <a:pt x="546156" y="458569"/>
                    <a:pt x="543510" y="464012"/>
                    <a:pt x="542187" y="459930"/>
                  </a:cubicBezTo>
                  <a:cubicBezTo>
                    <a:pt x="540864" y="454487"/>
                    <a:pt x="540864" y="454487"/>
                    <a:pt x="540864" y="454487"/>
                  </a:cubicBezTo>
                  <a:close/>
                  <a:moveTo>
                    <a:pt x="750415" y="452900"/>
                  </a:moveTo>
                  <a:lnTo>
                    <a:pt x="750415" y="458343"/>
                  </a:lnTo>
                  <a:cubicBezTo>
                    <a:pt x="750415" y="458343"/>
                    <a:pt x="750415" y="459704"/>
                    <a:pt x="748828" y="461064"/>
                  </a:cubicBezTo>
                  <a:cubicBezTo>
                    <a:pt x="747240" y="458343"/>
                    <a:pt x="745653" y="462425"/>
                    <a:pt x="744065" y="459704"/>
                  </a:cubicBezTo>
                  <a:cubicBezTo>
                    <a:pt x="747240" y="458343"/>
                    <a:pt x="747240" y="454261"/>
                    <a:pt x="750415" y="452900"/>
                  </a:cubicBezTo>
                  <a:close/>
                  <a:moveTo>
                    <a:pt x="472602" y="452900"/>
                  </a:moveTo>
                  <a:lnTo>
                    <a:pt x="472602" y="457662"/>
                  </a:lnTo>
                  <a:cubicBezTo>
                    <a:pt x="470062" y="457662"/>
                    <a:pt x="468792" y="454487"/>
                    <a:pt x="467522" y="459250"/>
                  </a:cubicBezTo>
                  <a:cubicBezTo>
                    <a:pt x="466252" y="459250"/>
                    <a:pt x="467522" y="457662"/>
                    <a:pt x="467522" y="456075"/>
                  </a:cubicBezTo>
                  <a:cubicBezTo>
                    <a:pt x="470062" y="456075"/>
                    <a:pt x="471332" y="452900"/>
                    <a:pt x="472602" y="452900"/>
                  </a:cubicBezTo>
                  <a:close/>
                  <a:moveTo>
                    <a:pt x="528364" y="449129"/>
                  </a:moveTo>
                  <a:cubicBezTo>
                    <a:pt x="529753" y="451908"/>
                    <a:pt x="525586" y="449129"/>
                    <a:pt x="524197" y="450518"/>
                  </a:cubicBezTo>
                  <a:cubicBezTo>
                    <a:pt x="524197" y="449129"/>
                    <a:pt x="526975" y="447740"/>
                    <a:pt x="528364" y="449129"/>
                  </a:cubicBezTo>
                  <a:close/>
                  <a:moveTo>
                    <a:pt x="829790" y="448137"/>
                  </a:moveTo>
                  <a:cubicBezTo>
                    <a:pt x="829790" y="448137"/>
                    <a:pt x="831377" y="448137"/>
                    <a:pt x="831377" y="448137"/>
                  </a:cubicBezTo>
                  <a:cubicBezTo>
                    <a:pt x="831377" y="449725"/>
                    <a:pt x="831377" y="449725"/>
                    <a:pt x="831377" y="449725"/>
                  </a:cubicBezTo>
                  <a:cubicBezTo>
                    <a:pt x="831377" y="449725"/>
                    <a:pt x="828202" y="449725"/>
                    <a:pt x="829790" y="448137"/>
                  </a:cubicBezTo>
                  <a:close/>
                  <a:moveTo>
                    <a:pt x="411789" y="447849"/>
                  </a:moveTo>
                  <a:cubicBezTo>
                    <a:pt x="413254" y="446550"/>
                    <a:pt x="411789" y="449148"/>
                    <a:pt x="413254" y="449148"/>
                  </a:cubicBezTo>
                  <a:cubicBezTo>
                    <a:pt x="414719" y="446550"/>
                    <a:pt x="417650" y="449148"/>
                    <a:pt x="419116" y="450447"/>
                  </a:cubicBezTo>
                  <a:cubicBezTo>
                    <a:pt x="414719" y="453044"/>
                    <a:pt x="424977" y="454343"/>
                    <a:pt x="419116" y="456941"/>
                  </a:cubicBezTo>
                  <a:cubicBezTo>
                    <a:pt x="417650" y="455642"/>
                    <a:pt x="419116" y="454343"/>
                    <a:pt x="417650" y="454343"/>
                  </a:cubicBezTo>
                  <a:cubicBezTo>
                    <a:pt x="413254" y="454343"/>
                    <a:pt x="411789" y="460838"/>
                    <a:pt x="407393" y="456941"/>
                  </a:cubicBezTo>
                  <a:cubicBezTo>
                    <a:pt x="407393" y="453044"/>
                    <a:pt x="407393" y="453044"/>
                    <a:pt x="407393" y="453044"/>
                  </a:cubicBezTo>
                  <a:cubicBezTo>
                    <a:pt x="407393" y="453044"/>
                    <a:pt x="405927" y="451746"/>
                    <a:pt x="405927" y="451746"/>
                  </a:cubicBezTo>
                  <a:cubicBezTo>
                    <a:pt x="407393" y="449148"/>
                    <a:pt x="408858" y="446550"/>
                    <a:pt x="411789" y="447849"/>
                  </a:cubicBezTo>
                  <a:close/>
                  <a:moveTo>
                    <a:pt x="623415" y="446550"/>
                  </a:moveTo>
                  <a:cubicBezTo>
                    <a:pt x="621828" y="448137"/>
                    <a:pt x="623415" y="449725"/>
                    <a:pt x="621828" y="449725"/>
                  </a:cubicBezTo>
                  <a:cubicBezTo>
                    <a:pt x="620240" y="449725"/>
                    <a:pt x="620240" y="449725"/>
                    <a:pt x="620240" y="449725"/>
                  </a:cubicBezTo>
                  <a:cubicBezTo>
                    <a:pt x="623415" y="446550"/>
                    <a:pt x="623415" y="446550"/>
                    <a:pt x="623415" y="446550"/>
                  </a:cubicBezTo>
                  <a:close/>
                  <a:moveTo>
                    <a:pt x="401165" y="446550"/>
                  </a:moveTo>
                  <a:lnTo>
                    <a:pt x="402753" y="446550"/>
                  </a:lnTo>
                  <a:lnTo>
                    <a:pt x="402753" y="448138"/>
                  </a:lnTo>
                  <a:close/>
                  <a:moveTo>
                    <a:pt x="520029" y="444962"/>
                  </a:moveTo>
                  <a:cubicBezTo>
                    <a:pt x="522808" y="446351"/>
                    <a:pt x="520029" y="450518"/>
                    <a:pt x="524197" y="450518"/>
                  </a:cubicBezTo>
                  <a:cubicBezTo>
                    <a:pt x="524197" y="456075"/>
                    <a:pt x="524197" y="456075"/>
                    <a:pt x="524197" y="456075"/>
                  </a:cubicBezTo>
                  <a:cubicBezTo>
                    <a:pt x="521418" y="454686"/>
                    <a:pt x="522808" y="449129"/>
                    <a:pt x="518640" y="447740"/>
                  </a:cubicBezTo>
                  <a:cubicBezTo>
                    <a:pt x="518640" y="446351"/>
                    <a:pt x="518640" y="444962"/>
                    <a:pt x="520029" y="444962"/>
                  </a:cubicBezTo>
                  <a:close/>
                  <a:moveTo>
                    <a:pt x="821853" y="443375"/>
                  </a:moveTo>
                  <a:lnTo>
                    <a:pt x="823440" y="452900"/>
                  </a:lnTo>
                  <a:lnTo>
                    <a:pt x="820773" y="456329"/>
                  </a:lnTo>
                  <a:lnTo>
                    <a:pt x="818678" y="451539"/>
                  </a:lnTo>
                  <a:cubicBezTo>
                    <a:pt x="818678" y="450179"/>
                    <a:pt x="818678" y="450179"/>
                    <a:pt x="818678" y="450179"/>
                  </a:cubicBezTo>
                  <a:cubicBezTo>
                    <a:pt x="821853" y="450179"/>
                    <a:pt x="821853" y="450179"/>
                    <a:pt x="821853" y="450179"/>
                  </a:cubicBezTo>
                  <a:cubicBezTo>
                    <a:pt x="821853" y="448818"/>
                    <a:pt x="820265" y="447457"/>
                    <a:pt x="818678" y="447457"/>
                  </a:cubicBezTo>
                  <a:cubicBezTo>
                    <a:pt x="818678" y="447457"/>
                    <a:pt x="818678" y="447457"/>
                    <a:pt x="817090" y="447457"/>
                  </a:cubicBezTo>
                  <a:cubicBezTo>
                    <a:pt x="817090" y="446096"/>
                    <a:pt x="818678" y="443375"/>
                    <a:pt x="821853" y="443375"/>
                  </a:cubicBezTo>
                  <a:close/>
                  <a:moveTo>
                    <a:pt x="748431" y="443375"/>
                  </a:moveTo>
                  <a:cubicBezTo>
                    <a:pt x="749622" y="444566"/>
                    <a:pt x="752003" y="444566"/>
                    <a:pt x="749622" y="446947"/>
                  </a:cubicBezTo>
                  <a:cubicBezTo>
                    <a:pt x="749622" y="448138"/>
                    <a:pt x="748431" y="446947"/>
                    <a:pt x="748431" y="446947"/>
                  </a:cubicBezTo>
                  <a:cubicBezTo>
                    <a:pt x="747240" y="445756"/>
                    <a:pt x="747240" y="445756"/>
                    <a:pt x="747240" y="445756"/>
                  </a:cubicBezTo>
                  <a:cubicBezTo>
                    <a:pt x="748431" y="443375"/>
                    <a:pt x="748431" y="443375"/>
                    <a:pt x="748431" y="443375"/>
                  </a:cubicBezTo>
                  <a:close/>
                  <a:moveTo>
                    <a:pt x="528165" y="443375"/>
                  </a:moveTo>
                  <a:lnTo>
                    <a:pt x="528165" y="444963"/>
                  </a:lnTo>
                  <a:cubicBezTo>
                    <a:pt x="526577" y="444963"/>
                    <a:pt x="526577" y="444963"/>
                    <a:pt x="526577" y="444963"/>
                  </a:cubicBezTo>
                  <a:cubicBezTo>
                    <a:pt x="526577" y="443375"/>
                    <a:pt x="526577" y="443375"/>
                    <a:pt x="528165" y="443375"/>
                  </a:cubicBezTo>
                  <a:close/>
                  <a:moveTo>
                    <a:pt x="383703" y="443110"/>
                  </a:moveTo>
                  <a:cubicBezTo>
                    <a:pt x="385290" y="444433"/>
                    <a:pt x="385290" y="441787"/>
                    <a:pt x="388465" y="443110"/>
                  </a:cubicBezTo>
                  <a:cubicBezTo>
                    <a:pt x="386878" y="444433"/>
                    <a:pt x="386878" y="447079"/>
                    <a:pt x="385290" y="449725"/>
                  </a:cubicBezTo>
                  <a:cubicBezTo>
                    <a:pt x="388465" y="444433"/>
                    <a:pt x="378940" y="447079"/>
                    <a:pt x="383703" y="443110"/>
                  </a:cubicBezTo>
                  <a:close/>
                  <a:moveTo>
                    <a:pt x="682152" y="441787"/>
                  </a:moveTo>
                  <a:cubicBezTo>
                    <a:pt x="682152" y="444433"/>
                    <a:pt x="680565" y="448402"/>
                    <a:pt x="682152" y="449725"/>
                  </a:cubicBezTo>
                  <a:cubicBezTo>
                    <a:pt x="680565" y="449725"/>
                    <a:pt x="680565" y="449725"/>
                    <a:pt x="680565" y="449725"/>
                  </a:cubicBezTo>
                  <a:cubicBezTo>
                    <a:pt x="678977" y="447079"/>
                    <a:pt x="683740" y="445756"/>
                    <a:pt x="682152" y="441787"/>
                  </a:cubicBezTo>
                  <a:close/>
                  <a:moveTo>
                    <a:pt x="437677" y="441787"/>
                  </a:moveTo>
                  <a:cubicBezTo>
                    <a:pt x="440852" y="441787"/>
                    <a:pt x="439265" y="444168"/>
                    <a:pt x="439265" y="445359"/>
                  </a:cubicBezTo>
                  <a:cubicBezTo>
                    <a:pt x="437677" y="446550"/>
                    <a:pt x="437677" y="446550"/>
                    <a:pt x="437677" y="446550"/>
                  </a:cubicBezTo>
                  <a:cubicBezTo>
                    <a:pt x="434502" y="445359"/>
                    <a:pt x="437677" y="442978"/>
                    <a:pt x="437677" y="441787"/>
                  </a:cubicBezTo>
                  <a:close/>
                  <a:moveTo>
                    <a:pt x="138320" y="441787"/>
                  </a:moveTo>
                  <a:cubicBezTo>
                    <a:pt x="142402" y="443148"/>
                    <a:pt x="139680" y="447230"/>
                    <a:pt x="139680" y="449951"/>
                  </a:cubicBezTo>
                  <a:cubicBezTo>
                    <a:pt x="139680" y="451312"/>
                    <a:pt x="139680" y="451312"/>
                    <a:pt x="139680" y="451312"/>
                  </a:cubicBezTo>
                  <a:cubicBezTo>
                    <a:pt x="138320" y="448591"/>
                    <a:pt x="132877" y="448591"/>
                    <a:pt x="134238" y="444508"/>
                  </a:cubicBezTo>
                  <a:cubicBezTo>
                    <a:pt x="134238" y="441787"/>
                    <a:pt x="136959" y="443148"/>
                    <a:pt x="138320" y="441787"/>
                  </a:cubicBezTo>
                  <a:close/>
                  <a:moveTo>
                    <a:pt x="818677" y="440200"/>
                  </a:moveTo>
                  <a:lnTo>
                    <a:pt x="820265" y="440200"/>
                  </a:lnTo>
                  <a:lnTo>
                    <a:pt x="820265" y="441788"/>
                  </a:lnTo>
                  <a:lnTo>
                    <a:pt x="818677" y="441788"/>
                  </a:lnTo>
                  <a:close/>
                  <a:moveTo>
                    <a:pt x="596427" y="440200"/>
                  </a:moveTo>
                  <a:lnTo>
                    <a:pt x="598015" y="440200"/>
                  </a:lnTo>
                  <a:lnTo>
                    <a:pt x="598015" y="441788"/>
                  </a:lnTo>
                  <a:lnTo>
                    <a:pt x="596427" y="441788"/>
                  </a:lnTo>
                  <a:close/>
                  <a:moveTo>
                    <a:pt x="576187" y="440200"/>
                  </a:moveTo>
                  <a:cubicBezTo>
                    <a:pt x="577576" y="443086"/>
                    <a:pt x="576187" y="444529"/>
                    <a:pt x="573409" y="444529"/>
                  </a:cubicBezTo>
                  <a:cubicBezTo>
                    <a:pt x="578965" y="447416"/>
                    <a:pt x="573409" y="450302"/>
                    <a:pt x="577576" y="453189"/>
                  </a:cubicBezTo>
                  <a:cubicBezTo>
                    <a:pt x="577576" y="456075"/>
                    <a:pt x="576187" y="454632"/>
                    <a:pt x="574798" y="454632"/>
                  </a:cubicBezTo>
                  <a:cubicBezTo>
                    <a:pt x="574798" y="454632"/>
                    <a:pt x="574798" y="451745"/>
                    <a:pt x="574798" y="451745"/>
                  </a:cubicBezTo>
                  <a:cubicBezTo>
                    <a:pt x="572020" y="453189"/>
                    <a:pt x="572020" y="456075"/>
                    <a:pt x="570630" y="456075"/>
                  </a:cubicBezTo>
                  <a:cubicBezTo>
                    <a:pt x="567852" y="453189"/>
                    <a:pt x="574798" y="448859"/>
                    <a:pt x="569241" y="445973"/>
                  </a:cubicBezTo>
                  <a:cubicBezTo>
                    <a:pt x="567852" y="441643"/>
                    <a:pt x="573409" y="441643"/>
                    <a:pt x="576187" y="440200"/>
                  </a:cubicBezTo>
                  <a:close/>
                  <a:moveTo>
                    <a:pt x="539277" y="440200"/>
                  </a:moveTo>
                  <a:cubicBezTo>
                    <a:pt x="540865" y="441787"/>
                    <a:pt x="544040" y="443375"/>
                    <a:pt x="544040" y="444962"/>
                  </a:cubicBezTo>
                  <a:cubicBezTo>
                    <a:pt x="542452" y="446550"/>
                    <a:pt x="540865" y="443375"/>
                    <a:pt x="539277" y="441787"/>
                  </a:cubicBezTo>
                  <a:cubicBezTo>
                    <a:pt x="539277" y="440200"/>
                    <a:pt x="539277" y="440200"/>
                    <a:pt x="539277" y="440200"/>
                  </a:cubicBezTo>
                  <a:close/>
                  <a:moveTo>
                    <a:pt x="752806" y="439812"/>
                  </a:moveTo>
                  <a:cubicBezTo>
                    <a:pt x="754220" y="439812"/>
                    <a:pt x="754220" y="442630"/>
                    <a:pt x="755634" y="441221"/>
                  </a:cubicBezTo>
                  <a:cubicBezTo>
                    <a:pt x="752806" y="442630"/>
                    <a:pt x="752806" y="442630"/>
                    <a:pt x="752806" y="442630"/>
                  </a:cubicBezTo>
                  <a:cubicBezTo>
                    <a:pt x="752806" y="439812"/>
                    <a:pt x="752806" y="439812"/>
                    <a:pt x="752806" y="439812"/>
                  </a:cubicBezTo>
                  <a:close/>
                  <a:moveTo>
                    <a:pt x="826615" y="438612"/>
                  </a:moveTo>
                  <a:lnTo>
                    <a:pt x="828203" y="438612"/>
                  </a:lnTo>
                  <a:lnTo>
                    <a:pt x="828203" y="440200"/>
                  </a:lnTo>
                  <a:lnTo>
                    <a:pt x="826615" y="440200"/>
                  </a:lnTo>
                  <a:close/>
                  <a:moveTo>
                    <a:pt x="796452" y="438612"/>
                  </a:moveTo>
                  <a:cubicBezTo>
                    <a:pt x="796452" y="440199"/>
                    <a:pt x="801215" y="440199"/>
                    <a:pt x="799627" y="443374"/>
                  </a:cubicBezTo>
                  <a:cubicBezTo>
                    <a:pt x="798040" y="444962"/>
                    <a:pt x="798040" y="444962"/>
                    <a:pt x="798040" y="444962"/>
                  </a:cubicBezTo>
                  <a:cubicBezTo>
                    <a:pt x="796452" y="438612"/>
                    <a:pt x="796452" y="438612"/>
                    <a:pt x="796452" y="438612"/>
                  </a:cubicBezTo>
                  <a:close/>
                  <a:moveTo>
                    <a:pt x="715490" y="438612"/>
                  </a:moveTo>
                  <a:cubicBezTo>
                    <a:pt x="715490" y="438612"/>
                    <a:pt x="717078" y="440200"/>
                    <a:pt x="717078" y="440200"/>
                  </a:cubicBezTo>
                  <a:cubicBezTo>
                    <a:pt x="717078" y="441787"/>
                    <a:pt x="715490" y="443375"/>
                    <a:pt x="713903" y="441787"/>
                  </a:cubicBezTo>
                  <a:cubicBezTo>
                    <a:pt x="712315" y="440200"/>
                    <a:pt x="713903" y="440200"/>
                    <a:pt x="715490" y="438612"/>
                  </a:cubicBezTo>
                  <a:close/>
                  <a:moveTo>
                    <a:pt x="395344" y="438612"/>
                  </a:moveTo>
                  <a:cubicBezTo>
                    <a:pt x="396667" y="442779"/>
                    <a:pt x="396667" y="446947"/>
                    <a:pt x="397990" y="449725"/>
                  </a:cubicBezTo>
                  <a:cubicBezTo>
                    <a:pt x="395344" y="448336"/>
                    <a:pt x="392698" y="449725"/>
                    <a:pt x="390052" y="446947"/>
                  </a:cubicBezTo>
                  <a:cubicBezTo>
                    <a:pt x="395344" y="446947"/>
                    <a:pt x="392698" y="441390"/>
                    <a:pt x="395344" y="438612"/>
                  </a:cubicBezTo>
                  <a:close/>
                  <a:moveTo>
                    <a:pt x="523823" y="437211"/>
                  </a:moveTo>
                  <a:lnTo>
                    <a:pt x="523998" y="437223"/>
                  </a:lnTo>
                  <a:cubicBezTo>
                    <a:pt x="524659" y="437025"/>
                    <a:pt x="524990" y="437025"/>
                    <a:pt x="524990" y="438612"/>
                  </a:cubicBezTo>
                  <a:close/>
                  <a:moveTo>
                    <a:pt x="815502" y="437025"/>
                  </a:moveTo>
                  <a:lnTo>
                    <a:pt x="817090" y="437025"/>
                  </a:lnTo>
                  <a:cubicBezTo>
                    <a:pt x="817090" y="438613"/>
                    <a:pt x="815502" y="437025"/>
                    <a:pt x="815502" y="438613"/>
                  </a:cubicBezTo>
                  <a:cubicBezTo>
                    <a:pt x="815502" y="437025"/>
                    <a:pt x="815502" y="437025"/>
                    <a:pt x="815502" y="437025"/>
                  </a:cubicBezTo>
                  <a:close/>
                  <a:moveTo>
                    <a:pt x="600509" y="437025"/>
                  </a:moveTo>
                  <a:cubicBezTo>
                    <a:pt x="601870" y="439847"/>
                    <a:pt x="605952" y="444080"/>
                    <a:pt x="604591" y="449725"/>
                  </a:cubicBezTo>
                  <a:cubicBezTo>
                    <a:pt x="603231" y="449725"/>
                    <a:pt x="603231" y="448314"/>
                    <a:pt x="601870" y="446903"/>
                  </a:cubicBezTo>
                  <a:cubicBezTo>
                    <a:pt x="596427" y="446903"/>
                    <a:pt x="596427" y="446903"/>
                    <a:pt x="596427" y="446903"/>
                  </a:cubicBezTo>
                  <a:cubicBezTo>
                    <a:pt x="599149" y="442669"/>
                    <a:pt x="601870" y="444080"/>
                    <a:pt x="600509" y="438436"/>
                  </a:cubicBezTo>
                  <a:cubicBezTo>
                    <a:pt x="600509" y="437025"/>
                    <a:pt x="600509" y="437025"/>
                    <a:pt x="600509" y="437025"/>
                  </a:cubicBezTo>
                  <a:close/>
                  <a:moveTo>
                    <a:pt x="431962" y="437025"/>
                  </a:moveTo>
                  <a:cubicBezTo>
                    <a:pt x="433232" y="438613"/>
                    <a:pt x="434502" y="441788"/>
                    <a:pt x="434502" y="444963"/>
                  </a:cubicBezTo>
                  <a:cubicBezTo>
                    <a:pt x="434502" y="444963"/>
                    <a:pt x="433232" y="444963"/>
                    <a:pt x="433232" y="444963"/>
                  </a:cubicBezTo>
                  <a:cubicBezTo>
                    <a:pt x="434502" y="441788"/>
                    <a:pt x="428152" y="440200"/>
                    <a:pt x="431962" y="437025"/>
                  </a:cubicBezTo>
                  <a:close/>
                  <a:moveTo>
                    <a:pt x="523667" y="437025"/>
                  </a:moveTo>
                  <a:lnTo>
                    <a:pt x="523823" y="437211"/>
                  </a:lnTo>
                  <a:lnTo>
                    <a:pt x="523631" y="437199"/>
                  </a:lnTo>
                  <a:close/>
                  <a:moveTo>
                    <a:pt x="521021" y="437025"/>
                  </a:moveTo>
                  <a:lnTo>
                    <a:pt x="523631" y="437199"/>
                  </a:lnTo>
                  <a:lnTo>
                    <a:pt x="522344" y="443375"/>
                  </a:lnTo>
                  <a:cubicBezTo>
                    <a:pt x="517052" y="441787"/>
                    <a:pt x="517052" y="441787"/>
                    <a:pt x="517052" y="441787"/>
                  </a:cubicBezTo>
                  <a:cubicBezTo>
                    <a:pt x="518375" y="438612"/>
                    <a:pt x="522344" y="440200"/>
                    <a:pt x="521021" y="437025"/>
                  </a:cubicBezTo>
                  <a:close/>
                  <a:moveTo>
                    <a:pt x="608175" y="435438"/>
                  </a:moveTo>
                  <a:cubicBezTo>
                    <a:pt x="608175" y="435438"/>
                    <a:pt x="609445" y="433850"/>
                    <a:pt x="609445" y="437025"/>
                  </a:cubicBezTo>
                  <a:cubicBezTo>
                    <a:pt x="610715" y="438613"/>
                    <a:pt x="604365" y="440200"/>
                    <a:pt x="608175" y="443375"/>
                  </a:cubicBezTo>
                  <a:cubicBezTo>
                    <a:pt x="608175" y="444963"/>
                    <a:pt x="605635" y="441788"/>
                    <a:pt x="604365" y="438613"/>
                  </a:cubicBezTo>
                  <a:cubicBezTo>
                    <a:pt x="604365" y="437025"/>
                    <a:pt x="606905" y="437025"/>
                    <a:pt x="608175" y="435438"/>
                  </a:cubicBezTo>
                  <a:close/>
                  <a:moveTo>
                    <a:pt x="701996" y="433850"/>
                  </a:moveTo>
                  <a:cubicBezTo>
                    <a:pt x="701996" y="435315"/>
                    <a:pt x="701996" y="436781"/>
                    <a:pt x="703385" y="438246"/>
                  </a:cubicBezTo>
                  <a:cubicBezTo>
                    <a:pt x="704774" y="438246"/>
                    <a:pt x="703385" y="435315"/>
                    <a:pt x="704774" y="435315"/>
                  </a:cubicBezTo>
                  <a:cubicBezTo>
                    <a:pt x="701996" y="439711"/>
                    <a:pt x="706163" y="445573"/>
                    <a:pt x="703385" y="449969"/>
                  </a:cubicBezTo>
                  <a:cubicBezTo>
                    <a:pt x="704774" y="451435"/>
                    <a:pt x="704774" y="451435"/>
                    <a:pt x="704774" y="451435"/>
                  </a:cubicBezTo>
                  <a:cubicBezTo>
                    <a:pt x="706163" y="449969"/>
                    <a:pt x="706163" y="449969"/>
                    <a:pt x="706163" y="449969"/>
                  </a:cubicBezTo>
                  <a:cubicBezTo>
                    <a:pt x="707552" y="449969"/>
                    <a:pt x="706163" y="451435"/>
                    <a:pt x="706163" y="452900"/>
                  </a:cubicBezTo>
                  <a:cubicBezTo>
                    <a:pt x="704774" y="452900"/>
                    <a:pt x="704774" y="449969"/>
                    <a:pt x="703385" y="451435"/>
                  </a:cubicBezTo>
                  <a:cubicBezTo>
                    <a:pt x="704774" y="452900"/>
                    <a:pt x="704774" y="458761"/>
                    <a:pt x="707552" y="455831"/>
                  </a:cubicBezTo>
                  <a:cubicBezTo>
                    <a:pt x="707552" y="458761"/>
                    <a:pt x="701996" y="461692"/>
                    <a:pt x="706163" y="464623"/>
                  </a:cubicBezTo>
                  <a:cubicBezTo>
                    <a:pt x="703385" y="467554"/>
                    <a:pt x="701996" y="469019"/>
                    <a:pt x="703385" y="471950"/>
                  </a:cubicBezTo>
                  <a:cubicBezTo>
                    <a:pt x="701996" y="471950"/>
                    <a:pt x="701996" y="471950"/>
                    <a:pt x="701996" y="471950"/>
                  </a:cubicBezTo>
                  <a:cubicBezTo>
                    <a:pt x="704774" y="469019"/>
                    <a:pt x="697829" y="470485"/>
                    <a:pt x="699218" y="466088"/>
                  </a:cubicBezTo>
                  <a:cubicBezTo>
                    <a:pt x="692272" y="463158"/>
                    <a:pt x="692272" y="463158"/>
                    <a:pt x="692272" y="463158"/>
                  </a:cubicBezTo>
                  <a:cubicBezTo>
                    <a:pt x="695051" y="461692"/>
                    <a:pt x="693662" y="458761"/>
                    <a:pt x="693662" y="455831"/>
                  </a:cubicBezTo>
                  <a:cubicBezTo>
                    <a:pt x="692272" y="454365"/>
                    <a:pt x="690883" y="449969"/>
                    <a:pt x="688105" y="449969"/>
                  </a:cubicBezTo>
                  <a:cubicBezTo>
                    <a:pt x="686716" y="451435"/>
                    <a:pt x="686716" y="451435"/>
                    <a:pt x="686716" y="451435"/>
                  </a:cubicBezTo>
                  <a:cubicBezTo>
                    <a:pt x="686716" y="449969"/>
                    <a:pt x="685327" y="449969"/>
                    <a:pt x="685327" y="448504"/>
                  </a:cubicBezTo>
                  <a:cubicBezTo>
                    <a:pt x="689494" y="454365"/>
                    <a:pt x="690883" y="442642"/>
                    <a:pt x="693662" y="449969"/>
                  </a:cubicBezTo>
                  <a:cubicBezTo>
                    <a:pt x="696440" y="449969"/>
                    <a:pt x="696440" y="447038"/>
                    <a:pt x="697829" y="445573"/>
                  </a:cubicBezTo>
                  <a:cubicBezTo>
                    <a:pt x="695051" y="442642"/>
                    <a:pt x="699218" y="439711"/>
                    <a:pt x="696440" y="438246"/>
                  </a:cubicBezTo>
                  <a:cubicBezTo>
                    <a:pt x="697829" y="436781"/>
                    <a:pt x="700607" y="436781"/>
                    <a:pt x="701996" y="433850"/>
                  </a:cubicBezTo>
                  <a:close/>
                  <a:moveTo>
                    <a:pt x="548009" y="433850"/>
                  </a:moveTo>
                  <a:cubicBezTo>
                    <a:pt x="550390" y="435438"/>
                    <a:pt x="548009" y="438613"/>
                    <a:pt x="549199" y="440200"/>
                  </a:cubicBezTo>
                  <a:cubicBezTo>
                    <a:pt x="549199" y="440200"/>
                    <a:pt x="548009" y="441788"/>
                    <a:pt x="546818" y="441788"/>
                  </a:cubicBezTo>
                  <a:cubicBezTo>
                    <a:pt x="548009" y="438613"/>
                    <a:pt x="545627" y="437025"/>
                    <a:pt x="548009" y="433850"/>
                  </a:cubicBezTo>
                  <a:close/>
                  <a:moveTo>
                    <a:pt x="578965" y="432262"/>
                  </a:moveTo>
                  <a:lnTo>
                    <a:pt x="580553" y="432262"/>
                  </a:lnTo>
                  <a:lnTo>
                    <a:pt x="580553" y="433850"/>
                  </a:lnTo>
                  <a:close/>
                  <a:moveTo>
                    <a:pt x="802802" y="430675"/>
                  </a:moveTo>
                  <a:cubicBezTo>
                    <a:pt x="802802" y="430675"/>
                    <a:pt x="804390" y="431866"/>
                    <a:pt x="803596" y="433056"/>
                  </a:cubicBezTo>
                  <a:cubicBezTo>
                    <a:pt x="804390" y="434247"/>
                    <a:pt x="803596" y="435438"/>
                    <a:pt x="802802" y="435438"/>
                  </a:cubicBezTo>
                  <a:cubicBezTo>
                    <a:pt x="802802" y="430675"/>
                    <a:pt x="802802" y="430675"/>
                    <a:pt x="802802" y="430675"/>
                  </a:cubicBezTo>
                  <a:close/>
                  <a:moveTo>
                    <a:pt x="605952" y="430675"/>
                  </a:moveTo>
                  <a:cubicBezTo>
                    <a:pt x="607222" y="431733"/>
                    <a:pt x="611032" y="430675"/>
                    <a:pt x="612302" y="432792"/>
                  </a:cubicBezTo>
                  <a:cubicBezTo>
                    <a:pt x="609762" y="433850"/>
                    <a:pt x="607222" y="432792"/>
                    <a:pt x="605952" y="432792"/>
                  </a:cubicBezTo>
                  <a:cubicBezTo>
                    <a:pt x="605952" y="430675"/>
                    <a:pt x="605952" y="430675"/>
                    <a:pt x="605952" y="430675"/>
                  </a:cubicBezTo>
                  <a:close/>
                  <a:moveTo>
                    <a:pt x="433232" y="430278"/>
                  </a:moveTo>
                  <a:cubicBezTo>
                    <a:pt x="431962" y="431667"/>
                    <a:pt x="431962" y="433056"/>
                    <a:pt x="431962" y="434446"/>
                  </a:cubicBezTo>
                  <a:cubicBezTo>
                    <a:pt x="434502" y="435835"/>
                    <a:pt x="434502" y="435835"/>
                    <a:pt x="434502" y="435835"/>
                  </a:cubicBezTo>
                  <a:cubicBezTo>
                    <a:pt x="433232" y="434446"/>
                    <a:pt x="430692" y="435835"/>
                    <a:pt x="429422" y="437224"/>
                  </a:cubicBezTo>
                  <a:cubicBezTo>
                    <a:pt x="429422" y="437224"/>
                    <a:pt x="429422" y="438613"/>
                    <a:pt x="428152" y="438613"/>
                  </a:cubicBezTo>
                  <a:cubicBezTo>
                    <a:pt x="428152" y="434446"/>
                    <a:pt x="428152" y="427500"/>
                    <a:pt x="433232" y="430278"/>
                  </a:cubicBezTo>
                  <a:close/>
                  <a:moveTo>
                    <a:pt x="536102" y="429087"/>
                  </a:moveTo>
                  <a:cubicBezTo>
                    <a:pt x="536102" y="430675"/>
                    <a:pt x="536102" y="430675"/>
                    <a:pt x="536102" y="430675"/>
                  </a:cubicBezTo>
                  <a:cubicBezTo>
                    <a:pt x="532927" y="430675"/>
                    <a:pt x="532927" y="430675"/>
                    <a:pt x="532927" y="430675"/>
                  </a:cubicBezTo>
                  <a:cubicBezTo>
                    <a:pt x="532927" y="429087"/>
                    <a:pt x="534515" y="429087"/>
                    <a:pt x="536102" y="429087"/>
                  </a:cubicBezTo>
                  <a:close/>
                  <a:moveTo>
                    <a:pt x="542469" y="426077"/>
                  </a:moveTo>
                  <a:lnTo>
                    <a:pt x="543058" y="426664"/>
                  </a:lnTo>
                  <a:lnTo>
                    <a:pt x="542116" y="427133"/>
                  </a:lnTo>
                  <a:close/>
                  <a:moveTo>
                    <a:pt x="810740" y="425912"/>
                  </a:moveTo>
                  <a:lnTo>
                    <a:pt x="812327" y="427499"/>
                  </a:lnTo>
                  <a:cubicBezTo>
                    <a:pt x="810740" y="427499"/>
                    <a:pt x="810740" y="429087"/>
                    <a:pt x="809152" y="429087"/>
                  </a:cubicBezTo>
                  <a:cubicBezTo>
                    <a:pt x="810740" y="425912"/>
                    <a:pt x="810740" y="425912"/>
                    <a:pt x="810740" y="425912"/>
                  </a:cubicBezTo>
                  <a:close/>
                  <a:moveTo>
                    <a:pt x="544944" y="425725"/>
                  </a:moveTo>
                  <a:cubicBezTo>
                    <a:pt x="544944" y="427133"/>
                    <a:pt x="544944" y="427133"/>
                    <a:pt x="544944" y="428542"/>
                  </a:cubicBezTo>
                  <a:lnTo>
                    <a:pt x="543058" y="426664"/>
                  </a:lnTo>
                  <a:close/>
                  <a:moveTo>
                    <a:pt x="828732" y="421150"/>
                  </a:moveTo>
                  <a:cubicBezTo>
                    <a:pt x="829790" y="421150"/>
                    <a:pt x="829790" y="421150"/>
                    <a:pt x="829790" y="421150"/>
                  </a:cubicBezTo>
                  <a:lnTo>
                    <a:pt x="829790" y="424325"/>
                  </a:lnTo>
                  <a:cubicBezTo>
                    <a:pt x="828732" y="424325"/>
                    <a:pt x="826615" y="422737"/>
                    <a:pt x="828732" y="421150"/>
                  </a:cubicBezTo>
                  <a:close/>
                  <a:moveTo>
                    <a:pt x="528165" y="419562"/>
                  </a:moveTo>
                  <a:cubicBezTo>
                    <a:pt x="531340" y="420885"/>
                    <a:pt x="528165" y="424854"/>
                    <a:pt x="528165" y="427500"/>
                  </a:cubicBezTo>
                  <a:cubicBezTo>
                    <a:pt x="526577" y="424854"/>
                    <a:pt x="523402" y="426177"/>
                    <a:pt x="523402" y="423531"/>
                  </a:cubicBezTo>
                  <a:cubicBezTo>
                    <a:pt x="528165" y="426177"/>
                    <a:pt x="524990" y="420885"/>
                    <a:pt x="528165" y="419562"/>
                  </a:cubicBezTo>
                  <a:close/>
                  <a:moveTo>
                    <a:pt x="841696" y="417975"/>
                  </a:moveTo>
                  <a:cubicBezTo>
                    <a:pt x="841696" y="417975"/>
                    <a:pt x="842490" y="417975"/>
                    <a:pt x="842490" y="419033"/>
                  </a:cubicBezTo>
                  <a:cubicBezTo>
                    <a:pt x="842490" y="421150"/>
                    <a:pt x="842490" y="421150"/>
                    <a:pt x="842490" y="421150"/>
                  </a:cubicBezTo>
                  <a:cubicBezTo>
                    <a:pt x="841696" y="421150"/>
                    <a:pt x="840902" y="419033"/>
                    <a:pt x="841696" y="417975"/>
                  </a:cubicBezTo>
                  <a:close/>
                  <a:moveTo>
                    <a:pt x="520227" y="417975"/>
                  </a:moveTo>
                  <a:cubicBezTo>
                    <a:pt x="521285" y="419033"/>
                    <a:pt x="523402" y="417975"/>
                    <a:pt x="523402" y="419033"/>
                  </a:cubicBezTo>
                  <a:cubicBezTo>
                    <a:pt x="523402" y="421150"/>
                    <a:pt x="522344" y="420092"/>
                    <a:pt x="521285" y="421150"/>
                  </a:cubicBezTo>
                  <a:cubicBezTo>
                    <a:pt x="520227" y="417975"/>
                    <a:pt x="520227" y="417975"/>
                    <a:pt x="520227" y="417975"/>
                  </a:cubicBezTo>
                  <a:close/>
                  <a:moveTo>
                    <a:pt x="807565" y="405275"/>
                  </a:moveTo>
                  <a:cubicBezTo>
                    <a:pt x="810740" y="405275"/>
                    <a:pt x="809153" y="406862"/>
                    <a:pt x="809153" y="408450"/>
                  </a:cubicBezTo>
                  <a:cubicBezTo>
                    <a:pt x="807565" y="408450"/>
                    <a:pt x="807565" y="408450"/>
                    <a:pt x="807565" y="408450"/>
                  </a:cubicBezTo>
                  <a:cubicBezTo>
                    <a:pt x="807565" y="405275"/>
                    <a:pt x="807565" y="405275"/>
                    <a:pt x="807565" y="405275"/>
                  </a:cubicBezTo>
                  <a:close/>
                  <a:moveTo>
                    <a:pt x="844531" y="393898"/>
                  </a:moveTo>
                  <a:cubicBezTo>
                    <a:pt x="847252" y="395221"/>
                    <a:pt x="843170" y="396544"/>
                    <a:pt x="844531" y="397867"/>
                  </a:cubicBezTo>
                  <a:cubicBezTo>
                    <a:pt x="841809" y="396544"/>
                    <a:pt x="837727" y="400513"/>
                    <a:pt x="837727" y="395221"/>
                  </a:cubicBezTo>
                  <a:cubicBezTo>
                    <a:pt x="839088" y="392575"/>
                    <a:pt x="840449" y="396544"/>
                    <a:pt x="841809" y="396544"/>
                  </a:cubicBezTo>
                  <a:cubicBezTo>
                    <a:pt x="844531" y="393898"/>
                    <a:pt x="844531" y="393898"/>
                    <a:pt x="844531" y="393898"/>
                  </a:cubicBezTo>
                  <a:close/>
                  <a:moveTo>
                    <a:pt x="831377" y="392575"/>
                  </a:moveTo>
                  <a:cubicBezTo>
                    <a:pt x="831377" y="392575"/>
                    <a:pt x="832965" y="394162"/>
                    <a:pt x="832965" y="394162"/>
                  </a:cubicBezTo>
                  <a:cubicBezTo>
                    <a:pt x="831377" y="395750"/>
                    <a:pt x="831377" y="395750"/>
                    <a:pt x="831377" y="395750"/>
                  </a:cubicBezTo>
                  <a:cubicBezTo>
                    <a:pt x="828202" y="395750"/>
                    <a:pt x="831377" y="394162"/>
                    <a:pt x="831377" y="392575"/>
                  </a:cubicBezTo>
                  <a:close/>
                  <a:moveTo>
                    <a:pt x="826615" y="392575"/>
                  </a:moveTo>
                  <a:cubicBezTo>
                    <a:pt x="826615" y="394162"/>
                    <a:pt x="826615" y="394162"/>
                    <a:pt x="826615" y="395750"/>
                  </a:cubicBezTo>
                  <a:cubicBezTo>
                    <a:pt x="823440" y="395750"/>
                    <a:pt x="823440" y="395750"/>
                    <a:pt x="823440" y="395750"/>
                  </a:cubicBezTo>
                  <a:cubicBezTo>
                    <a:pt x="823440" y="394162"/>
                    <a:pt x="825028" y="392575"/>
                    <a:pt x="826615" y="392575"/>
                  </a:cubicBezTo>
                  <a:close/>
                  <a:moveTo>
                    <a:pt x="842490" y="389400"/>
                  </a:moveTo>
                  <a:cubicBezTo>
                    <a:pt x="844078" y="389400"/>
                    <a:pt x="842490" y="390988"/>
                    <a:pt x="844078" y="390988"/>
                  </a:cubicBezTo>
                  <a:cubicBezTo>
                    <a:pt x="842490" y="390988"/>
                    <a:pt x="842490" y="390988"/>
                    <a:pt x="842490" y="390988"/>
                  </a:cubicBezTo>
                  <a:cubicBezTo>
                    <a:pt x="842490" y="389400"/>
                    <a:pt x="842490" y="389400"/>
                    <a:pt x="842490" y="389400"/>
                  </a:cubicBezTo>
                  <a:close/>
                  <a:moveTo>
                    <a:pt x="840902" y="384637"/>
                  </a:moveTo>
                  <a:cubicBezTo>
                    <a:pt x="841960" y="385431"/>
                    <a:pt x="843019" y="384637"/>
                    <a:pt x="844077" y="385431"/>
                  </a:cubicBezTo>
                  <a:cubicBezTo>
                    <a:pt x="844077" y="386225"/>
                    <a:pt x="841960" y="386225"/>
                    <a:pt x="840902" y="386225"/>
                  </a:cubicBezTo>
                  <a:cubicBezTo>
                    <a:pt x="840902" y="384637"/>
                    <a:pt x="840902" y="384637"/>
                    <a:pt x="840902" y="384637"/>
                  </a:cubicBezTo>
                  <a:close/>
                  <a:moveTo>
                    <a:pt x="4687" y="349712"/>
                  </a:moveTo>
                  <a:cubicBezTo>
                    <a:pt x="7465" y="352675"/>
                    <a:pt x="519" y="358602"/>
                    <a:pt x="6076" y="360084"/>
                  </a:cubicBezTo>
                  <a:cubicBezTo>
                    <a:pt x="6076" y="361565"/>
                    <a:pt x="6076" y="361565"/>
                    <a:pt x="6076" y="361565"/>
                  </a:cubicBezTo>
                  <a:cubicBezTo>
                    <a:pt x="4687" y="360084"/>
                    <a:pt x="4687" y="360084"/>
                    <a:pt x="4687" y="360084"/>
                  </a:cubicBezTo>
                  <a:cubicBezTo>
                    <a:pt x="-3648" y="363047"/>
                    <a:pt x="6076" y="367492"/>
                    <a:pt x="3297" y="371937"/>
                  </a:cubicBezTo>
                  <a:cubicBezTo>
                    <a:pt x="3297" y="368974"/>
                    <a:pt x="519" y="370455"/>
                    <a:pt x="519" y="370455"/>
                  </a:cubicBezTo>
                  <a:cubicBezTo>
                    <a:pt x="1908" y="364529"/>
                    <a:pt x="-2259" y="360084"/>
                    <a:pt x="1908" y="354157"/>
                  </a:cubicBezTo>
                  <a:cubicBezTo>
                    <a:pt x="1908" y="352675"/>
                    <a:pt x="519" y="349712"/>
                    <a:pt x="4687" y="349712"/>
                  </a:cubicBezTo>
                  <a:close/>
                  <a:moveTo>
                    <a:pt x="850163" y="321137"/>
                  </a:moveTo>
                  <a:cubicBezTo>
                    <a:pt x="852809" y="322580"/>
                    <a:pt x="854132" y="326910"/>
                    <a:pt x="856778" y="329796"/>
                  </a:cubicBezTo>
                  <a:cubicBezTo>
                    <a:pt x="855455" y="335569"/>
                    <a:pt x="855455" y="335569"/>
                    <a:pt x="855455" y="335569"/>
                  </a:cubicBezTo>
                  <a:cubicBezTo>
                    <a:pt x="850163" y="337012"/>
                    <a:pt x="854132" y="329796"/>
                    <a:pt x="850163" y="329796"/>
                  </a:cubicBezTo>
                  <a:cubicBezTo>
                    <a:pt x="848840" y="329796"/>
                    <a:pt x="848840" y="328353"/>
                    <a:pt x="848840" y="326910"/>
                  </a:cubicBezTo>
                  <a:cubicBezTo>
                    <a:pt x="848840" y="325466"/>
                    <a:pt x="848840" y="322580"/>
                    <a:pt x="850163" y="321137"/>
                  </a:cubicBezTo>
                  <a:close/>
                  <a:moveTo>
                    <a:pt x="840505" y="317698"/>
                  </a:moveTo>
                  <a:cubicBezTo>
                    <a:pt x="839116" y="319021"/>
                    <a:pt x="840505" y="320344"/>
                    <a:pt x="841895" y="321667"/>
                  </a:cubicBezTo>
                  <a:cubicBezTo>
                    <a:pt x="844673" y="321667"/>
                    <a:pt x="847451" y="316375"/>
                    <a:pt x="848840" y="320344"/>
                  </a:cubicBezTo>
                  <a:cubicBezTo>
                    <a:pt x="847451" y="321667"/>
                    <a:pt x="847451" y="321667"/>
                    <a:pt x="847451" y="321667"/>
                  </a:cubicBezTo>
                  <a:cubicBezTo>
                    <a:pt x="847451" y="322990"/>
                    <a:pt x="847451" y="322990"/>
                    <a:pt x="847451" y="322990"/>
                  </a:cubicBezTo>
                  <a:cubicBezTo>
                    <a:pt x="844673" y="322990"/>
                    <a:pt x="840505" y="324313"/>
                    <a:pt x="837727" y="320344"/>
                  </a:cubicBezTo>
                  <a:cubicBezTo>
                    <a:pt x="840505" y="317698"/>
                    <a:pt x="840505" y="317698"/>
                    <a:pt x="840505" y="317698"/>
                  </a:cubicBezTo>
                  <a:close/>
                  <a:moveTo>
                    <a:pt x="15614" y="311612"/>
                  </a:moveTo>
                  <a:cubicBezTo>
                    <a:pt x="18577" y="314511"/>
                    <a:pt x="9687" y="317410"/>
                    <a:pt x="15614" y="318859"/>
                  </a:cubicBezTo>
                  <a:cubicBezTo>
                    <a:pt x="15614" y="323208"/>
                    <a:pt x="14132" y="329006"/>
                    <a:pt x="12650" y="333354"/>
                  </a:cubicBezTo>
                  <a:cubicBezTo>
                    <a:pt x="11169" y="333354"/>
                    <a:pt x="11169" y="331905"/>
                    <a:pt x="9687" y="333354"/>
                  </a:cubicBezTo>
                  <a:cubicBezTo>
                    <a:pt x="8205" y="334804"/>
                    <a:pt x="9687" y="337703"/>
                    <a:pt x="8205" y="339152"/>
                  </a:cubicBezTo>
                  <a:cubicBezTo>
                    <a:pt x="9687" y="340602"/>
                    <a:pt x="11169" y="343500"/>
                    <a:pt x="9687" y="344950"/>
                  </a:cubicBezTo>
                  <a:cubicBezTo>
                    <a:pt x="8205" y="343500"/>
                    <a:pt x="5242" y="344950"/>
                    <a:pt x="5242" y="343500"/>
                  </a:cubicBezTo>
                  <a:cubicBezTo>
                    <a:pt x="5242" y="340602"/>
                    <a:pt x="6724" y="339152"/>
                    <a:pt x="3760" y="337703"/>
                  </a:cubicBezTo>
                  <a:cubicBezTo>
                    <a:pt x="15614" y="334804"/>
                    <a:pt x="-3648" y="323208"/>
                    <a:pt x="8205" y="321758"/>
                  </a:cubicBezTo>
                  <a:cubicBezTo>
                    <a:pt x="11169" y="318859"/>
                    <a:pt x="8205" y="313061"/>
                    <a:pt x="12650" y="314511"/>
                  </a:cubicBezTo>
                  <a:cubicBezTo>
                    <a:pt x="15614" y="314511"/>
                    <a:pt x="14132" y="311612"/>
                    <a:pt x="15614" y="311612"/>
                  </a:cubicBezTo>
                  <a:close/>
                  <a:moveTo>
                    <a:pt x="16990" y="306850"/>
                  </a:moveTo>
                  <a:cubicBezTo>
                    <a:pt x="18578" y="306850"/>
                    <a:pt x="18578" y="306850"/>
                    <a:pt x="18578" y="306850"/>
                  </a:cubicBezTo>
                  <a:cubicBezTo>
                    <a:pt x="18578" y="308438"/>
                    <a:pt x="18578" y="308438"/>
                    <a:pt x="18578" y="308438"/>
                  </a:cubicBezTo>
                  <a:cubicBezTo>
                    <a:pt x="16990" y="306850"/>
                    <a:pt x="16990" y="306850"/>
                    <a:pt x="16990" y="306850"/>
                  </a:cubicBezTo>
                  <a:close/>
                  <a:moveTo>
                    <a:pt x="847054" y="303675"/>
                  </a:moveTo>
                  <a:cubicBezTo>
                    <a:pt x="849833" y="306497"/>
                    <a:pt x="849833" y="313553"/>
                    <a:pt x="855389" y="310730"/>
                  </a:cubicBezTo>
                  <a:cubicBezTo>
                    <a:pt x="856778" y="312142"/>
                    <a:pt x="855389" y="313553"/>
                    <a:pt x="855389" y="314964"/>
                  </a:cubicBezTo>
                  <a:cubicBezTo>
                    <a:pt x="854000" y="316375"/>
                    <a:pt x="852611" y="316375"/>
                    <a:pt x="849833" y="316375"/>
                  </a:cubicBezTo>
                  <a:cubicBezTo>
                    <a:pt x="852611" y="312142"/>
                    <a:pt x="845665" y="309319"/>
                    <a:pt x="847054" y="306497"/>
                  </a:cubicBezTo>
                  <a:cubicBezTo>
                    <a:pt x="847054" y="303675"/>
                    <a:pt x="847054" y="303675"/>
                    <a:pt x="847054" y="303675"/>
                  </a:cubicBezTo>
                  <a:close/>
                  <a:moveTo>
                    <a:pt x="858365" y="295737"/>
                  </a:moveTo>
                  <a:cubicBezTo>
                    <a:pt x="858365" y="295737"/>
                    <a:pt x="858365" y="297324"/>
                    <a:pt x="858365" y="298912"/>
                  </a:cubicBezTo>
                  <a:cubicBezTo>
                    <a:pt x="856777" y="298912"/>
                    <a:pt x="856777" y="298912"/>
                    <a:pt x="856777" y="297324"/>
                  </a:cubicBezTo>
                  <a:cubicBezTo>
                    <a:pt x="858365" y="295737"/>
                    <a:pt x="858365" y="295737"/>
                    <a:pt x="858365" y="295737"/>
                  </a:cubicBezTo>
                  <a:close/>
                  <a:moveTo>
                    <a:pt x="17466" y="285711"/>
                  </a:moveTo>
                  <a:lnTo>
                    <a:pt x="18895" y="289721"/>
                  </a:lnTo>
                  <a:cubicBezTo>
                    <a:pt x="21753" y="293732"/>
                    <a:pt x="16038" y="295069"/>
                    <a:pt x="16038" y="299079"/>
                  </a:cubicBezTo>
                  <a:cubicBezTo>
                    <a:pt x="10322" y="300416"/>
                    <a:pt x="14609" y="307100"/>
                    <a:pt x="10322" y="308437"/>
                  </a:cubicBezTo>
                  <a:cubicBezTo>
                    <a:pt x="10322" y="305763"/>
                    <a:pt x="8894" y="303090"/>
                    <a:pt x="10322" y="300416"/>
                  </a:cubicBezTo>
                  <a:cubicBezTo>
                    <a:pt x="11751" y="299079"/>
                    <a:pt x="11751" y="299079"/>
                    <a:pt x="11751" y="299079"/>
                  </a:cubicBezTo>
                  <a:cubicBezTo>
                    <a:pt x="7465" y="297742"/>
                    <a:pt x="10322" y="293732"/>
                    <a:pt x="10322" y="289721"/>
                  </a:cubicBezTo>
                  <a:cubicBezTo>
                    <a:pt x="16038" y="289721"/>
                    <a:pt x="11751" y="283037"/>
                    <a:pt x="17466" y="285711"/>
                  </a:cubicBezTo>
                  <a:close/>
                  <a:moveTo>
                    <a:pt x="871065" y="173500"/>
                  </a:moveTo>
                  <a:lnTo>
                    <a:pt x="871065" y="178263"/>
                  </a:lnTo>
                  <a:lnTo>
                    <a:pt x="869477" y="178263"/>
                  </a:lnTo>
                  <a:close/>
                  <a:moveTo>
                    <a:pt x="870112" y="162387"/>
                  </a:moveTo>
                  <a:lnTo>
                    <a:pt x="868842" y="163748"/>
                  </a:lnTo>
                  <a:cubicBezTo>
                    <a:pt x="870112" y="166469"/>
                    <a:pt x="872652" y="167830"/>
                    <a:pt x="870112" y="170551"/>
                  </a:cubicBezTo>
                  <a:cubicBezTo>
                    <a:pt x="867572" y="171912"/>
                    <a:pt x="867572" y="167830"/>
                    <a:pt x="866302" y="165108"/>
                  </a:cubicBezTo>
                  <a:cubicBezTo>
                    <a:pt x="866302" y="163748"/>
                    <a:pt x="867572" y="162387"/>
                    <a:pt x="870112" y="162387"/>
                  </a:cubicBezTo>
                  <a:close/>
                  <a:moveTo>
                    <a:pt x="852241" y="149363"/>
                  </a:moveTo>
                  <a:lnTo>
                    <a:pt x="854237" y="151501"/>
                  </a:lnTo>
                  <a:cubicBezTo>
                    <a:pt x="854237" y="151501"/>
                    <a:pt x="852967" y="151501"/>
                    <a:pt x="851697" y="152862"/>
                  </a:cubicBezTo>
                  <a:close/>
                  <a:moveTo>
                    <a:pt x="852360" y="148602"/>
                  </a:moveTo>
                  <a:lnTo>
                    <a:pt x="852241" y="149363"/>
                  </a:lnTo>
                  <a:lnTo>
                    <a:pt x="851697" y="148780"/>
                  </a:lnTo>
                  <a:close/>
                  <a:moveTo>
                    <a:pt x="852967" y="144698"/>
                  </a:moveTo>
                  <a:cubicBezTo>
                    <a:pt x="854237" y="143337"/>
                    <a:pt x="856777" y="144698"/>
                    <a:pt x="856777" y="147419"/>
                  </a:cubicBezTo>
                  <a:lnTo>
                    <a:pt x="852360" y="148602"/>
                  </a:lnTo>
                  <a:close/>
                  <a:moveTo>
                    <a:pt x="861342" y="141115"/>
                  </a:moveTo>
                  <a:cubicBezTo>
                    <a:pt x="862334" y="141750"/>
                    <a:pt x="863128" y="143020"/>
                    <a:pt x="863128" y="143655"/>
                  </a:cubicBezTo>
                  <a:cubicBezTo>
                    <a:pt x="863128" y="144925"/>
                    <a:pt x="863128" y="144925"/>
                    <a:pt x="863128" y="144925"/>
                  </a:cubicBezTo>
                  <a:cubicBezTo>
                    <a:pt x="861540" y="144925"/>
                    <a:pt x="859953" y="143655"/>
                    <a:pt x="858365" y="142385"/>
                  </a:cubicBezTo>
                  <a:cubicBezTo>
                    <a:pt x="859159" y="140480"/>
                    <a:pt x="860350" y="140480"/>
                    <a:pt x="861342" y="141115"/>
                  </a:cubicBezTo>
                  <a:close/>
                  <a:moveTo>
                    <a:pt x="858365" y="136987"/>
                  </a:moveTo>
                  <a:lnTo>
                    <a:pt x="858365" y="140162"/>
                  </a:lnTo>
                  <a:cubicBezTo>
                    <a:pt x="856777" y="141750"/>
                    <a:pt x="856777" y="136987"/>
                    <a:pt x="858365" y="136987"/>
                  </a:cubicBezTo>
                  <a:close/>
                  <a:moveTo>
                    <a:pt x="30692" y="136808"/>
                  </a:moveTo>
                  <a:cubicBezTo>
                    <a:pt x="33533" y="135400"/>
                    <a:pt x="36374" y="139623"/>
                    <a:pt x="37794" y="141031"/>
                  </a:cubicBezTo>
                  <a:cubicBezTo>
                    <a:pt x="39215" y="148070"/>
                    <a:pt x="39215" y="153701"/>
                    <a:pt x="37794" y="159332"/>
                  </a:cubicBezTo>
                  <a:cubicBezTo>
                    <a:pt x="30692" y="172002"/>
                    <a:pt x="30692" y="172002"/>
                    <a:pt x="30692" y="172002"/>
                  </a:cubicBezTo>
                  <a:cubicBezTo>
                    <a:pt x="29272" y="179041"/>
                    <a:pt x="36374" y="186080"/>
                    <a:pt x="30692" y="193119"/>
                  </a:cubicBezTo>
                  <a:cubicBezTo>
                    <a:pt x="33533" y="198750"/>
                    <a:pt x="29272" y="205789"/>
                    <a:pt x="30692" y="211420"/>
                  </a:cubicBezTo>
                  <a:cubicBezTo>
                    <a:pt x="30692" y="212828"/>
                    <a:pt x="27852" y="215644"/>
                    <a:pt x="30692" y="217051"/>
                  </a:cubicBezTo>
                  <a:cubicBezTo>
                    <a:pt x="27852" y="222682"/>
                    <a:pt x="33533" y="228314"/>
                    <a:pt x="27852" y="232537"/>
                  </a:cubicBezTo>
                  <a:cubicBezTo>
                    <a:pt x="29272" y="235353"/>
                    <a:pt x="27852" y="238168"/>
                    <a:pt x="29272" y="240984"/>
                  </a:cubicBezTo>
                  <a:cubicBezTo>
                    <a:pt x="26431" y="242391"/>
                    <a:pt x="22170" y="245207"/>
                    <a:pt x="25011" y="248023"/>
                  </a:cubicBezTo>
                  <a:cubicBezTo>
                    <a:pt x="27852" y="249430"/>
                    <a:pt x="26431" y="253654"/>
                    <a:pt x="26431" y="256469"/>
                  </a:cubicBezTo>
                  <a:cubicBezTo>
                    <a:pt x="23590" y="260693"/>
                    <a:pt x="16488" y="264916"/>
                    <a:pt x="22170" y="270547"/>
                  </a:cubicBezTo>
                  <a:cubicBezTo>
                    <a:pt x="20749" y="274770"/>
                    <a:pt x="26431" y="278994"/>
                    <a:pt x="20749" y="283217"/>
                  </a:cubicBezTo>
                  <a:cubicBezTo>
                    <a:pt x="17909" y="284625"/>
                    <a:pt x="17909" y="281809"/>
                    <a:pt x="17909" y="280402"/>
                  </a:cubicBezTo>
                  <a:cubicBezTo>
                    <a:pt x="16488" y="280402"/>
                    <a:pt x="15068" y="281809"/>
                    <a:pt x="13647" y="281809"/>
                  </a:cubicBezTo>
                  <a:cubicBezTo>
                    <a:pt x="12227" y="278994"/>
                    <a:pt x="12227" y="274770"/>
                    <a:pt x="13647" y="270547"/>
                  </a:cubicBezTo>
                  <a:cubicBezTo>
                    <a:pt x="15068" y="270547"/>
                    <a:pt x="17909" y="269139"/>
                    <a:pt x="17909" y="267732"/>
                  </a:cubicBezTo>
                  <a:cubicBezTo>
                    <a:pt x="15068" y="264916"/>
                    <a:pt x="15068" y="256469"/>
                    <a:pt x="16488" y="252246"/>
                  </a:cubicBezTo>
                  <a:cubicBezTo>
                    <a:pt x="22170" y="243799"/>
                    <a:pt x="15068" y="233945"/>
                    <a:pt x="20749" y="226906"/>
                  </a:cubicBezTo>
                  <a:cubicBezTo>
                    <a:pt x="22170" y="226906"/>
                    <a:pt x="22170" y="226906"/>
                    <a:pt x="22170" y="226906"/>
                  </a:cubicBezTo>
                  <a:cubicBezTo>
                    <a:pt x="19329" y="224090"/>
                    <a:pt x="23590" y="224090"/>
                    <a:pt x="25011" y="219867"/>
                  </a:cubicBezTo>
                  <a:cubicBezTo>
                    <a:pt x="17909" y="218459"/>
                    <a:pt x="20749" y="210012"/>
                    <a:pt x="17909" y="207197"/>
                  </a:cubicBezTo>
                  <a:cubicBezTo>
                    <a:pt x="22170" y="193119"/>
                    <a:pt x="17909" y="177633"/>
                    <a:pt x="17909" y="164963"/>
                  </a:cubicBezTo>
                  <a:cubicBezTo>
                    <a:pt x="20749" y="159332"/>
                    <a:pt x="16488" y="153701"/>
                    <a:pt x="22170" y="149478"/>
                  </a:cubicBezTo>
                  <a:cubicBezTo>
                    <a:pt x="22170" y="145254"/>
                    <a:pt x="26431" y="139623"/>
                    <a:pt x="30692" y="136808"/>
                  </a:cubicBezTo>
                  <a:close/>
                  <a:moveTo>
                    <a:pt x="856777" y="132225"/>
                  </a:moveTo>
                  <a:cubicBezTo>
                    <a:pt x="858365" y="132225"/>
                    <a:pt x="859952" y="132225"/>
                    <a:pt x="859952" y="133019"/>
                  </a:cubicBezTo>
                  <a:cubicBezTo>
                    <a:pt x="859952" y="133019"/>
                    <a:pt x="858365" y="133813"/>
                    <a:pt x="856777" y="133019"/>
                  </a:cubicBezTo>
                  <a:cubicBezTo>
                    <a:pt x="856777" y="132225"/>
                    <a:pt x="856777" y="132225"/>
                    <a:pt x="856777" y="132225"/>
                  </a:cubicBezTo>
                  <a:close/>
                  <a:moveTo>
                    <a:pt x="859952" y="125874"/>
                  </a:moveTo>
                  <a:cubicBezTo>
                    <a:pt x="859952" y="127462"/>
                    <a:pt x="859952" y="127462"/>
                    <a:pt x="859952" y="127462"/>
                  </a:cubicBezTo>
                  <a:cubicBezTo>
                    <a:pt x="856777" y="127462"/>
                    <a:pt x="856777" y="127462"/>
                    <a:pt x="856777" y="127462"/>
                  </a:cubicBezTo>
                  <a:cubicBezTo>
                    <a:pt x="856777" y="125874"/>
                    <a:pt x="858365" y="124287"/>
                    <a:pt x="859952" y="125874"/>
                  </a:cubicBezTo>
                  <a:close/>
                  <a:moveTo>
                    <a:pt x="780578" y="122700"/>
                  </a:moveTo>
                  <a:cubicBezTo>
                    <a:pt x="783753" y="122700"/>
                    <a:pt x="782165" y="125421"/>
                    <a:pt x="783753" y="126782"/>
                  </a:cubicBezTo>
                  <a:cubicBezTo>
                    <a:pt x="786928" y="125421"/>
                    <a:pt x="786928" y="125421"/>
                    <a:pt x="786928" y="125421"/>
                  </a:cubicBezTo>
                  <a:cubicBezTo>
                    <a:pt x="786928" y="126782"/>
                    <a:pt x="786928" y="130864"/>
                    <a:pt x="783753" y="132225"/>
                  </a:cubicBezTo>
                  <a:cubicBezTo>
                    <a:pt x="782165" y="130864"/>
                    <a:pt x="780578" y="129504"/>
                    <a:pt x="778990" y="128143"/>
                  </a:cubicBezTo>
                  <a:cubicBezTo>
                    <a:pt x="782165" y="125421"/>
                    <a:pt x="782165" y="125421"/>
                    <a:pt x="782165" y="125421"/>
                  </a:cubicBezTo>
                  <a:cubicBezTo>
                    <a:pt x="780578" y="122700"/>
                    <a:pt x="780578" y="122700"/>
                    <a:pt x="780578" y="122700"/>
                  </a:cubicBezTo>
                  <a:close/>
                  <a:moveTo>
                    <a:pt x="858365" y="121112"/>
                  </a:moveTo>
                  <a:cubicBezTo>
                    <a:pt x="859953" y="121112"/>
                    <a:pt x="859953" y="122699"/>
                    <a:pt x="859953" y="122699"/>
                  </a:cubicBezTo>
                  <a:cubicBezTo>
                    <a:pt x="859953" y="124287"/>
                    <a:pt x="859953" y="124287"/>
                    <a:pt x="858365" y="124287"/>
                  </a:cubicBezTo>
                  <a:cubicBezTo>
                    <a:pt x="858365" y="121112"/>
                    <a:pt x="858365" y="121112"/>
                    <a:pt x="858365" y="121112"/>
                  </a:cubicBezTo>
                  <a:close/>
                  <a:moveTo>
                    <a:pt x="796641" y="120026"/>
                  </a:moveTo>
                  <a:cubicBezTo>
                    <a:pt x="792399" y="122844"/>
                    <a:pt x="803712" y="124253"/>
                    <a:pt x="796641" y="125661"/>
                  </a:cubicBezTo>
                  <a:cubicBezTo>
                    <a:pt x="795227" y="124253"/>
                    <a:pt x="795227" y="121435"/>
                    <a:pt x="796641" y="120026"/>
                  </a:cubicBezTo>
                  <a:close/>
                  <a:moveTo>
                    <a:pt x="796452" y="114762"/>
                  </a:moveTo>
                  <a:cubicBezTo>
                    <a:pt x="798040" y="114762"/>
                    <a:pt x="798040" y="117937"/>
                    <a:pt x="799627" y="119525"/>
                  </a:cubicBezTo>
                  <a:cubicBezTo>
                    <a:pt x="796452" y="119525"/>
                    <a:pt x="796452" y="119525"/>
                    <a:pt x="796452" y="119525"/>
                  </a:cubicBezTo>
                  <a:cubicBezTo>
                    <a:pt x="796452" y="114762"/>
                    <a:pt x="796452" y="114762"/>
                    <a:pt x="796452" y="114762"/>
                  </a:cubicBezTo>
                  <a:close/>
                  <a:moveTo>
                    <a:pt x="842490" y="105237"/>
                  </a:moveTo>
                  <a:cubicBezTo>
                    <a:pt x="842490" y="105237"/>
                    <a:pt x="842490" y="106825"/>
                    <a:pt x="842490" y="106825"/>
                  </a:cubicBezTo>
                  <a:cubicBezTo>
                    <a:pt x="842490" y="106825"/>
                    <a:pt x="842490" y="106825"/>
                    <a:pt x="840902" y="106825"/>
                  </a:cubicBezTo>
                  <a:cubicBezTo>
                    <a:pt x="842490" y="105237"/>
                    <a:pt x="842490" y="105237"/>
                    <a:pt x="842490" y="105237"/>
                  </a:cubicBezTo>
                  <a:close/>
                  <a:moveTo>
                    <a:pt x="778990" y="105237"/>
                  </a:moveTo>
                  <a:lnTo>
                    <a:pt x="780578" y="105237"/>
                  </a:lnTo>
                  <a:lnTo>
                    <a:pt x="780578" y="106825"/>
                  </a:lnTo>
                  <a:lnTo>
                    <a:pt x="778990" y="106825"/>
                  </a:lnTo>
                  <a:close/>
                  <a:moveTo>
                    <a:pt x="799401" y="103650"/>
                  </a:moveTo>
                  <a:cubicBezTo>
                    <a:pt x="800762" y="109093"/>
                    <a:pt x="804844" y="103650"/>
                    <a:pt x="806204" y="107732"/>
                  </a:cubicBezTo>
                  <a:cubicBezTo>
                    <a:pt x="806204" y="106371"/>
                    <a:pt x="806204" y="106371"/>
                    <a:pt x="806204" y="106371"/>
                  </a:cubicBezTo>
                  <a:cubicBezTo>
                    <a:pt x="807565" y="106371"/>
                    <a:pt x="807565" y="106371"/>
                    <a:pt x="807565" y="106371"/>
                  </a:cubicBezTo>
                  <a:cubicBezTo>
                    <a:pt x="806204" y="106371"/>
                    <a:pt x="807565" y="109093"/>
                    <a:pt x="804844" y="110454"/>
                  </a:cubicBezTo>
                  <a:cubicBezTo>
                    <a:pt x="800762" y="107732"/>
                    <a:pt x="800762" y="107732"/>
                    <a:pt x="800762" y="107732"/>
                  </a:cubicBezTo>
                  <a:cubicBezTo>
                    <a:pt x="800762" y="113175"/>
                    <a:pt x="800762" y="113175"/>
                    <a:pt x="800762" y="113175"/>
                  </a:cubicBezTo>
                  <a:cubicBezTo>
                    <a:pt x="798040" y="110454"/>
                    <a:pt x="798040" y="106371"/>
                    <a:pt x="799401" y="103650"/>
                  </a:cubicBezTo>
                  <a:close/>
                  <a:moveTo>
                    <a:pt x="593252" y="100475"/>
                  </a:moveTo>
                  <a:lnTo>
                    <a:pt x="594840" y="100475"/>
                  </a:lnTo>
                  <a:lnTo>
                    <a:pt x="594840" y="103650"/>
                  </a:lnTo>
                  <a:lnTo>
                    <a:pt x="593252" y="103650"/>
                  </a:lnTo>
                  <a:close/>
                  <a:moveTo>
                    <a:pt x="789525" y="98887"/>
                  </a:moveTo>
                  <a:cubicBezTo>
                    <a:pt x="790968" y="100330"/>
                    <a:pt x="789525" y="101773"/>
                    <a:pt x="792411" y="103216"/>
                  </a:cubicBezTo>
                  <a:cubicBezTo>
                    <a:pt x="795298" y="101773"/>
                    <a:pt x="795298" y="101773"/>
                    <a:pt x="795298" y="101773"/>
                  </a:cubicBezTo>
                  <a:cubicBezTo>
                    <a:pt x="799627" y="106103"/>
                    <a:pt x="792411" y="108989"/>
                    <a:pt x="790968" y="113319"/>
                  </a:cubicBezTo>
                  <a:cubicBezTo>
                    <a:pt x="785195" y="114762"/>
                    <a:pt x="785195" y="114762"/>
                    <a:pt x="785195" y="114762"/>
                  </a:cubicBezTo>
                  <a:cubicBezTo>
                    <a:pt x="783752" y="111876"/>
                    <a:pt x="790968" y="108989"/>
                    <a:pt x="788082" y="104660"/>
                  </a:cubicBezTo>
                  <a:cubicBezTo>
                    <a:pt x="789525" y="104660"/>
                    <a:pt x="789525" y="104660"/>
                    <a:pt x="789525" y="106103"/>
                  </a:cubicBezTo>
                  <a:cubicBezTo>
                    <a:pt x="790968" y="104660"/>
                    <a:pt x="790968" y="104660"/>
                    <a:pt x="790968" y="104660"/>
                  </a:cubicBezTo>
                  <a:cubicBezTo>
                    <a:pt x="789525" y="103216"/>
                    <a:pt x="788082" y="100330"/>
                    <a:pt x="789525" y="98887"/>
                  </a:cubicBezTo>
                  <a:close/>
                  <a:moveTo>
                    <a:pt x="785340" y="98887"/>
                  </a:moveTo>
                  <a:cubicBezTo>
                    <a:pt x="788515" y="98887"/>
                    <a:pt x="786927" y="101533"/>
                    <a:pt x="786927" y="102856"/>
                  </a:cubicBezTo>
                  <a:cubicBezTo>
                    <a:pt x="788515" y="104179"/>
                    <a:pt x="786927" y="105502"/>
                    <a:pt x="785340" y="106825"/>
                  </a:cubicBezTo>
                  <a:cubicBezTo>
                    <a:pt x="783752" y="106825"/>
                    <a:pt x="783752" y="105502"/>
                    <a:pt x="783752" y="104179"/>
                  </a:cubicBezTo>
                  <a:cubicBezTo>
                    <a:pt x="785340" y="102856"/>
                    <a:pt x="786927" y="100210"/>
                    <a:pt x="785340" y="98887"/>
                  </a:cubicBezTo>
                  <a:close/>
                  <a:moveTo>
                    <a:pt x="774227" y="97300"/>
                  </a:moveTo>
                  <a:cubicBezTo>
                    <a:pt x="774227" y="98888"/>
                    <a:pt x="772640" y="98888"/>
                    <a:pt x="772640" y="98888"/>
                  </a:cubicBezTo>
                  <a:cubicBezTo>
                    <a:pt x="771052" y="98888"/>
                    <a:pt x="771052" y="98888"/>
                    <a:pt x="771052" y="98888"/>
                  </a:cubicBezTo>
                  <a:cubicBezTo>
                    <a:pt x="774227" y="97300"/>
                    <a:pt x="774227" y="97300"/>
                    <a:pt x="774227" y="97300"/>
                  </a:cubicBezTo>
                  <a:close/>
                  <a:moveTo>
                    <a:pt x="777402" y="95712"/>
                  </a:moveTo>
                  <a:cubicBezTo>
                    <a:pt x="780577" y="94125"/>
                    <a:pt x="780577" y="97300"/>
                    <a:pt x="780577" y="98887"/>
                  </a:cubicBezTo>
                  <a:cubicBezTo>
                    <a:pt x="778990" y="98887"/>
                    <a:pt x="780577" y="100475"/>
                    <a:pt x="777402" y="100475"/>
                  </a:cubicBezTo>
                  <a:cubicBezTo>
                    <a:pt x="777402" y="95712"/>
                    <a:pt x="777402" y="95712"/>
                    <a:pt x="777402" y="95712"/>
                  </a:cubicBezTo>
                  <a:close/>
                  <a:moveTo>
                    <a:pt x="424398" y="93964"/>
                  </a:moveTo>
                  <a:lnTo>
                    <a:pt x="424751" y="94669"/>
                  </a:lnTo>
                  <a:lnTo>
                    <a:pt x="424186" y="95232"/>
                  </a:lnTo>
                  <a:close/>
                  <a:moveTo>
                    <a:pt x="423337" y="91851"/>
                  </a:moveTo>
                  <a:cubicBezTo>
                    <a:pt x="424751" y="91851"/>
                    <a:pt x="424751" y="91851"/>
                    <a:pt x="424751" y="91851"/>
                  </a:cubicBezTo>
                  <a:lnTo>
                    <a:pt x="424398" y="93964"/>
                  </a:lnTo>
                  <a:close/>
                  <a:moveTo>
                    <a:pt x="585315" y="83012"/>
                  </a:moveTo>
                  <a:lnTo>
                    <a:pt x="586903" y="84599"/>
                  </a:lnTo>
                  <a:cubicBezTo>
                    <a:pt x="586903" y="84599"/>
                    <a:pt x="586903" y="86187"/>
                    <a:pt x="586903" y="86187"/>
                  </a:cubicBezTo>
                  <a:cubicBezTo>
                    <a:pt x="585315" y="83012"/>
                    <a:pt x="585315" y="83012"/>
                    <a:pt x="585315" y="83012"/>
                  </a:cubicBezTo>
                  <a:close/>
                  <a:moveTo>
                    <a:pt x="766063" y="82695"/>
                  </a:moveTo>
                  <a:lnTo>
                    <a:pt x="768784" y="85235"/>
                  </a:lnTo>
                  <a:cubicBezTo>
                    <a:pt x="771506" y="81425"/>
                    <a:pt x="770145" y="87775"/>
                    <a:pt x="774227" y="89045"/>
                  </a:cubicBezTo>
                  <a:cubicBezTo>
                    <a:pt x="772866" y="94125"/>
                    <a:pt x="772866" y="94125"/>
                    <a:pt x="772866" y="94125"/>
                  </a:cubicBezTo>
                  <a:cubicBezTo>
                    <a:pt x="770145" y="94125"/>
                    <a:pt x="768784" y="91585"/>
                    <a:pt x="767424" y="90315"/>
                  </a:cubicBezTo>
                  <a:cubicBezTo>
                    <a:pt x="767424" y="87775"/>
                    <a:pt x="764702" y="85235"/>
                    <a:pt x="766063" y="82695"/>
                  </a:cubicBezTo>
                  <a:close/>
                  <a:moveTo>
                    <a:pt x="547215" y="81425"/>
                  </a:moveTo>
                  <a:lnTo>
                    <a:pt x="548802" y="81425"/>
                  </a:lnTo>
                  <a:cubicBezTo>
                    <a:pt x="548802" y="81425"/>
                    <a:pt x="547215" y="84600"/>
                    <a:pt x="545627" y="84600"/>
                  </a:cubicBezTo>
                  <a:cubicBezTo>
                    <a:pt x="547215" y="81425"/>
                    <a:pt x="547215" y="81425"/>
                    <a:pt x="547215" y="81425"/>
                  </a:cubicBezTo>
                  <a:close/>
                  <a:moveTo>
                    <a:pt x="428549" y="81425"/>
                  </a:moveTo>
                  <a:cubicBezTo>
                    <a:pt x="429740" y="84600"/>
                    <a:pt x="429740" y="89362"/>
                    <a:pt x="427359" y="90950"/>
                  </a:cubicBezTo>
                  <a:cubicBezTo>
                    <a:pt x="426168" y="90950"/>
                    <a:pt x="426168" y="90950"/>
                    <a:pt x="426168" y="90950"/>
                  </a:cubicBezTo>
                  <a:cubicBezTo>
                    <a:pt x="424977" y="87775"/>
                    <a:pt x="426168" y="81425"/>
                    <a:pt x="428549" y="81425"/>
                  </a:cubicBezTo>
                  <a:close/>
                  <a:moveTo>
                    <a:pt x="812327" y="79837"/>
                  </a:moveTo>
                  <a:lnTo>
                    <a:pt x="812327" y="83409"/>
                  </a:lnTo>
                  <a:cubicBezTo>
                    <a:pt x="813915" y="83409"/>
                    <a:pt x="813915" y="82218"/>
                    <a:pt x="813915" y="83409"/>
                  </a:cubicBezTo>
                  <a:cubicBezTo>
                    <a:pt x="815502" y="83409"/>
                    <a:pt x="815502" y="84600"/>
                    <a:pt x="815502" y="84600"/>
                  </a:cubicBezTo>
                  <a:lnTo>
                    <a:pt x="809641" y="83501"/>
                  </a:lnTo>
                  <a:lnTo>
                    <a:pt x="810740" y="84600"/>
                  </a:lnTo>
                  <a:cubicBezTo>
                    <a:pt x="809153" y="92538"/>
                    <a:pt x="809153" y="92538"/>
                    <a:pt x="809153" y="92538"/>
                  </a:cubicBezTo>
                  <a:cubicBezTo>
                    <a:pt x="805978" y="90950"/>
                    <a:pt x="810740" y="89363"/>
                    <a:pt x="807565" y="87775"/>
                  </a:cubicBezTo>
                  <a:cubicBezTo>
                    <a:pt x="805978" y="86188"/>
                    <a:pt x="804390" y="86188"/>
                    <a:pt x="804390" y="83013"/>
                  </a:cubicBezTo>
                  <a:cubicBezTo>
                    <a:pt x="805978" y="81425"/>
                    <a:pt x="805978" y="81425"/>
                    <a:pt x="807565" y="81425"/>
                  </a:cubicBezTo>
                  <a:lnTo>
                    <a:pt x="809339" y="83199"/>
                  </a:lnTo>
                  <a:close/>
                  <a:moveTo>
                    <a:pt x="552014" y="78703"/>
                  </a:moveTo>
                  <a:lnTo>
                    <a:pt x="552297" y="78891"/>
                  </a:lnTo>
                  <a:lnTo>
                    <a:pt x="552014" y="79173"/>
                  </a:lnTo>
                  <a:close/>
                  <a:moveTo>
                    <a:pt x="550600" y="77764"/>
                  </a:moveTo>
                  <a:cubicBezTo>
                    <a:pt x="552014" y="77764"/>
                    <a:pt x="552014" y="77764"/>
                    <a:pt x="552014" y="77764"/>
                  </a:cubicBezTo>
                  <a:lnTo>
                    <a:pt x="552014" y="78703"/>
                  </a:lnTo>
                  <a:close/>
                  <a:moveTo>
                    <a:pt x="836234" y="73538"/>
                  </a:moveTo>
                  <a:cubicBezTo>
                    <a:pt x="837648" y="77764"/>
                    <a:pt x="839062" y="84808"/>
                    <a:pt x="843304" y="84808"/>
                  </a:cubicBezTo>
                  <a:cubicBezTo>
                    <a:pt x="850375" y="89034"/>
                    <a:pt x="853203" y="97486"/>
                    <a:pt x="853203" y="103121"/>
                  </a:cubicBezTo>
                  <a:cubicBezTo>
                    <a:pt x="851789" y="104530"/>
                    <a:pt x="850375" y="104530"/>
                    <a:pt x="848961" y="105939"/>
                  </a:cubicBezTo>
                  <a:cubicBezTo>
                    <a:pt x="848961" y="107348"/>
                    <a:pt x="848961" y="107348"/>
                    <a:pt x="848961" y="107348"/>
                  </a:cubicBezTo>
                  <a:cubicBezTo>
                    <a:pt x="854617" y="104530"/>
                    <a:pt x="856031" y="111574"/>
                    <a:pt x="858859" y="114391"/>
                  </a:cubicBezTo>
                  <a:cubicBezTo>
                    <a:pt x="858859" y="117209"/>
                    <a:pt x="851789" y="118618"/>
                    <a:pt x="856031" y="121435"/>
                  </a:cubicBezTo>
                  <a:cubicBezTo>
                    <a:pt x="853203" y="122844"/>
                    <a:pt x="856031" y="125661"/>
                    <a:pt x="853203" y="125661"/>
                  </a:cubicBezTo>
                  <a:cubicBezTo>
                    <a:pt x="848961" y="124253"/>
                    <a:pt x="848961" y="124253"/>
                    <a:pt x="848961" y="124253"/>
                  </a:cubicBezTo>
                  <a:cubicBezTo>
                    <a:pt x="847547" y="121435"/>
                    <a:pt x="844718" y="118618"/>
                    <a:pt x="847547" y="115800"/>
                  </a:cubicBezTo>
                  <a:cubicBezTo>
                    <a:pt x="844718" y="112983"/>
                    <a:pt x="850375" y="104530"/>
                    <a:pt x="843304" y="101713"/>
                  </a:cubicBezTo>
                  <a:cubicBezTo>
                    <a:pt x="839062" y="98895"/>
                    <a:pt x="840476" y="91851"/>
                    <a:pt x="836234" y="87625"/>
                  </a:cubicBezTo>
                  <a:cubicBezTo>
                    <a:pt x="839062" y="87625"/>
                    <a:pt x="839062" y="87625"/>
                    <a:pt x="839062" y="87625"/>
                  </a:cubicBezTo>
                  <a:cubicBezTo>
                    <a:pt x="841890" y="84808"/>
                    <a:pt x="833406" y="81990"/>
                    <a:pt x="833406" y="79173"/>
                  </a:cubicBezTo>
                  <a:cubicBezTo>
                    <a:pt x="836234" y="77764"/>
                    <a:pt x="831992" y="72129"/>
                    <a:pt x="836234" y="73538"/>
                  </a:cubicBezTo>
                  <a:close/>
                  <a:moveTo>
                    <a:pt x="784635" y="71900"/>
                  </a:moveTo>
                  <a:cubicBezTo>
                    <a:pt x="788868" y="71900"/>
                    <a:pt x="787457" y="77673"/>
                    <a:pt x="791690" y="77673"/>
                  </a:cubicBezTo>
                  <a:cubicBezTo>
                    <a:pt x="790279" y="82002"/>
                    <a:pt x="787457" y="84889"/>
                    <a:pt x="784635" y="87775"/>
                  </a:cubicBezTo>
                  <a:cubicBezTo>
                    <a:pt x="784635" y="84889"/>
                    <a:pt x="786046" y="83445"/>
                    <a:pt x="784635" y="80559"/>
                  </a:cubicBezTo>
                  <a:cubicBezTo>
                    <a:pt x="784635" y="80559"/>
                    <a:pt x="780401" y="83445"/>
                    <a:pt x="783223" y="86332"/>
                  </a:cubicBezTo>
                  <a:cubicBezTo>
                    <a:pt x="780401" y="83445"/>
                    <a:pt x="778990" y="77673"/>
                    <a:pt x="780401" y="73343"/>
                  </a:cubicBezTo>
                  <a:cubicBezTo>
                    <a:pt x="783223" y="73343"/>
                    <a:pt x="783223" y="74786"/>
                    <a:pt x="783223" y="76229"/>
                  </a:cubicBezTo>
                  <a:cubicBezTo>
                    <a:pt x="781812" y="77673"/>
                    <a:pt x="781812" y="77673"/>
                    <a:pt x="781812" y="77673"/>
                  </a:cubicBezTo>
                  <a:cubicBezTo>
                    <a:pt x="783223" y="79116"/>
                    <a:pt x="784635" y="77673"/>
                    <a:pt x="786046" y="79116"/>
                  </a:cubicBezTo>
                  <a:cubicBezTo>
                    <a:pt x="784635" y="71900"/>
                    <a:pt x="784635" y="71900"/>
                    <a:pt x="784635" y="71900"/>
                  </a:cubicBezTo>
                  <a:close/>
                  <a:moveTo>
                    <a:pt x="774227" y="71899"/>
                  </a:moveTo>
                  <a:cubicBezTo>
                    <a:pt x="775418" y="70312"/>
                    <a:pt x="777799" y="70312"/>
                    <a:pt x="778990" y="71899"/>
                  </a:cubicBezTo>
                  <a:cubicBezTo>
                    <a:pt x="777799" y="73487"/>
                    <a:pt x="777799" y="75074"/>
                    <a:pt x="776609" y="76662"/>
                  </a:cubicBezTo>
                  <a:cubicBezTo>
                    <a:pt x="775418" y="76662"/>
                    <a:pt x="774227" y="73487"/>
                    <a:pt x="774227" y="71899"/>
                  </a:cubicBezTo>
                  <a:close/>
                  <a:moveTo>
                    <a:pt x="753590" y="69213"/>
                  </a:moveTo>
                  <a:cubicBezTo>
                    <a:pt x="755178" y="69213"/>
                    <a:pt x="755178" y="69213"/>
                    <a:pt x="755178" y="69213"/>
                  </a:cubicBezTo>
                  <a:cubicBezTo>
                    <a:pt x="755178" y="71900"/>
                    <a:pt x="755178" y="71900"/>
                    <a:pt x="755178" y="71900"/>
                  </a:cubicBezTo>
                  <a:cubicBezTo>
                    <a:pt x="753590" y="71900"/>
                    <a:pt x="753590" y="71900"/>
                    <a:pt x="753590" y="71900"/>
                  </a:cubicBezTo>
                  <a:cubicBezTo>
                    <a:pt x="753590" y="69213"/>
                    <a:pt x="753590" y="69213"/>
                    <a:pt x="753590" y="69213"/>
                  </a:cubicBezTo>
                  <a:close/>
                  <a:moveTo>
                    <a:pt x="817090" y="68725"/>
                  </a:moveTo>
                  <a:cubicBezTo>
                    <a:pt x="818677" y="68725"/>
                    <a:pt x="820265" y="68725"/>
                    <a:pt x="820265" y="68725"/>
                  </a:cubicBezTo>
                  <a:cubicBezTo>
                    <a:pt x="820265" y="70312"/>
                    <a:pt x="820265" y="71900"/>
                    <a:pt x="818677" y="71900"/>
                  </a:cubicBezTo>
                  <a:cubicBezTo>
                    <a:pt x="818677" y="70312"/>
                    <a:pt x="815502" y="68725"/>
                    <a:pt x="817090" y="68725"/>
                  </a:cubicBezTo>
                  <a:close/>
                  <a:moveTo>
                    <a:pt x="427359" y="68725"/>
                  </a:moveTo>
                  <a:cubicBezTo>
                    <a:pt x="428549" y="68725"/>
                    <a:pt x="429740" y="70842"/>
                    <a:pt x="428549" y="70842"/>
                  </a:cubicBezTo>
                  <a:cubicBezTo>
                    <a:pt x="428549" y="71900"/>
                    <a:pt x="427359" y="71900"/>
                    <a:pt x="426168" y="71900"/>
                  </a:cubicBezTo>
                  <a:cubicBezTo>
                    <a:pt x="424977" y="70842"/>
                    <a:pt x="426168" y="69783"/>
                    <a:pt x="427359" y="68725"/>
                  </a:cubicBezTo>
                  <a:close/>
                  <a:moveTo>
                    <a:pt x="431328" y="67931"/>
                  </a:moveTo>
                  <a:cubicBezTo>
                    <a:pt x="431328" y="68725"/>
                    <a:pt x="431328" y="68725"/>
                    <a:pt x="431328" y="68725"/>
                  </a:cubicBezTo>
                  <a:cubicBezTo>
                    <a:pt x="429740" y="68725"/>
                    <a:pt x="429740" y="68725"/>
                    <a:pt x="429740" y="68725"/>
                  </a:cubicBezTo>
                  <a:cubicBezTo>
                    <a:pt x="429740" y="67931"/>
                    <a:pt x="431328" y="67137"/>
                    <a:pt x="431328" y="67931"/>
                  </a:cubicBezTo>
                  <a:close/>
                  <a:moveTo>
                    <a:pt x="802167" y="67137"/>
                  </a:moveTo>
                  <a:cubicBezTo>
                    <a:pt x="805130" y="69824"/>
                    <a:pt x="806612" y="72510"/>
                    <a:pt x="811057" y="72510"/>
                  </a:cubicBezTo>
                  <a:cubicBezTo>
                    <a:pt x="815502" y="73853"/>
                    <a:pt x="809575" y="75197"/>
                    <a:pt x="809575" y="77883"/>
                  </a:cubicBezTo>
                  <a:cubicBezTo>
                    <a:pt x="806612" y="77883"/>
                    <a:pt x="809575" y="73853"/>
                    <a:pt x="806612" y="73853"/>
                  </a:cubicBezTo>
                  <a:cubicBezTo>
                    <a:pt x="803649" y="76540"/>
                    <a:pt x="803649" y="80570"/>
                    <a:pt x="800685" y="81913"/>
                  </a:cubicBezTo>
                  <a:cubicBezTo>
                    <a:pt x="802167" y="83257"/>
                    <a:pt x="802167" y="83257"/>
                    <a:pt x="802167" y="83257"/>
                  </a:cubicBezTo>
                  <a:cubicBezTo>
                    <a:pt x="802167" y="84600"/>
                    <a:pt x="800685" y="84600"/>
                    <a:pt x="799204" y="84600"/>
                  </a:cubicBezTo>
                  <a:cubicBezTo>
                    <a:pt x="800685" y="80570"/>
                    <a:pt x="797722" y="80570"/>
                    <a:pt x="797722" y="76540"/>
                  </a:cubicBezTo>
                  <a:cubicBezTo>
                    <a:pt x="796240" y="76540"/>
                    <a:pt x="793277" y="73853"/>
                    <a:pt x="796240" y="72510"/>
                  </a:cubicBezTo>
                  <a:cubicBezTo>
                    <a:pt x="797722" y="72510"/>
                    <a:pt x="799204" y="71167"/>
                    <a:pt x="799204" y="69824"/>
                  </a:cubicBezTo>
                  <a:cubicBezTo>
                    <a:pt x="797722" y="69824"/>
                    <a:pt x="799204" y="68480"/>
                    <a:pt x="799204" y="68480"/>
                  </a:cubicBezTo>
                  <a:cubicBezTo>
                    <a:pt x="802167" y="67137"/>
                    <a:pt x="802167" y="67137"/>
                    <a:pt x="802167" y="67137"/>
                  </a:cubicBezTo>
                  <a:close/>
                  <a:moveTo>
                    <a:pt x="774228" y="62374"/>
                  </a:moveTo>
                  <a:cubicBezTo>
                    <a:pt x="775815" y="62374"/>
                    <a:pt x="775815" y="65549"/>
                    <a:pt x="774228" y="67136"/>
                  </a:cubicBezTo>
                  <a:cubicBezTo>
                    <a:pt x="774228" y="68724"/>
                    <a:pt x="771053" y="67136"/>
                    <a:pt x="771053" y="68724"/>
                  </a:cubicBezTo>
                  <a:cubicBezTo>
                    <a:pt x="772640" y="67136"/>
                    <a:pt x="769465" y="62374"/>
                    <a:pt x="774228" y="62374"/>
                  </a:cubicBezTo>
                  <a:close/>
                  <a:moveTo>
                    <a:pt x="764702" y="62374"/>
                  </a:moveTo>
                  <a:lnTo>
                    <a:pt x="764702" y="67136"/>
                  </a:lnTo>
                  <a:cubicBezTo>
                    <a:pt x="762585" y="68724"/>
                    <a:pt x="761527" y="62374"/>
                    <a:pt x="764702" y="62374"/>
                  </a:cubicBezTo>
                  <a:close/>
                  <a:moveTo>
                    <a:pt x="556740" y="62374"/>
                  </a:moveTo>
                  <a:lnTo>
                    <a:pt x="558328" y="63962"/>
                  </a:lnTo>
                  <a:cubicBezTo>
                    <a:pt x="556740" y="63962"/>
                    <a:pt x="556740" y="63962"/>
                    <a:pt x="556740" y="63962"/>
                  </a:cubicBezTo>
                  <a:cubicBezTo>
                    <a:pt x="556740" y="62374"/>
                    <a:pt x="556740" y="62374"/>
                    <a:pt x="556740" y="62374"/>
                  </a:cubicBezTo>
                  <a:close/>
                  <a:moveTo>
                    <a:pt x="761528" y="59199"/>
                  </a:moveTo>
                  <a:cubicBezTo>
                    <a:pt x="761528" y="59199"/>
                    <a:pt x="763115" y="59199"/>
                    <a:pt x="763115" y="59199"/>
                  </a:cubicBezTo>
                  <a:cubicBezTo>
                    <a:pt x="764703" y="60786"/>
                    <a:pt x="763115" y="60786"/>
                    <a:pt x="763115" y="62374"/>
                  </a:cubicBezTo>
                  <a:cubicBezTo>
                    <a:pt x="761528" y="60786"/>
                    <a:pt x="759940" y="60786"/>
                    <a:pt x="761528" y="59199"/>
                  </a:cubicBezTo>
                  <a:close/>
                  <a:moveTo>
                    <a:pt x="594840" y="59199"/>
                  </a:moveTo>
                  <a:cubicBezTo>
                    <a:pt x="596428" y="59199"/>
                    <a:pt x="596428" y="60786"/>
                    <a:pt x="596428" y="62374"/>
                  </a:cubicBezTo>
                  <a:cubicBezTo>
                    <a:pt x="596428" y="62374"/>
                    <a:pt x="596428" y="62374"/>
                    <a:pt x="594840" y="62374"/>
                  </a:cubicBezTo>
                  <a:cubicBezTo>
                    <a:pt x="594840" y="59199"/>
                    <a:pt x="594840" y="59199"/>
                    <a:pt x="594840" y="59199"/>
                  </a:cubicBezTo>
                  <a:close/>
                  <a:moveTo>
                    <a:pt x="672627" y="58803"/>
                  </a:moveTo>
                  <a:cubicBezTo>
                    <a:pt x="672627" y="57612"/>
                    <a:pt x="672627" y="58803"/>
                    <a:pt x="674215" y="58803"/>
                  </a:cubicBezTo>
                  <a:cubicBezTo>
                    <a:pt x="672627" y="59993"/>
                    <a:pt x="672627" y="61184"/>
                    <a:pt x="672627" y="62375"/>
                  </a:cubicBezTo>
                  <a:cubicBezTo>
                    <a:pt x="672627" y="58803"/>
                    <a:pt x="672627" y="58803"/>
                    <a:pt x="672627" y="58803"/>
                  </a:cubicBezTo>
                  <a:close/>
                  <a:moveTo>
                    <a:pt x="759940" y="56024"/>
                  </a:moveTo>
                  <a:lnTo>
                    <a:pt x="761528" y="56024"/>
                  </a:lnTo>
                  <a:lnTo>
                    <a:pt x="761528" y="57612"/>
                  </a:lnTo>
                  <a:close/>
                  <a:moveTo>
                    <a:pt x="666277" y="56024"/>
                  </a:moveTo>
                  <a:lnTo>
                    <a:pt x="667865" y="56024"/>
                  </a:lnTo>
                  <a:lnTo>
                    <a:pt x="667865" y="57612"/>
                  </a:lnTo>
                  <a:lnTo>
                    <a:pt x="666277" y="57612"/>
                  </a:lnTo>
                  <a:close/>
                  <a:moveTo>
                    <a:pt x="753590" y="55780"/>
                  </a:moveTo>
                  <a:cubicBezTo>
                    <a:pt x="753590" y="54437"/>
                    <a:pt x="756765" y="55780"/>
                    <a:pt x="758353" y="55780"/>
                  </a:cubicBezTo>
                  <a:cubicBezTo>
                    <a:pt x="758353" y="61153"/>
                    <a:pt x="758353" y="63840"/>
                    <a:pt x="755178" y="69213"/>
                  </a:cubicBezTo>
                  <a:cubicBezTo>
                    <a:pt x="753590" y="55780"/>
                    <a:pt x="753590" y="55780"/>
                    <a:pt x="753590" y="55780"/>
                  </a:cubicBezTo>
                  <a:close/>
                  <a:moveTo>
                    <a:pt x="800534" y="54437"/>
                  </a:moveTo>
                  <a:cubicBezTo>
                    <a:pt x="804616" y="58334"/>
                    <a:pt x="810059" y="59633"/>
                    <a:pt x="814141" y="62230"/>
                  </a:cubicBezTo>
                  <a:cubicBezTo>
                    <a:pt x="812781" y="63529"/>
                    <a:pt x="815502" y="66127"/>
                    <a:pt x="815502" y="67426"/>
                  </a:cubicBezTo>
                  <a:cubicBezTo>
                    <a:pt x="811420" y="68725"/>
                    <a:pt x="811420" y="59633"/>
                    <a:pt x="805977" y="63529"/>
                  </a:cubicBezTo>
                  <a:cubicBezTo>
                    <a:pt x="801895" y="60931"/>
                    <a:pt x="801895" y="63529"/>
                    <a:pt x="797813" y="59633"/>
                  </a:cubicBezTo>
                  <a:cubicBezTo>
                    <a:pt x="796452" y="58334"/>
                    <a:pt x="797813" y="54437"/>
                    <a:pt x="800534" y="54437"/>
                  </a:cubicBezTo>
                  <a:close/>
                  <a:moveTo>
                    <a:pt x="790896" y="53076"/>
                  </a:moveTo>
                  <a:cubicBezTo>
                    <a:pt x="790896" y="53076"/>
                    <a:pt x="790896" y="53076"/>
                    <a:pt x="792285" y="53076"/>
                  </a:cubicBezTo>
                  <a:lnTo>
                    <a:pt x="790971" y="53334"/>
                  </a:lnTo>
                  <a:close/>
                  <a:moveTo>
                    <a:pt x="767877" y="52849"/>
                  </a:moveTo>
                  <a:lnTo>
                    <a:pt x="769465" y="52849"/>
                  </a:lnTo>
                  <a:lnTo>
                    <a:pt x="769465" y="54437"/>
                  </a:lnTo>
                  <a:lnTo>
                    <a:pt x="767877" y="54437"/>
                  </a:lnTo>
                  <a:close/>
                  <a:moveTo>
                    <a:pt x="683740" y="52849"/>
                  </a:moveTo>
                  <a:cubicBezTo>
                    <a:pt x="683740" y="52849"/>
                    <a:pt x="685328" y="52849"/>
                    <a:pt x="685328" y="54437"/>
                  </a:cubicBezTo>
                  <a:cubicBezTo>
                    <a:pt x="685328" y="54437"/>
                    <a:pt x="683740" y="56024"/>
                    <a:pt x="682153" y="57612"/>
                  </a:cubicBezTo>
                  <a:cubicBezTo>
                    <a:pt x="680565" y="57612"/>
                    <a:pt x="680565" y="57612"/>
                    <a:pt x="680565" y="57612"/>
                  </a:cubicBezTo>
                  <a:cubicBezTo>
                    <a:pt x="680565" y="54437"/>
                    <a:pt x="682153" y="54437"/>
                    <a:pt x="683740" y="52849"/>
                  </a:cubicBezTo>
                  <a:close/>
                  <a:moveTo>
                    <a:pt x="672628" y="49674"/>
                  </a:moveTo>
                  <a:cubicBezTo>
                    <a:pt x="672628" y="51262"/>
                    <a:pt x="672628" y="51262"/>
                    <a:pt x="672628" y="51262"/>
                  </a:cubicBezTo>
                  <a:cubicBezTo>
                    <a:pt x="671040" y="51262"/>
                    <a:pt x="671040" y="51262"/>
                    <a:pt x="671040" y="51262"/>
                  </a:cubicBezTo>
                  <a:cubicBezTo>
                    <a:pt x="672628" y="49674"/>
                    <a:pt x="672628" y="49674"/>
                    <a:pt x="672628" y="49674"/>
                  </a:cubicBezTo>
                  <a:close/>
                  <a:moveTo>
                    <a:pt x="610318" y="49674"/>
                  </a:moveTo>
                  <a:cubicBezTo>
                    <a:pt x="610318" y="51262"/>
                    <a:pt x="613890" y="49674"/>
                    <a:pt x="613890" y="54437"/>
                  </a:cubicBezTo>
                  <a:cubicBezTo>
                    <a:pt x="611509" y="54437"/>
                    <a:pt x="610318" y="54437"/>
                    <a:pt x="609127" y="52849"/>
                  </a:cubicBezTo>
                  <a:cubicBezTo>
                    <a:pt x="610318" y="49674"/>
                    <a:pt x="610318" y="49674"/>
                    <a:pt x="610318" y="49674"/>
                  </a:cubicBezTo>
                  <a:close/>
                  <a:moveTo>
                    <a:pt x="690090" y="48087"/>
                  </a:moveTo>
                  <a:lnTo>
                    <a:pt x="691677" y="48087"/>
                  </a:lnTo>
                  <a:cubicBezTo>
                    <a:pt x="693265" y="51262"/>
                    <a:pt x="690090" y="52849"/>
                    <a:pt x="690090" y="54437"/>
                  </a:cubicBezTo>
                  <a:cubicBezTo>
                    <a:pt x="688502" y="54437"/>
                    <a:pt x="688502" y="54437"/>
                    <a:pt x="688502" y="54437"/>
                  </a:cubicBezTo>
                  <a:cubicBezTo>
                    <a:pt x="688502" y="52849"/>
                    <a:pt x="690090" y="51262"/>
                    <a:pt x="690090" y="48087"/>
                  </a:cubicBezTo>
                  <a:close/>
                  <a:moveTo>
                    <a:pt x="775616" y="47633"/>
                  </a:moveTo>
                  <a:cubicBezTo>
                    <a:pt x="778394" y="55798"/>
                    <a:pt x="785340" y="44912"/>
                    <a:pt x="785340" y="54437"/>
                  </a:cubicBezTo>
                  <a:lnTo>
                    <a:pt x="790971" y="53334"/>
                  </a:lnTo>
                  <a:lnTo>
                    <a:pt x="793674" y="62601"/>
                  </a:lnTo>
                  <a:cubicBezTo>
                    <a:pt x="795063" y="62601"/>
                    <a:pt x="795063" y="62601"/>
                    <a:pt x="796452" y="63962"/>
                  </a:cubicBezTo>
                  <a:cubicBezTo>
                    <a:pt x="796452" y="63962"/>
                    <a:pt x="795063" y="65323"/>
                    <a:pt x="795063" y="65323"/>
                  </a:cubicBezTo>
                  <a:cubicBezTo>
                    <a:pt x="792285" y="66683"/>
                    <a:pt x="793674" y="63962"/>
                    <a:pt x="790896" y="62601"/>
                  </a:cubicBezTo>
                  <a:cubicBezTo>
                    <a:pt x="789507" y="63962"/>
                    <a:pt x="782562" y="62601"/>
                    <a:pt x="785340" y="68044"/>
                  </a:cubicBezTo>
                  <a:cubicBezTo>
                    <a:pt x="785340" y="70766"/>
                    <a:pt x="785340" y="70766"/>
                    <a:pt x="785340" y="70766"/>
                  </a:cubicBezTo>
                  <a:cubicBezTo>
                    <a:pt x="781172" y="73487"/>
                    <a:pt x="781172" y="69405"/>
                    <a:pt x="779783" y="66683"/>
                  </a:cubicBezTo>
                  <a:cubicBezTo>
                    <a:pt x="782562" y="62601"/>
                    <a:pt x="777005" y="63962"/>
                    <a:pt x="779783" y="58519"/>
                  </a:cubicBezTo>
                  <a:cubicBezTo>
                    <a:pt x="777005" y="55798"/>
                    <a:pt x="774227" y="54437"/>
                    <a:pt x="774227" y="50355"/>
                  </a:cubicBezTo>
                  <a:cubicBezTo>
                    <a:pt x="775616" y="47633"/>
                    <a:pt x="775616" y="47633"/>
                    <a:pt x="775616" y="47633"/>
                  </a:cubicBezTo>
                  <a:close/>
                  <a:moveTo>
                    <a:pt x="764703" y="46499"/>
                  </a:moveTo>
                  <a:cubicBezTo>
                    <a:pt x="761528" y="48086"/>
                    <a:pt x="763115" y="51261"/>
                    <a:pt x="761528" y="52849"/>
                  </a:cubicBezTo>
                  <a:cubicBezTo>
                    <a:pt x="759940" y="48086"/>
                    <a:pt x="759940" y="48086"/>
                    <a:pt x="759940" y="48086"/>
                  </a:cubicBezTo>
                  <a:cubicBezTo>
                    <a:pt x="761528" y="51261"/>
                    <a:pt x="761528" y="46499"/>
                    <a:pt x="764703" y="46499"/>
                  </a:cubicBezTo>
                  <a:close/>
                  <a:moveTo>
                    <a:pt x="582140" y="46499"/>
                  </a:moveTo>
                  <a:cubicBezTo>
                    <a:pt x="583727" y="49674"/>
                    <a:pt x="580552" y="51261"/>
                    <a:pt x="580552" y="52849"/>
                  </a:cubicBezTo>
                  <a:cubicBezTo>
                    <a:pt x="577377" y="51261"/>
                    <a:pt x="577377" y="51261"/>
                    <a:pt x="577377" y="51261"/>
                  </a:cubicBezTo>
                  <a:cubicBezTo>
                    <a:pt x="580552" y="48086"/>
                    <a:pt x="577377" y="48086"/>
                    <a:pt x="582140" y="46499"/>
                  </a:cubicBezTo>
                  <a:close/>
                  <a:moveTo>
                    <a:pt x="686915" y="45970"/>
                  </a:moveTo>
                  <a:lnTo>
                    <a:pt x="686915" y="47029"/>
                  </a:lnTo>
                  <a:cubicBezTo>
                    <a:pt x="685328" y="48087"/>
                    <a:pt x="685328" y="47029"/>
                    <a:pt x="685328" y="47029"/>
                  </a:cubicBezTo>
                  <a:cubicBezTo>
                    <a:pt x="683740" y="45970"/>
                    <a:pt x="685328" y="44912"/>
                    <a:pt x="686915" y="45970"/>
                  </a:cubicBezTo>
                  <a:close/>
                  <a:moveTo>
                    <a:pt x="751367" y="44912"/>
                  </a:moveTo>
                  <a:cubicBezTo>
                    <a:pt x="753907" y="46182"/>
                    <a:pt x="755177" y="47452"/>
                    <a:pt x="753907" y="51262"/>
                  </a:cubicBezTo>
                  <a:cubicBezTo>
                    <a:pt x="753907" y="47452"/>
                    <a:pt x="748827" y="48722"/>
                    <a:pt x="751367" y="44912"/>
                  </a:cubicBezTo>
                  <a:close/>
                  <a:moveTo>
                    <a:pt x="594840" y="43324"/>
                  </a:moveTo>
                  <a:lnTo>
                    <a:pt x="596428" y="43324"/>
                  </a:lnTo>
                  <a:cubicBezTo>
                    <a:pt x="596428" y="43324"/>
                    <a:pt x="596428" y="44912"/>
                    <a:pt x="596428" y="44912"/>
                  </a:cubicBezTo>
                  <a:cubicBezTo>
                    <a:pt x="594840" y="43324"/>
                    <a:pt x="594840" y="43324"/>
                    <a:pt x="594840" y="43324"/>
                  </a:cubicBezTo>
                  <a:close/>
                  <a:moveTo>
                    <a:pt x="629765" y="40150"/>
                  </a:moveTo>
                  <a:lnTo>
                    <a:pt x="631353" y="40150"/>
                  </a:lnTo>
                  <a:cubicBezTo>
                    <a:pt x="631353" y="41737"/>
                    <a:pt x="631353" y="41737"/>
                    <a:pt x="631353" y="41737"/>
                  </a:cubicBezTo>
                  <a:cubicBezTo>
                    <a:pt x="629765" y="41737"/>
                    <a:pt x="629765" y="41737"/>
                    <a:pt x="629765" y="40150"/>
                  </a:cubicBezTo>
                  <a:close/>
                  <a:moveTo>
                    <a:pt x="754119" y="36974"/>
                  </a:moveTo>
                  <a:cubicBezTo>
                    <a:pt x="755177" y="38562"/>
                    <a:pt x="754119" y="40149"/>
                    <a:pt x="755177" y="41737"/>
                  </a:cubicBezTo>
                  <a:cubicBezTo>
                    <a:pt x="754119" y="41737"/>
                    <a:pt x="754119" y="41737"/>
                    <a:pt x="754119" y="41737"/>
                  </a:cubicBezTo>
                  <a:cubicBezTo>
                    <a:pt x="754119" y="40149"/>
                    <a:pt x="752002" y="38562"/>
                    <a:pt x="754119" y="36974"/>
                  </a:cubicBezTo>
                  <a:close/>
                  <a:moveTo>
                    <a:pt x="696837" y="36974"/>
                  </a:moveTo>
                  <a:cubicBezTo>
                    <a:pt x="698226" y="39752"/>
                    <a:pt x="698226" y="41141"/>
                    <a:pt x="699615" y="42530"/>
                  </a:cubicBezTo>
                  <a:cubicBezTo>
                    <a:pt x="694059" y="39752"/>
                    <a:pt x="698226" y="48087"/>
                    <a:pt x="695448" y="48087"/>
                  </a:cubicBezTo>
                  <a:cubicBezTo>
                    <a:pt x="694059" y="48087"/>
                    <a:pt x="695448" y="45309"/>
                    <a:pt x="692670" y="45309"/>
                  </a:cubicBezTo>
                  <a:cubicBezTo>
                    <a:pt x="691280" y="46698"/>
                    <a:pt x="691280" y="46698"/>
                    <a:pt x="691280" y="46698"/>
                  </a:cubicBezTo>
                  <a:cubicBezTo>
                    <a:pt x="691280" y="45309"/>
                    <a:pt x="691280" y="42530"/>
                    <a:pt x="689891" y="42530"/>
                  </a:cubicBezTo>
                  <a:cubicBezTo>
                    <a:pt x="688502" y="42530"/>
                    <a:pt x="688502" y="42530"/>
                    <a:pt x="688502" y="42530"/>
                  </a:cubicBezTo>
                  <a:cubicBezTo>
                    <a:pt x="689891" y="41141"/>
                    <a:pt x="689891" y="41141"/>
                    <a:pt x="691280" y="41141"/>
                  </a:cubicBezTo>
                  <a:cubicBezTo>
                    <a:pt x="694059" y="43920"/>
                    <a:pt x="694059" y="43920"/>
                    <a:pt x="694059" y="43920"/>
                  </a:cubicBezTo>
                  <a:cubicBezTo>
                    <a:pt x="695448" y="42530"/>
                    <a:pt x="694059" y="38363"/>
                    <a:pt x="696837" y="36974"/>
                  </a:cubicBezTo>
                  <a:close/>
                  <a:moveTo>
                    <a:pt x="629765" y="35387"/>
                  </a:moveTo>
                  <a:cubicBezTo>
                    <a:pt x="631353" y="36975"/>
                    <a:pt x="629765" y="38562"/>
                    <a:pt x="628178" y="40150"/>
                  </a:cubicBezTo>
                  <a:lnTo>
                    <a:pt x="629765" y="40150"/>
                  </a:lnTo>
                  <a:cubicBezTo>
                    <a:pt x="626590" y="43325"/>
                    <a:pt x="626590" y="43325"/>
                    <a:pt x="626590" y="43325"/>
                  </a:cubicBezTo>
                  <a:cubicBezTo>
                    <a:pt x="626590" y="41737"/>
                    <a:pt x="628178" y="40150"/>
                    <a:pt x="626590" y="38562"/>
                  </a:cubicBezTo>
                  <a:cubicBezTo>
                    <a:pt x="626590" y="36975"/>
                    <a:pt x="628178" y="36975"/>
                    <a:pt x="629765" y="35387"/>
                  </a:cubicBezTo>
                  <a:close/>
                  <a:moveTo>
                    <a:pt x="581505" y="35387"/>
                  </a:moveTo>
                  <a:cubicBezTo>
                    <a:pt x="581505" y="35387"/>
                    <a:pt x="582775" y="38562"/>
                    <a:pt x="584045" y="36974"/>
                  </a:cubicBezTo>
                  <a:cubicBezTo>
                    <a:pt x="585315" y="38562"/>
                    <a:pt x="585315" y="38562"/>
                    <a:pt x="585315" y="38562"/>
                  </a:cubicBezTo>
                  <a:cubicBezTo>
                    <a:pt x="584045" y="41737"/>
                    <a:pt x="581505" y="40149"/>
                    <a:pt x="580235" y="40149"/>
                  </a:cubicBezTo>
                  <a:cubicBezTo>
                    <a:pt x="578965" y="38562"/>
                    <a:pt x="578965" y="33799"/>
                    <a:pt x="581505" y="35387"/>
                  </a:cubicBezTo>
                  <a:close/>
                  <a:moveTo>
                    <a:pt x="588490" y="35210"/>
                  </a:moveTo>
                  <a:cubicBezTo>
                    <a:pt x="591665" y="33799"/>
                    <a:pt x="596427" y="36621"/>
                    <a:pt x="596427" y="39443"/>
                  </a:cubicBezTo>
                  <a:cubicBezTo>
                    <a:pt x="591665" y="36621"/>
                    <a:pt x="591665" y="46499"/>
                    <a:pt x="586902" y="40854"/>
                  </a:cubicBezTo>
                  <a:cubicBezTo>
                    <a:pt x="586902" y="39443"/>
                    <a:pt x="588490" y="38032"/>
                    <a:pt x="588490" y="35210"/>
                  </a:cubicBezTo>
                  <a:close/>
                  <a:moveTo>
                    <a:pt x="691677" y="32212"/>
                  </a:moveTo>
                  <a:cubicBezTo>
                    <a:pt x="693265" y="33270"/>
                    <a:pt x="693265" y="34329"/>
                    <a:pt x="693265" y="35387"/>
                  </a:cubicBezTo>
                  <a:cubicBezTo>
                    <a:pt x="691677" y="35387"/>
                    <a:pt x="691677" y="35387"/>
                    <a:pt x="691677" y="35387"/>
                  </a:cubicBezTo>
                  <a:cubicBezTo>
                    <a:pt x="691677" y="35387"/>
                    <a:pt x="691677" y="33270"/>
                    <a:pt x="691677" y="32212"/>
                  </a:cubicBezTo>
                  <a:close/>
                  <a:moveTo>
                    <a:pt x="617065" y="29037"/>
                  </a:moveTo>
                  <a:cubicBezTo>
                    <a:pt x="618652" y="30095"/>
                    <a:pt x="620240" y="30095"/>
                    <a:pt x="621827" y="32212"/>
                  </a:cubicBezTo>
                  <a:cubicBezTo>
                    <a:pt x="620240" y="32212"/>
                    <a:pt x="620240" y="32212"/>
                    <a:pt x="618652" y="32212"/>
                  </a:cubicBezTo>
                  <a:cubicBezTo>
                    <a:pt x="618652" y="31154"/>
                    <a:pt x="615477" y="30095"/>
                    <a:pt x="617065" y="29037"/>
                  </a:cubicBezTo>
                  <a:close/>
                  <a:moveTo>
                    <a:pt x="503937" y="27049"/>
                  </a:moveTo>
                  <a:cubicBezTo>
                    <a:pt x="503937" y="27049"/>
                    <a:pt x="505351" y="25640"/>
                    <a:pt x="506765" y="27049"/>
                  </a:cubicBezTo>
                  <a:cubicBezTo>
                    <a:pt x="503937" y="29866"/>
                    <a:pt x="503937" y="29866"/>
                    <a:pt x="503937" y="29866"/>
                  </a:cubicBezTo>
                  <a:close/>
                  <a:moveTo>
                    <a:pt x="732953" y="25862"/>
                  </a:moveTo>
                  <a:cubicBezTo>
                    <a:pt x="734540" y="28508"/>
                    <a:pt x="731365" y="31154"/>
                    <a:pt x="731365" y="33800"/>
                  </a:cubicBezTo>
                  <a:cubicBezTo>
                    <a:pt x="729778" y="33800"/>
                    <a:pt x="729778" y="33800"/>
                    <a:pt x="729778" y="33800"/>
                  </a:cubicBezTo>
                  <a:cubicBezTo>
                    <a:pt x="728190" y="31154"/>
                    <a:pt x="732953" y="28508"/>
                    <a:pt x="732953" y="25862"/>
                  </a:cubicBezTo>
                  <a:close/>
                  <a:moveTo>
                    <a:pt x="606945" y="25862"/>
                  </a:moveTo>
                  <a:cubicBezTo>
                    <a:pt x="608334" y="28614"/>
                    <a:pt x="609723" y="29990"/>
                    <a:pt x="609723" y="32741"/>
                  </a:cubicBezTo>
                  <a:cubicBezTo>
                    <a:pt x="602777" y="35493"/>
                    <a:pt x="613890" y="38245"/>
                    <a:pt x="608334" y="40996"/>
                  </a:cubicBezTo>
                  <a:cubicBezTo>
                    <a:pt x="608334" y="42372"/>
                    <a:pt x="608334" y="45124"/>
                    <a:pt x="606945" y="46500"/>
                  </a:cubicBezTo>
                  <a:cubicBezTo>
                    <a:pt x="602777" y="45124"/>
                    <a:pt x="608334" y="39621"/>
                    <a:pt x="604166" y="38245"/>
                  </a:cubicBezTo>
                  <a:cubicBezTo>
                    <a:pt x="606945" y="34117"/>
                    <a:pt x="606945" y="29990"/>
                    <a:pt x="606945" y="25862"/>
                  </a:cubicBezTo>
                  <a:close/>
                  <a:moveTo>
                    <a:pt x="534515" y="24274"/>
                  </a:moveTo>
                  <a:cubicBezTo>
                    <a:pt x="539277" y="19512"/>
                    <a:pt x="536102" y="27449"/>
                    <a:pt x="539277" y="29037"/>
                  </a:cubicBezTo>
                  <a:cubicBezTo>
                    <a:pt x="539277" y="30624"/>
                    <a:pt x="536102" y="32212"/>
                    <a:pt x="534515" y="30624"/>
                  </a:cubicBezTo>
                  <a:cubicBezTo>
                    <a:pt x="534515" y="29037"/>
                    <a:pt x="532927" y="27449"/>
                    <a:pt x="534515" y="24274"/>
                  </a:cubicBezTo>
                  <a:close/>
                  <a:moveTo>
                    <a:pt x="561502" y="24274"/>
                  </a:moveTo>
                  <a:cubicBezTo>
                    <a:pt x="563090" y="24274"/>
                    <a:pt x="563090" y="25862"/>
                    <a:pt x="563090" y="25862"/>
                  </a:cubicBezTo>
                  <a:cubicBezTo>
                    <a:pt x="561502" y="25862"/>
                    <a:pt x="561502" y="25862"/>
                    <a:pt x="561502" y="25862"/>
                  </a:cubicBezTo>
                  <a:cubicBezTo>
                    <a:pt x="561502" y="24274"/>
                    <a:pt x="561502" y="24274"/>
                    <a:pt x="561502" y="24274"/>
                  </a:cubicBezTo>
                  <a:close/>
                  <a:moveTo>
                    <a:pt x="527636" y="24116"/>
                  </a:moveTo>
                  <a:cubicBezTo>
                    <a:pt x="529012" y="25545"/>
                    <a:pt x="534515" y="31260"/>
                    <a:pt x="529012" y="35546"/>
                  </a:cubicBezTo>
                  <a:cubicBezTo>
                    <a:pt x="529012" y="36975"/>
                    <a:pt x="529012" y="36975"/>
                    <a:pt x="529012" y="36975"/>
                  </a:cubicBezTo>
                  <a:cubicBezTo>
                    <a:pt x="527636" y="35546"/>
                    <a:pt x="529012" y="31260"/>
                    <a:pt x="524884" y="32689"/>
                  </a:cubicBezTo>
                  <a:cubicBezTo>
                    <a:pt x="524884" y="34117"/>
                    <a:pt x="519381" y="34117"/>
                    <a:pt x="520756" y="36975"/>
                  </a:cubicBezTo>
                  <a:cubicBezTo>
                    <a:pt x="513877" y="35546"/>
                    <a:pt x="523508" y="31260"/>
                    <a:pt x="520756" y="26973"/>
                  </a:cubicBezTo>
                  <a:cubicBezTo>
                    <a:pt x="520756" y="22687"/>
                    <a:pt x="524884" y="26973"/>
                    <a:pt x="527636" y="24116"/>
                  </a:cubicBezTo>
                  <a:close/>
                  <a:moveTo>
                    <a:pt x="581842" y="23084"/>
                  </a:moveTo>
                  <a:cubicBezTo>
                    <a:pt x="583000" y="24275"/>
                    <a:pt x="583331" y="26656"/>
                    <a:pt x="581346" y="29037"/>
                  </a:cubicBezTo>
                  <a:cubicBezTo>
                    <a:pt x="581346" y="30625"/>
                    <a:pt x="578700" y="30625"/>
                    <a:pt x="577377" y="29037"/>
                  </a:cubicBezTo>
                  <a:cubicBezTo>
                    <a:pt x="577377" y="27450"/>
                    <a:pt x="577377" y="25862"/>
                    <a:pt x="577377" y="24275"/>
                  </a:cubicBezTo>
                  <a:cubicBezTo>
                    <a:pt x="578700" y="21893"/>
                    <a:pt x="580685" y="21893"/>
                    <a:pt x="581842" y="23084"/>
                  </a:cubicBezTo>
                  <a:close/>
                  <a:moveTo>
                    <a:pt x="704377" y="22052"/>
                  </a:moveTo>
                  <a:cubicBezTo>
                    <a:pt x="705788" y="20782"/>
                    <a:pt x="708610" y="22052"/>
                    <a:pt x="710022" y="23322"/>
                  </a:cubicBezTo>
                  <a:cubicBezTo>
                    <a:pt x="708610" y="24592"/>
                    <a:pt x="708610" y="25862"/>
                    <a:pt x="707199" y="25862"/>
                  </a:cubicBezTo>
                  <a:cubicBezTo>
                    <a:pt x="705788" y="25862"/>
                    <a:pt x="705788" y="24592"/>
                    <a:pt x="704377" y="24592"/>
                  </a:cubicBezTo>
                  <a:cubicBezTo>
                    <a:pt x="704377" y="22052"/>
                    <a:pt x="704377" y="22052"/>
                    <a:pt x="704377" y="22052"/>
                  </a:cubicBezTo>
                  <a:close/>
                  <a:moveTo>
                    <a:pt x="712844" y="20782"/>
                  </a:moveTo>
                  <a:cubicBezTo>
                    <a:pt x="711433" y="22052"/>
                    <a:pt x="717077" y="24592"/>
                    <a:pt x="712844" y="25862"/>
                  </a:cubicBezTo>
                  <a:cubicBezTo>
                    <a:pt x="711433" y="25862"/>
                    <a:pt x="711433" y="24592"/>
                    <a:pt x="710022" y="23322"/>
                  </a:cubicBezTo>
                  <a:cubicBezTo>
                    <a:pt x="711433" y="22052"/>
                    <a:pt x="710022" y="19512"/>
                    <a:pt x="712844" y="20782"/>
                  </a:cubicBezTo>
                  <a:close/>
                  <a:moveTo>
                    <a:pt x="542452" y="19512"/>
                  </a:moveTo>
                  <a:lnTo>
                    <a:pt x="544040" y="19512"/>
                  </a:lnTo>
                  <a:cubicBezTo>
                    <a:pt x="545627" y="19512"/>
                    <a:pt x="544040" y="21100"/>
                    <a:pt x="544040" y="21100"/>
                  </a:cubicBezTo>
                  <a:cubicBezTo>
                    <a:pt x="542452" y="19512"/>
                    <a:pt x="542452" y="19512"/>
                    <a:pt x="542452" y="19512"/>
                  </a:cubicBezTo>
                  <a:close/>
                  <a:moveTo>
                    <a:pt x="519434" y="19512"/>
                  </a:moveTo>
                  <a:cubicBezTo>
                    <a:pt x="521815" y="22052"/>
                    <a:pt x="518243" y="23322"/>
                    <a:pt x="519434" y="25862"/>
                  </a:cubicBezTo>
                  <a:cubicBezTo>
                    <a:pt x="517052" y="24592"/>
                    <a:pt x="517052" y="24592"/>
                    <a:pt x="517052" y="24592"/>
                  </a:cubicBezTo>
                  <a:cubicBezTo>
                    <a:pt x="518243" y="23322"/>
                    <a:pt x="517052" y="20782"/>
                    <a:pt x="519434" y="19512"/>
                  </a:cubicBezTo>
                  <a:close/>
                  <a:moveTo>
                    <a:pt x="571980" y="11574"/>
                  </a:moveTo>
                  <a:cubicBezTo>
                    <a:pt x="575790" y="14749"/>
                    <a:pt x="569440" y="13161"/>
                    <a:pt x="569440" y="14749"/>
                  </a:cubicBezTo>
                  <a:cubicBezTo>
                    <a:pt x="571980" y="11574"/>
                    <a:pt x="571980" y="11574"/>
                    <a:pt x="571980" y="11574"/>
                  </a:cubicBezTo>
                  <a:close/>
                  <a:moveTo>
                    <a:pt x="557874" y="6812"/>
                  </a:moveTo>
                  <a:cubicBezTo>
                    <a:pt x="560595" y="6812"/>
                    <a:pt x="561956" y="6812"/>
                    <a:pt x="563316" y="9352"/>
                  </a:cubicBezTo>
                  <a:cubicBezTo>
                    <a:pt x="561956" y="11892"/>
                    <a:pt x="564677" y="13162"/>
                    <a:pt x="561956" y="13162"/>
                  </a:cubicBezTo>
                  <a:cubicBezTo>
                    <a:pt x="561956" y="14432"/>
                    <a:pt x="564677" y="16972"/>
                    <a:pt x="564677" y="18242"/>
                  </a:cubicBezTo>
                  <a:cubicBezTo>
                    <a:pt x="563316" y="19512"/>
                    <a:pt x="563316" y="19512"/>
                    <a:pt x="563316" y="19512"/>
                  </a:cubicBezTo>
                  <a:cubicBezTo>
                    <a:pt x="559234" y="15702"/>
                    <a:pt x="559234" y="15702"/>
                    <a:pt x="559234" y="15702"/>
                  </a:cubicBezTo>
                  <a:cubicBezTo>
                    <a:pt x="556513" y="16972"/>
                    <a:pt x="556513" y="13162"/>
                    <a:pt x="555152" y="11892"/>
                  </a:cubicBezTo>
                  <a:cubicBezTo>
                    <a:pt x="557874" y="6812"/>
                    <a:pt x="557874" y="6812"/>
                    <a:pt x="557874" y="6812"/>
                  </a:cubicBezTo>
                  <a:close/>
                  <a:moveTo>
                    <a:pt x="345565" y="283"/>
                  </a:moveTo>
                  <a:cubicBezTo>
                    <a:pt x="358292" y="283"/>
                    <a:pt x="368190" y="5918"/>
                    <a:pt x="379502" y="10144"/>
                  </a:cubicBezTo>
                  <a:cubicBezTo>
                    <a:pt x="387986" y="14370"/>
                    <a:pt x="396470" y="15779"/>
                    <a:pt x="404955" y="20005"/>
                  </a:cubicBezTo>
                  <a:cubicBezTo>
                    <a:pt x="414853" y="31275"/>
                    <a:pt x="433235" y="25640"/>
                    <a:pt x="444548" y="38319"/>
                  </a:cubicBezTo>
                  <a:cubicBezTo>
                    <a:pt x="451618" y="36910"/>
                    <a:pt x="450204" y="43954"/>
                    <a:pt x="454446" y="48180"/>
                  </a:cubicBezTo>
                  <a:cubicBezTo>
                    <a:pt x="451618" y="52406"/>
                    <a:pt x="444548" y="52406"/>
                    <a:pt x="445962" y="58041"/>
                  </a:cubicBezTo>
                  <a:cubicBezTo>
                    <a:pt x="445962" y="59450"/>
                    <a:pt x="444548" y="60859"/>
                    <a:pt x="443134" y="60859"/>
                  </a:cubicBezTo>
                  <a:cubicBezTo>
                    <a:pt x="438891" y="58041"/>
                    <a:pt x="438891" y="58041"/>
                    <a:pt x="438891" y="58041"/>
                  </a:cubicBezTo>
                  <a:cubicBezTo>
                    <a:pt x="437477" y="60859"/>
                    <a:pt x="437477" y="60859"/>
                    <a:pt x="437477" y="60859"/>
                  </a:cubicBezTo>
                  <a:cubicBezTo>
                    <a:pt x="436063" y="58041"/>
                    <a:pt x="436063" y="58041"/>
                    <a:pt x="436063" y="58041"/>
                  </a:cubicBezTo>
                  <a:cubicBezTo>
                    <a:pt x="434649" y="60859"/>
                    <a:pt x="430407" y="60859"/>
                    <a:pt x="428993" y="63676"/>
                  </a:cubicBezTo>
                  <a:cubicBezTo>
                    <a:pt x="428993" y="65085"/>
                    <a:pt x="428993" y="65085"/>
                    <a:pt x="428993" y="65085"/>
                  </a:cubicBezTo>
                  <a:cubicBezTo>
                    <a:pt x="423337" y="65085"/>
                    <a:pt x="423337" y="65085"/>
                    <a:pt x="423337" y="65085"/>
                  </a:cubicBezTo>
                  <a:cubicBezTo>
                    <a:pt x="426165" y="70720"/>
                    <a:pt x="413439" y="69311"/>
                    <a:pt x="420509" y="73538"/>
                  </a:cubicBezTo>
                  <a:cubicBezTo>
                    <a:pt x="420509" y="72129"/>
                    <a:pt x="420509" y="72129"/>
                    <a:pt x="420509" y="72129"/>
                  </a:cubicBezTo>
                  <a:cubicBezTo>
                    <a:pt x="423337" y="72129"/>
                    <a:pt x="423337" y="72129"/>
                    <a:pt x="423337" y="72129"/>
                  </a:cubicBezTo>
                  <a:cubicBezTo>
                    <a:pt x="420509" y="73538"/>
                    <a:pt x="420509" y="79173"/>
                    <a:pt x="416267" y="79173"/>
                  </a:cubicBezTo>
                  <a:cubicBezTo>
                    <a:pt x="416267" y="83399"/>
                    <a:pt x="421923" y="84808"/>
                    <a:pt x="420509" y="89034"/>
                  </a:cubicBezTo>
                  <a:cubicBezTo>
                    <a:pt x="423337" y="90443"/>
                    <a:pt x="419095" y="93260"/>
                    <a:pt x="420509" y="96078"/>
                  </a:cubicBezTo>
                  <a:cubicBezTo>
                    <a:pt x="419095" y="96078"/>
                    <a:pt x="419095" y="97486"/>
                    <a:pt x="417681" y="97486"/>
                  </a:cubicBezTo>
                  <a:cubicBezTo>
                    <a:pt x="419095" y="99599"/>
                    <a:pt x="420156" y="99247"/>
                    <a:pt x="421216" y="98191"/>
                  </a:cubicBezTo>
                  <a:lnTo>
                    <a:pt x="424186" y="95232"/>
                  </a:lnTo>
                  <a:lnTo>
                    <a:pt x="423337" y="100304"/>
                  </a:lnTo>
                  <a:cubicBezTo>
                    <a:pt x="426165" y="100304"/>
                    <a:pt x="428993" y="101713"/>
                    <a:pt x="428993" y="105939"/>
                  </a:cubicBezTo>
                  <a:cubicBezTo>
                    <a:pt x="430407" y="103121"/>
                    <a:pt x="431821" y="98895"/>
                    <a:pt x="427579" y="97486"/>
                  </a:cubicBezTo>
                  <a:cubicBezTo>
                    <a:pt x="426165" y="94669"/>
                    <a:pt x="430407" y="94669"/>
                    <a:pt x="430407" y="93260"/>
                  </a:cubicBezTo>
                  <a:cubicBezTo>
                    <a:pt x="434649" y="96078"/>
                    <a:pt x="434649" y="96078"/>
                    <a:pt x="434649" y="96078"/>
                  </a:cubicBezTo>
                  <a:cubicBezTo>
                    <a:pt x="436063" y="93260"/>
                    <a:pt x="438891" y="93260"/>
                    <a:pt x="437477" y="90443"/>
                  </a:cubicBezTo>
                  <a:cubicBezTo>
                    <a:pt x="436063" y="89034"/>
                    <a:pt x="436063" y="89034"/>
                    <a:pt x="436063" y="89034"/>
                  </a:cubicBezTo>
                  <a:cubicBezTo>
                    <a:pt x="437477" y="87625"/>
                    <a:pt x="438891" y="86216"/>
                    <a:pt x="437477" y="83399"/>
                  </a:cubicBezTo>
                  <a:cubicBezTo>
                    <a:pt x="443134" y="77764"/>
                    <a:pt x="448790" y="90443"/>
                    <a:pt x="450204" y="80581"/>
                  </a:cubicBezTo>
                  <a:cubicBezTo>
                    <a:pt x="445962" y="76355"/>
                    <a:pt x="451618" y="70720"/>
                    <a:pt x="448790" y="65085"/>
                  </a:cubicBezTo>
                  <a:cubicBezTo>
                    <a:pt x="453032" y="65085"/>
                    <a:pt x="454446" y="63676"/>
                    <a:pt x="454446" y="60859"/>
                  </a:cubicBezTo>
                  <a:cubicBezTo>
                    <a:pt x="455860" y="55224"/>
                    <a:pt x="458688" y="52406"/>
                    <a:pt x="461516" y="48180"/>
                  </a:cubicBezTo>
                  <a:cubicBezTo>
                    <a:pt x="465758" y="46771"/>
                    <a:pt x="470000" y="49589"/>
                    <a:pt x="474242" y="52406"/>
                  </a:cubicBezTo>
                  <a:cubicBezTo>
                    <a:pt x="474242" y="53815"/>
                    <a:pt x="472828" y="55224"/>
                    <a:pt x="474242" y="55224"/>
                  </a:cubicBezTo>
                  <a:cubicBezTo>
                    <a:pt x="475656" y="55224"/>
                    <a:pt x="477070" y="55224"/>
                    <a:pt x="478484" y="52406"/>
                  </a:cubicBezTo>
                  <a:cubicBezTo>
                    <a:pt x="478484" y="50998"/>
                    <a:pt x="478484" y="50998"/>
                    <a:pt x="478484" y="50998"/>
                  </a:cubicBezTo>
                  <a:cubicBezTo>
                    <a:pt x="481312" y="52406"/>
                    <a:pt x="481312" y="52406"/>
                    <a:pt x="481312" y="52406"/>
                  </a:cubicBezTo>
                  <a:cubicBezTo>
                    <a:pt x="482726" y="50998"/>
                    <a:pt x="482726" y="50998"/>
                    <a:pt x="482726" y="50998"/>
                  </a:cubicBezTo>
                  <a:cubicBezTo>
                    <a:pt x="484140" y="52406"/>
                    <a:pt x="482726" y="59450"/>
                    <a:pt x="482726" y="63676"/>
                  </a:cubicBezTo>
                  <a:cubicBezTo>
                    <a:pt x="484140" y="63676"/>
                    <a:pt x="486968" y="66494"/>
                    <a:pt x="488383" y="63676"/>
                  </a:cubicBezTo>
                  <a:cubicBezTo>
                    <a:pt x="488383" y="60859"/>
                    <a:pt x="485554" y="58041"/>
                    <a:pt x="486968" y="55224"/>
                  </a:cubicBezTo>
                  <a:cubicBezTo>
                    <a:pt x="488383" y="55224"/>
                    <a:pt x="488383" y="56633"/>
                    <a:pt x="489797" y="55224"/>
                  </a:cubicBezTo>
                  <a:cubicBezTo>
                    <a:pt x="485554" y="53815"/>
                    <a:pt x="486968" y="49589"/>
                    <a:pt x="485554" y="46771"/>
                  </a:cubicBezTo>
                  <a:cubicBezTo>
                    <a:pt x="486968" y="46771"/>
                    <a:pt x="486968" y="45363"/>
                    <a:pt x="486968" y="45363"/>
                  </a:cubicBezTo>
                  <a:cubicBezTo>
                    <a:pt x="486968" y="43954"/>
                    <a:pt x="484140" y="43954"/>
                    <a:pt x="484140" y="45363"/>
                  </a:cubicBezTo>
                  <a:cubicBezTo>
                    <a:pt x="484140" y="46771"/>
                    <a:pt x="484140" y="46771"/>
                    <a:pt x="484140" y="46771"/>
                  </a:cubicBezTo>
                  <a:cubicBezTo>
                    <a:pt x="482726" y="46771"/>
                    <a:pt x="482726" y="46771"/>
                    <a:pt x="482726" y="46771"/>
                  </a:cubicBezTo>
                  <a:cubicBezTo>
                    <a:pt x="482726" y="42545"/>
                    <a:pt x="482726" y="42545"/>
                    <a:pt x="482726" y="42545"/>
                  </a:cubicBezTo>
                  <a:cubicBezTo>
                    <a:pt x="484140" y="42545"/>
                    <a:pt x="486968" y="45363"/>
                    <a:pt x="486968" y="42545"/>
                  </a:cubicBezTo>
                  <a:cubicBezTo>
                    <a:pt x="494039" y="45363"/>
                    <a:pt x="485554" y="52406"/>
                    <a:pt x="494039" y="55224"/>
                  </a:cubicBezTo>
                  <a:cubicBezTo>
                    <a:pt x="496867" y="52406"/>
                    <a:pt x="496867" y="52406"/>
                    <a:pt x="496867" y="52406"/>
                  </a:cubicBezTo>
                  <a:cubicBezTo>
                    <a:pt x="494039" y="50998"/>
                    <a:pt x="494039" y="48180"/>
                    <a:pt x="492625" y="46771"/>
                  </a:cubicBezTo>
                  <a:cubicBezTo>
                    <a:pt x="492625" y="43954"/>
                    <a:pt x="492625" y="41136"/>
                    <a:pt x="494039" y="39728"/>
                  </a:cubicBezTo>
                  <a:cubicBezTo>
                    <a:pt x="492625" y="42545"/>
                    <a:pt x="495453" y="45363"/>
                    <a:pt x="494039" y="46771"/>
                  </a:cubicBezTo>
                  <a:cubicBezTo>
                    <a:pt x="499695" y="43954"/>
                    <a:pt x="492625" y="39728"/>
                    <a:pt x="498281" y="35501"/>
                  </a:cubicBezTo>
                  <a:cubicBezTo>
                    <a:pt x="498281" y="35501"/>
                    <a:pt x="496867" y="34093"/>
                    <a:pt x="498281" y="32684"/>
                  </a:cubicBezTo>
                  <a:cubicBezTo>
                    <a:pt x="499695" y="32684"/>
                    <a:pt x="502523" y="32684"/>
                    <a:pt x="503937" y="31275"/>
                  </a:cubicBezTo>
                  <a:lnTo>
                    <a:pt x="503937" y="29866"/>
                  </a:lnTo>
                  <a:cubicBezTo>
                    <a:pt x="509593" y="31275"/>
                    <a:pt x="509593" y="36910"/>
                    <a:pt x="515249" y="36910"/>
                  </a:cubicBezTo>
                  <a:cubicBezTo>
                    <a:pt x="518077" y="38319"/>
                    <a:pt x="522319" y="42545"/>
                    <a:pt x="523733" y="36910"/>
                  </a:cubicBezTo>
                  <a:cubicBezTo>
                    <a:pt x="525147" y="39728"/>
                    <a:pt x="525147" y="39728"/>
                    <a:pt x="525147" y="39728"/>
                  </a:cubicBezTo>
                  <a:cubicBezTo>
                    <a:pt x="526561" y="39728"/>
                    <a:pt x="526561" y="39728"/>
                    <a:pt x="526561" y="39728"/>
                  </a:cubicBezTo>
                  <a:cubicBezTo>
                    <a:pt x="527975" y="41136"/>
                    <a:pt x="527975" y="43954"/>
                    <a:pt x="532217" y="43954"/>
                  </a:cubicBezTo>
                  <a:cubicBezTo>
                    <a:pt x="533632" y="43954"/>
                    <a:pt x="535046" y="42545"/>
                    <a:pt x="537874" y="43954"/>
                  </a:cubicBezTo>
                  <a:cubicBezTo>
                    <a:pt x="537874" y="46771"/>
                    <a:pt x="533632" y="45363"/>
                    <a:pt x="533632" y="46771"/>
                  </a:cubicBezTo>
                  <a:cubicBezTo>
                    <a:pt x="532217" y="45363"/>
                    <a:pt x="530803" y="45363"/>
                    <a:pt x="529389" y="43954"/>
                  </a:cubicBezTo>
                  <a:cubicBezTo>
                    <a:pt x="526561" y="48180"/>
                    <a:pt x="527975" y="53815"/>
                    <a:pt x="522319" y="56633"/>
                  </a:cubicBezTo>
                  <a:cubicBezTo>
                    <a:pt x="522319" y="59450"/>
                    <a:pt x="519491" y="60859"/>
                    <a:pt x="516663" y="62268"/>
                  </a:cubicBezTo>
                  <a:cubicBezTo>
                    <a:pt x="516663" y="65085"/>
                    <a:pt x="519491" y="63676"/>
                    <a:pt x="520905" y="65085"/>
                  </a:cubicBezTo>
                  <a:cubicBezTo>
                    <a:pt x="520905" y="67903"/>
                    <a:pt x="515249" y="67903"/>
                    <a:pt x="518077" y="69311"/>
                  </a:cubicBezTo>
                  <a:cubicBezTo>
                    <a:pt x="519491" y="69311"/>
                    <a:pt x="519491" y="69311"/>
                    <a:pt x="519491" y="69311"/>
                  </a:cubicBezTo>
                  <a:cubicBezTo>
                    <a:pt x="522319" y="72129"/>
                    <a:pt x="516663" y="74946"/>
                    <a:pt x="518077" y="76355"/>
                  </a:cubicBezTo>
                  <a:cubicBezTo>
                    <a:pt x="520905" y="74946"/>
                    <a:pt x="523733" y="76355"/>
                    <a:pt x="523733" y="72129"/>
                  </a:cubicBezTo>
                  <a:cubicBezTo>
                    <a:pt x="525147" y="69311"/>
                    <a:pt x="522319" y="66494"/>
                    <a:pt x="525147" y="65085"/>
                  </a:cubicBezTo>
                  <a:cubicBezTo>
                    <a:pt x="529389" y="67903"/>
                    <a:pt x="529389" y="62268"/>
                    <a:pt x="530803" y="60859"/>
                  </a:cubicBezTo>
                  <a:cubicBezTo>
                    <a:pt x="529389" y="58041"/>
                    <a:pt x="529389" y="58041"/>
                    <a:pt x="529389" y="58041"/>
                  </a:cubicBezTo>
                  <a:cubicBezTo>
                    <a:pt x="530803" y="58041"/>
                    <a:pt x="530803" y="58041"/>
                    <a:pt x="532217" y="58041"/>
                  </a:cubicBezTo>
                  <a:cubicBezTo>
                    <a:pt x="532217" y="60859"/>
                    <a:pt x="529389" y="62268"/>
                    <a:pt x="532217" y="63676"/>
                  </a:cubicBezTo>
                  <a:cubicBezTo>
                    <a:pt x="535046" y="63676"/>
                    <a:pt x="533632" y="60859"/>
                    <a:pt x="535046" y="58041"/>
                  </a:cubicBezTo>
                  <a:cubicBezTo>
                    <a:pt x="530803" y="53815"/>
                    <a:pt x="530803" y="53815"/>
                    <a:pt x="530803" y="53815"/>
                  </a:cubicBezTo>
                  <a:cubicBezTo>
                    <a:pt x="529389" y="52406"/>
                    <a:pt x="532217" y="50998"/>
                    <a:pt x="533632" y="52406"/>
                  </a:cubicBezTo>
                  <a:cubicBezTo>
                    <a:pt x="535046" y="53815"/>
                    <a:pt x="533632" y="55224"/>
                    <a:pt x="535046" y="55224"/>
                  </a:cubicBezTo>
                  <a:cubicBezTo>
                    <a:pt x="536460" y="55224"/>
                    <a:pt x="537874" y="55224"/>
                    <a:pt x="537874" y="55224"/>
                  </a:cubicBezTo>
                  <a:cubicBezTo>
                    <a:pt x="539288" y="52406"/>
                    <a:pt x="536460" y="52406"/>
                    <a:pt x="535046" y="50998"/>
                  </a:cubicBezTo>
                  <a:cubicBezTo>
                    <a:pt x="537874" y="50998"/>
                    <a:pt x="539288" y="53815"/>
                    <a:pt x="542116" y="50998"/>
                  </a:cubicBezTo>
                  <a:cubicBezTo>
                    <a:pt x="539288" y="52406"/>
                    <a:pt x="544944" y="55224"/>
                    <a:pt x="543530" y="58041"/>
                  </a:cubicBezTo>
                  <a:cubicBezTo>
                    <a:pt x="546358" y="55224"/>
                    <a:pt x="547772" y="53815"/>
                    <a:pt x="548479" y="53111"/>
                  </a:cubicBezTo>
                  <a:lnTo>
                    <a:pt x="548715" y="52876"/>
                  </a:lnTo>
                  <a:lnTo>
                    <a:pt x="550165" y="54032"/>
                  </a:lnTo>
                  <a:lnTo>
                    <a:pt x="551307" y="55928"/>
                  </a:lnTo>
                  <a:cubicBezTo>
                    <a:pt x="550953" y="57689"/>
                    <a:pt x="550600" y="59450"/>
                    <a:pt x="553428" y="59450"/>
                  </a:cubicBezTo>
                  <a:cubicBezTo>
                    <a:pt x="553428" y="63676"/>
                    <a:pt x="549186" y="62268"/>
                    <a:pt x="547772" y="65085"/>
                  </a:cubicBezTo>
                  <a:cubicBezTo>
                    <a:pt x="550600" y="69311"/>
                    <a:pt x="549186" y="72129"/>
                    <a:pt x="546358" y="76355"/>
                  </a:cubicBezTo>
                  <a:cubicBezTo>
                    <a:pt x="544944" y="73538"/>
                    <a:pt x="544944" y="73538"/>
                    <a:pt x="544944" y="73538"/>
                  </a:cubicBezTo>
                  <a:cubicBezTo>
                    <a:pt x="542116" y="73538"/>
                    <a:pt x="543530" y="77764"/>
                    <a:pt x="540702" y="77764"/>
                  </a:cubicBezTo>
                  <a:cubicBezTo>
                    <a:pt x="540702" y="76355"/>
                    <a:pt x="543530" y="74946"/>
                    <a:pt x="540702" y="73538"/>
                  </a:cubicBezTo>
                  <a:cubicBezTo>
                    <a:pt x="539288" y="73538"/>
                    <a:pt x="537874" y="76355"/>
                    <a:pt x="537874" y="77764"/>
                  </a:cubicBezTo>
                  <a:cubicBezTo>
                    <a:pt x="537874" y="80581"/>
                    <a:pt x="542116" y="81990"/>
                    <a:pt x="540702" y="84808"/>
                  </a:cubicBezTo>
                  <a:cubicBezTo>
                    <a:pt x="544944" y="84808"/>
                    <a:pt x="540702" y="79173"/>
                    <a:pt x="544944" y="80581"/>
                  </a:cubicBezTo>
                  <a:cubicBezTo>
                    <a:pt x="543530" y="84808"/>
                    <a:pt x="547772" y="87625"/>
                    <a:pt x="546358" y="90443"/>
                  </a:cubicBezTo>
                  <a:cubicBezTo>
                    <a:pt x="549186" y="90443"/>
                    <a:pt x="549186" y="96078"/>
                    <a:pt x="553428" y="94669"/>
                  </a:cubicBezTo>
                  <a:cubicBezTo>
                    <a:pt x="553428" y="93260"/>
                    <a:pt x="554842" y="91851"/>
                    <a:pt x="553428" y="90443"/>
                  </a:cubicBezTo>
                  <a:cubicBezTo>
                    <a:pt x="549186" y="87625"/>
                    <a:pt x="549186" y="87625"/>
                    <a:pt x="549186" y="87625"/>
                  </a:cubicBezTo>
                  <a:cubicBezTo>
                    <a:pt x="549186" y="83399"/>
                    <a:pt x="556256" y="86216"/>
                    <a:pt x="554842" y="80581"/>
                  </a:cubicBezTo>
                  <a:lnTo>
                    <a:pt x="552297" y="78891"/>
                  </a:lnTo>
                  <a:lnTo>
                    <a:pt x="554842" y="76355"/>
                  </a:lnTo>
                  <a:cubicBezTo>
                    <a:pt x="556256" y="73538"/>
                    <a:pt x="552014" y="69311"/>
                    <a:pt x="552014" y="69311"/>
                  </a:cubicBezTo>
                  <a:cubicBezTo>
                    <a:pt x="559084" y="73538"/>
                    <a:pt x="556256" y="62268"/>
                    <a:pt x="561912" y="67903"/>
                  </a:cubicBezTo>
                  <a:cubicBezTo>
                    <a:pt x="563326" y="66494"/>
                    <a:pt x="564740" y="67903"/>
                    <a:pt x="564740" y="67903"/>
                  </a:cubicBezTo>
                  <a:cubicBezTo>
                    <a:pt x="566154" y="69311"/>
                    <a:pt x="566154" y="70720"/>
                    <a:pt x="566154" y="72129"/>
                  </a:cubicBezTo>
                  <a:cubicBezTo>
                    <a:pt x="563326" y="73538"/>
                    <a:pt x="563326" y="69311"/>
                    <a:pt x="560498" y="70720"/>
                  </a:cubicBezTo>
                  <a:cubicBezTo>
                    <a:pt x="561912" y="73538"/>
                    <a:pt x="560498" y="76355"/>
                    <a:pt x="561912" y="79173"/>
                  </a:cubicBezTo>
                  <a:cubicBezTo>
                    <a:pt x="563326" y="77764"/>
                    <a:pt x="564740" y="77764"/>
                    <a:pt x="566154" y="77764"/>
                  </a:cubicBezTo>
                  <a:cubicBezTo>
                    <a:pt x="564740" y="81990"/>
                    <a:pt x="563326" y="86216"/>
                    <a:pt x="563326" y="89034"/>
                  </a:cubicBezTo>
                  <a:cubicBezTo>
                    <a:pt x="564740" y="90443"/>
                    <a:pt x="566154" y="93260"/>
                    <a:pt x="564740" y="94669"/>
                  </a:cubicBezTo>
                  <a:cubicBezTo>
                    <a:pt x="561912" y="93260"/>
                    <a:pt x="559084" y="96078"/>
                    <a:pt x="560498" y="98895"/>
                  </a:cubicBezTo>
                  <a:cubicBezTo>
                    <a:pt x="559084" y="103121"/>
                    <a:pt x="563326" y="98895"/>
                    <a:pt x="564740" y="101713"/>
                  </a:cubicBezTo>
                  <a:cubicBezTo>
                    <a:pt x="564740" y="100304"/>
                    <a:pt x="564740" y="100304"/>
                    <a:pt x="564740" y="100304"/>
                  </a:cubicBezTo>
                  <a:cubicBezTo>
                    <a:pt x="564740" y="98895"/>
                    <a:pt x="564740" y="98895"/>
                    <a:pt x="564740" y="97486"/>
                  </a:cubicBezTo>
                  <a:cubicBezTo>
                    <a:pt x="564740" y="96078"/>
                    <a:pt x="564740" y="97486"/>
                    <a:pt x="566154" y="97486"/>
                  </a:cubicBezTo>
                  <a:cubicBezTo>
                    <a:pt x="564740" y="98895"/>
                    <a:pt x="567568" y="100304"/>
                    <a:pt x="568982" y="101713"/>
                  </a:cubicBezTo>
                  <a:cubicBezTo>
                    <a:pt x="574638" y="98895"/>
                    <a:pt x="564740" y="93260"/>
                    <a:pt x="571810" y="89034"/>
                  </a:cubicBezTo>
                  <a:cubicBezTo>
                    <a:pt x="573224" y="91851"/>
                    <a:pt x="573224" y="91851"/>
                    <a:pt x="573224" y="91851"/>
                  </a:cubicBezTo>
                  <a:cubicBezTo>
                    <a:pt x="574638" y="90443"/>
                    <a:pt x="574638" y="90443"/>
                    <a:pt x="574638" y="90443"/>
                  </a:cubicBezTo>
                  <a:cubicBezTo>
                    <a:pt x="573224" y="87625"/>
                    <a:pt x="570396" y="87625"/>
                    <a:pt x="571810" y="84808"/>
                  </a:cubicBezTo>
                  <a:cubicBezTo>
                    <a:pt x="574638" y="87625"/>
                    <a:pt x="577467" y="90443"/>
                    <a:pt x="580295" y="94669"/>
                  </a:cubicBezTo>
                  <a:cubicBezTo>
                    <a:pt x="581709" y="94669"/>
                    <a:pt x="583123" y="93260"/>
                    <a:pt x="583123" y="90443"/>
                  </a:cubicBezTo>
                  <a:cubicBezTo>
                    <a:pt x="584537" y="87625"/>
                    <a:pt x="576052" y="86216"/>
                    <a:pt x="581709" y="83399"/>
                  </a:cubicBezTo>
                  <a:cubicBezTo>
                    <a:pt x="587365" y="84808"/>
                    <a:pt x="581709" y="90443"/>
                    <a:pt x="585951" y="93260"/>
                  </a:cubicBezTo>
                  <a:cubicBezTo>
                    <a:pt x="585951" y="94669"/>
                    <a:pt x="588779" y="98895"/>
                    <a:pt x="585951" y="100304"/>
                  </a:cubicBezTo>
                  <a:cubicBezTo>
                    <a:pt x="583123" y="98895"/>
                    <a:pt x="583123" y="98895"/>
                    <a:pt x="583123" y="98895"/>
                  </a:cubicBezTo>
                  <a:cubicBezTo>
                    <a:pt x="580295" y="101713"/>
                    <a:pt x="581709" y="104530"/>
                    <a:pt x="581709" y="105939"/>
                  </a:cubicBezTo>
                  <a:cubicBezTo>
                    <a:pt x="584537" y="105939"/>
                    <a:pt x="583123" y="110165"/>
                    <a:pt x="585951" y="108756"/>
                  </a:cubicBezTo>
                  <a:cubicBezTo>
                    <a:pt x="587365" y="105939"/>
                    <a:pt x="587365" y="105939"/>
                    <a:pt x="587365" y="105939"/>
                  </a:cubicBezTo>
                  <a:cubicBezTo>
                    <a:pt x="588779" y="108756"/>
                    <a:pt x="593021" y="104530"/>
                    <a:pt x="594435" y="104530"/>
                  </a:cubicBezTo>
                  <a:cubicBezTo>
                    <a:pt x="595849" y="105939"/>
                    <a:pt x="595849" y="110165"/>
                    <a:pt x="597263" y="108756"/>
                  </a:cubicBezTo>
                  <a:cubicBezTo>
                    <a:pt x="598677" y="110165"/>
                    <a:pt x="598677" y="110165"/>
                    <a:pt x="598677" y="110165"/>
                  </a:cubicBezTo>
                  <a:cubicBezTo>
                    <a:pt x="593021" y="111574"/>
                    <a:pt x="598677" y="114391"/>
                    <a:pt x="597263" y="117209"/>
                  </a:cubicBezTo>
                  <a:cubicBezTo>
                    <a:pt x="601505" y="118618"/>
                    <a:pt x="598677" y="124253"/>
                    <a:pt x="602919" y="125661"/>
                  </a:cubicBezTo>
                  <a:cubicBezTo>
                    <a:pt x="607161" y="121435"/>
                    <a:pt x="604333" y="118618"/>
                    <a:pt x="604333" y="114391"/>
                  </a:cubicBezTo>
                  <a:cubicBezTo>
                    <a:pt x="602919" y="112983"/>
                    <a:pt x="601505" y="112983"/>
                    <a:pt x="601505" y="110165"/>
                  </a:cubicBezTo>
                  <a:cubicBezTo>
                    <a:pt x="601505" y="110165"/>
                    <a:pt x="602919" y="110165"/>
                    <a:pt x="602919" y="108756"/>
                  </a:cubicBezTo>
                  <a:cubicBezTo>
                    <a:pt x="602919" y="105939"/>
                    <a:pt x="594435" y="108756"/>
                    <a:pt x="598677" y="105939"/>
                  </a:cubicBezTo>
                  <a:cubicBezTo>
                    <a:pt x="600091" y="104530"/>
                    <a:pt x="600091" y="104530"/>
                    <a:pt x="600091" y="104530"/>
                  </a:cubicBezTo>
                  <a:cubicBezTo>
                    <a:pt x="594435" y="103121"/>
                    <a:pt x="601505" y="97486"/>
                    <a:pt x="597263" y="96078"/>
                  </a:cubicBezTo>
                  <a:cubicBezTo>
                    <a:pt x="597263" y="91851"/>
                    <a:pt x="598677" y="90443"/>
                    <a:pt x="600091" y="89034"/>
                  </a:cubicBezTo>
                  <a:cubicBezTo>
                    <a:pt x="595849" y="83399"/>
                    <a:pt x="595849" y="83399"/>
                    <a:pt x="595849" y="83399"/>
                  </a:cubicBezTo>
                  <a:cubicBezTo>
                    <a:pt x="595849" y="83399"/>
                    <a:pt x="594435" y="84808"/>
                    <a:pt x="594435" y="84808"/>
                  </a:cubicBezTo>
                  <a:cubicBezTo>
                    <a:pt x="597263" y="87625"/>
                    <a:pt x="597263" y="87625"/>
                    <a:pt x="597263" y="87625"/>
                  </a:cubicBezTo>
                  <a:cubicBezTo>
                    <a:pt x="591607" y="89034"/>
                    <a:pt x="597263" y="94669"/>
                    <a:pt x="594435" y="97486"/>
                  </a:cubicBezTo>
                  <a:cubicBezTo>
                    <a:pt x="591607" y="97486"/>
                    <a:pt x="591607" y="93260"/>
                    <a:pt x="588779" y="90443"/>
                  </a:cubicBezTo>
                  <a:cubicBezTo>
                    <a:pt x="590193" y="86216"/>
                    <a:pt x="591607" y="83399"/>
                    <a:pt x="587365" y="80581"/>
                  </a:cubicBezTo>
                  <a:cubicBezTo>
                    <a:pt x="587365" y="79173"/>
                    <a:pt x="588779" y="77764"/>
                    <a:pt x="587365" y="76355"/>
                  </a:cubicBezTo>
                  <a:cubicBezTo>
                    <a:pt x="583123" y="76355"/>
                    <a:pt x="581709" y="80581"/>
                    <a:pt x="578881" y="77764"/>
                  </a:cubicBezTo>
                  <a:cubicBezTo>
                    <a:pt x="577467" y="76355"/>
                    <a:pt x="577467" y="76355"/>
                    <a:pt x="577467" y="76355"/>
                  </a:cubicBezTo>
                  <a:cubicBezTo>
                    <a:pt x="576052" y="76355"/>
                    <a:pt x="571810" y="77764"/>
                    <a:pt x="570396" y="73538"/>
                  </a:cubicBezTo>
                  <a:cubicBezTo>
                    <a:pt x="570396" y="72129"/>
                    <a:pt x="567568" y="69311"/>
                    <a:pt x="566154" y="67903"/>
                  </a:cubicBezTo>
                  <a:cubicBezTo>
                    <a:pt x="570396" y="66494"/>
                    <a:pt x="567568" y="62268"/>
                    <a:pt x="567568" y="60859"/>
                  </a:cubicBezTo>
                  <a:cubicBezTo>
                    <a:pt x="564740" y="53815"/>
                    <a:pt x="561912" y="63676"/>
                    <a:pt x="559084" y="62268"/>
                  </a:cubicBezTo>
                  <a:cubicBezTo>
                    <a:pt x="559084" y="58041"/>
                    <a:pt x="557670" y="56633"/>
                    <a:pt x="556256" y="55224"/>
                  </a:cubicBezTo>
                  <a:cubicBezTo>
                    <a:pt x="554842" y="53815"/>
                    <a:pt x="554842" y="55224"/>
                    <a:pt x="553428" y="56633"/>
                  </a:cubicBezTo>
                  <a:lnTo>
                    <a:pt x="550165" y="54032"/>
                  </a:lnTo>
                  <a:lnTo>
                    <a:pt x="549186" y="52406"/>
                  </a:lnTo>
                  <a:lnTo>
                    <a:pt x="548715" y="52876"/>
                  </a:lnTo>
                  <a:lnTo>
                    <a:pt x="546358" y="50998"/>
                  </a:lnTo>
                  <a:cubicBezTo>
                    <a:pt x="546358" y="50998"/>
                    <a:pt x="544944" y="50998"/>
                    <a:pt x="544944" y="50998"/>
                  </a:cubicBezTo>
                  <a:cubicBezTo>
                    <a:pt x="544944" y="49589"/>
                    <a:pt x="546358" y="43954"/>
                    <a:pt x="542116" y="45363"/>
                  </a:cubicBezTo>
                  <a:cubicBezTo>
                    <a:pt x="542116" y="43954"/>
                    <a:pt x="543530" y="42545"/>
                    <a:pt x="543530" y="42545"/>
                  </a:cubicBezTo>
                  <a:cubicBezTo>
                    <a:pt x="546358" y="43954"/>
                    <a:pt x="546358" y="43954"/>
                    <a:pt x="546358" y="43954"/>
                  </a:cubicBezTo>
                  <a:cubicBezTo>
                    <a:pt x="546358" y="41136"/>
                    <a:pt x="549186" y="38319"/>
                    <a:pt x="546358" y="35501"/>
                  </a:cubicBezTo>
                  <a:cubicBezTo>
                    <a:pt x="546358" y="34093"/>
                    <a:pt x="546358" y="34093"/>
                    <a:pt x="546358" y="34093"/>
                  </a:cubicBezTo>
                  <a:cubicBezTo>
                    <a:pt x="543530" y="34093"/>
                    <a:pt x="544944" y="38319"/>
                    <a:pt x="542116" y="36910"/>
                  </a:cubicBezTo>
                  <a:cubicBezTo>
                    <a:pt x="543530" y="34093"/>
                    <a:pt x="547772" y="31275"/>
                    <a:pt x="549186" y="27049"/>
                  </a:cubicBezTo>
                  <a:cubicBezTo>
                    <a:pt x="550600" y="24231"/>
                    <a:pt x="544944" y="22823"/>
                    <a:pt x="547772" y="20005"/>
                  </a:cubicBezTo>
                  <a:cubicBezTo>
                    <a:pt x="546358" y="17188"/>
                    <a:pt x="546358" y="17188"/>
                    <a:pt x="546358" y="17188"/>
                  </a:cubicBezTo>
                  <a:cubicBezTo>
                    <a:pt x="550600" y="18596"/>
                    <a:pt x="549186" y="12961"/>
                    <a:pt x="552014" y="12961"/>
                  </a:cubicBezTo>
                  <a:cubicBezTo>
                    <a:pt x="554842" y="15779"/>
                    <a:pt x="550600" y="22823"/>
                    <a:pt x="557670" y="21414"/>
                  </a:cubicBezTo>
                  <a:cubicBezTo>
                    <a:pt x="557670" y="22823"/>
                    <a:pt x="559084" y="20005"/>
                    <a:pt x="560498" y="21414"/>
                  </a:cubicBezTo>
                  <a:cubicBezTo>
                    <a:pt x="554842" y="24231"/>
                    <a:pt x="566154" y="27049"/>
                    <a:pt x="560498" y="29866"/>
                  </a:cubicBezTo>
                  <a:cubicBezTo>
                    <a:pt x="557670" y="35501"/>
                    <a:pt x="557670" y="35501"/>
                    <a:pt x="557670" y="35501"/>
                  </a:cubicBezTo>
                  <a:cubicBezTo>
                    <a:pt x="554842" y="32684"/>
                    <a:pt x="557670" y="27049"/>
                    <a:pt x="553428" y="28458"/>
                  </a:cubicBezTo>
                  <a:cubicBezTo>
                    <a:pt x="552014" y="31275"/>
                    <a:pt x="553428" y="35501"/>
                    <a:pt x="554842" y="36910"/>
                  </a:cubicBezTo>
                  <a:cubicBezTo>
                    <a:pt x="560498" y="41136"/>
                    <a:pt x="549186" y="48180"/>
                    <a:pt x="557670" y="50998"/>
                  </a:cubicBezTo>
                  <a:cubicBezTo>
                    <a:pt x="557670" y="46771"/>
                    <a:pt x="564740" y="42545"/>
                    <a:pt x="559084" y="39728"/>
                  </a:cubicBezTo>
                  <a:cubicBezTo>
                    <a:pt x="560498" y="32684"/>
                    <a:pt x="568982" y="41136"/>
                    <a:pt x="571810" y="35501"/>
                  </a:cubicBezTo>
                  <a:cubicBezTo>
                    <a:pt x="571810" y="35501"/>
                    <a:pt x="573224" y="34093"/>
                    <a:pt x="573224" y="35501"/>
                  </a:cubicBezTo>
                  <a:cubicBezTo>
                    <a:pt x="564740" y="38319"/>
                    <a:pt x="574638" y="45363"/>
                    <a:pt x="568982" y="50998"/>
                  </a:cubicBezTo>
                  <a:cubicBezTo>
                    <a:pt x="568982" y="48180"/>
                    <a:pt x="566154" y="46771"/>
                    <a:pt x="564740" y="45363"/>
                  </a:cubicBezTo>
                  <a:cubicBezTo>
                    <a:pt x="563326" y="45363"/>
                    <a:pt x="563326" y="46771"/>
                    <a:pt x="561912" y="46771"/>
                  </a:cubicBezTo>
                  <a:cubicBezTo>
                    <a:pt x="564740" y="48180"/>
                    <a:pt x="564740" y="53815"/>
                    <a:pt x="568982" y="52406"/>
                  </a:cubicBezTo>
                  <a:cubicBezTo>
                    <a:pt x="568982" y="56633"/>
                    <a:pt x="578881" y="53815"/>
                    <a:pt x="576052" y="60859"/>
                  </a:cubicBezTo>
                  <a:cubicBezTo>
                    <a:pt x="576052" y="63676"/>
                    <a:pt x="578881" y="63676"/>
                    <a:pt x="580295" y="65085"/>
                  </a:cubicBezTo>
                  <a:cubicBezTo>
                    <a:pt x="581709" y="63676"/>
                    <a:pt x="580295" y="58041"/>
                    <a:pt x="584537" y="58041"/>
                  </a:cubicBezTo>
                  <a:cubicBezTo>
                    <a:pt x="587365" y="65085"/>
                    <a:pt x="593021" y="60859"/>
                    <a:pt x="595849" y="65085"/>
                  </a:cubicBezTo>
                  <a:cubicBezTo>
                    <a:pt x="601505" y="66494"/>
                    <a:pt x="604333" y="76355"/>
                    <a:pt x="612817" y="74946"/>
                  </a:cubicBezTo>
                  <a:cubicBezTo>
                    <a:pt x="614231" y="73538"/>
                    <a:pt x="617059" y="76355"/>
                    <a:pt x="618473" y="76355"/>
                  </a:cubicBezTo>
                  <a:cubicBezTo>
                    <a:pt x="618473" y="81990"/>
                    <a:pt x="625544" y="77764"/>
                    <a:pt x="628372" y="77764"/>
                  </a:cubicBezTo>
                  <a:cubicBezTo>
                    <a:pt x="629786" y="77764"/>
                    <a:pt x="629786" y="77764"/>
                    <a:pt x="631200" y="77764"/>
                  </a:cubicBezTo>
                  <a:cubicBezTo>
                    <a:pt x="631200" y="80581"/>
                    <a:pt x="631200" y="80581"/>
                    <a:pt x="631200" y="80581"/>
                  </a:cubicBezTo>
                  <a:cubicBezTo>
                    <a:pt x="635442" y="79173"/>
                    <a:pt x="635442" y="79173"/>
                    <a:pt x="635442" y="79173"/>
                  </a:cubicBezTo>
                  <a:cubicBezTo>
                    <a:pt x="634028" y="81990"/>
                    <a:pt x="634028" y="89034"/>
                    <a:pt x="639684" y="89034"/>
                  </a:cubicBezTo>
                  <a:cubicBezTo>
                    <a:pt x="641098" y="90443"/>
                    <a:pt x="642512" y="89034"/>
                    <a:pt x="643926" y="87625"/>
                  </a:cubicBezTo>
                  <a:cubicBezTo>
                    <a:pt x="643926" y="84808"/>
                    <a:pt x="641098" y="83399"/>
                    <a:pt x="643926" y="80581"/>
                  </a:cubicBezTo>
                  <a:cubicBezTo>
                    <a:pt x="638270" y="77764"/>
                    <a:pt x="642512" y="70720"/>
                    <a:pt x="641098" y="67903"/>
                  </a:cubicBezTo>
                  <a:cubicBezTo>
                    <a:pt x="636856" y="67903"/>
                    <a:pt x="639684" y="73538"/>
                    <a:pt x="635442" y="73538"/>
                  </a:cubicBezTo>
                  <a:cubicBezTo>
                    <a:pt x="635442" y="69311"/>
                    <a:pt x="634028" y="66494"/>
                    <a:pt x="638270" y="63676"/>
                  </a:cubicBezTo>
                  <a:cubicBezTo>
                    <a:pt x="646754" y="63676"/>
                    <a:pt x="641098" y="73538"/>
                    <a:pt x="643926" y="77764"/>
                  </a:cubicBezTo>
                  <a:cubicBezTo>
                    <a:pt x="645340" y="77764"/>
                    <a:pt x="645340" y="77764"/>
                    <a:pt x="645340" y="77764"/>
                  </a:cubicBezTo>
                  <a:cubicBezTo>
                    <a:pt x="646754" y="72129"/>
                    <a:pt x="646754" y="72129"/>
                    <a:pt x="646754" y="72129"/>
                  </a:cubicBezTo>
                  <a:cubicBezTo>
                    <a:pt x="650996" y="70720"/>
                    <a:pt x="648168" y="77764"/>
                    <a:pt x="653824" y="76355"/>
                  </a:cubicBezTo>
                  <a:cubicBezTo>
                    <a:pt x="652410" y="76355"/>
                    <a:pt x="650996" y="73538"/>
                    <a:pt x="650996" y="72129"/>
                  </a:cubicBezTo>
                  <a:cubicBezTo>
                    <a:pt x="653824" y="72129"/>
                    <a:pt x="656652" y="72129"/>
                    <a:pt x="658066" y="74946"/>
                  </a:cubicBezTo>
                  <a:cubicBezTo>
                    <a:pt x="658066" y="72129"/>
                    <a:pt x="658066" y="69311"/>
                    <a:pt x="658066" y="65085"/>
                  </a:cubicBezTo>
                  <a:cubicBezTo>
                    <a:pt x="655238" y="60859"/>
                    <a:pt x="652410" y="53815"/>
                    <a:pt x="646754" y="55224"/>
                  </a:cubicBezTo>
                  <a:cubicBezTo>
                    <a:pt x="646754" y="53815"/>
                    <a:pt x="646754" y="53815"/>
                    <a:pt x="646754" y="53815"/>
                  </a:cubicBezTo>
                  <a:cubicBezTo>
                    <a:pt x="648168" y="53815"/>
                    <a:pt x="649582" y="53815"/>
                    <a:pt x="649582" y="55224"/>
                  </a:cubicBezTo>
                  <a:cubicBezTo>
                    <a:pt x="655238" y="49589"/>
                    <a:pt x="655238" y="49589"/>
                    <a:pt x="655238" y="49589"/>
                  </a:cubicBezTo>
                  <a:cubicBezTo>
                    <a:pt x="653824" y="46771"/>
                    <a:pt x="653824" y="46771"/>
                    <a:pt x="653824" y="46771"/>
                  </a:cubicBezTo>
                  <a:cubicBezTo>
                    <a:pt x="660894" y="45363"/>
                    <a:pt x="660894" y="55224"/>
                    <a:pt x="663722" y="59450"/>
                  </a:cubicBezTo>
                  <a:cubicBezTo>
                    <a:pt x="665136" y="60859"/>
                    <a:pt x="666551" y="62268"/>
                    <a:pt x="669379" y="60859"/>
                  </a:cubicBezTo>
                  <a:cubicBezTo>
                    <a:pt x="672207" y="63676"/>
                    <a:pt x="670793" y="67903"/>
                    <a:pt x="673621" y="69311"/>
                  </a:cubicBezTo>
                  <a:cubicBezTo>
                    <a:pt x="675035" y="66494"/>
                    <a:pt x="675035" y="62268"/>
                    <a:pt x="679277" y="62268"/>
                  </a:cubicBezTo>
                  <a:cubicBezTo>
                    <a:pt x="682105" y="66494"/>
                    <a:pt x="682105" y="66494"/>
                    <a:pt x="682105" y="66494"/>
                  </a:cubicBezTo>
                  <a:cubicBezTo>
                    <a:pt x="682105" y="63676"/>
                    <a:pt x="686347" y="60859"/>
                    <a:pt x="686347" y="58041"/>
                  </a:cubicBezTo>
                  <a:cubicBezTo>
                    <a:pt x="686347" y="56633"/>
                    <a:pt x="684933" y="56633"/>
                    <a:pt x="684933" y="55224"/>
                  </a:cubicBezTo>
                  <a:cubicBezTo>
                    <a:pt x="686347" y="53815"/>
                    <a:pt x="686347" y="53815"/>
                    <a:pt x="687761" y="53815"/>
                  </a:cubicBezTo>
                  <a:cubicBezTo>
                    <a:pt x="689175" y="58041"/>
                    <a:pt x="689175" y="58041"/>
                    <a:pt x="689175" y="58041"/>
                  </a:cubicBezTo>
                  <a:cubicBezTo>
                    <a:pt x="692003" y="53815"/>
                    <a:pt x="699073" y="58041"/>
                    <a:pt x="699073" y="52406"/>
                  </a:cubicBezTo>
                  <a:cubicBezTo>
                    <a:pt x="701901" y="49589"/>
                    <a:pt x="701901" y="49589"/>
                    <a:pt x="701901" y="49589"/>
                  </a:cubicBezTo>
                  <a:cubicBezTo>
                    <a:pt x="703315" y="52406"/>
                    <a:pt x="696245" y="56633"/>
                    <a:pt x="701901" y="60859"/>
                  </a:cubicBezTo>
                  <a:cubicBezTo>
                    <a:pt x="700487" y="65085"/>
                    <a:pt x="701901" y="66494"/>
                    <a:pt x="706143" y="67903"/>
                  </a:cubicBezTo>
                  <a:cubicBezTo>
                    <a:pt x="706143" y="66494"/>
                    <a:pt x="706143" y="67903"/>
                    <a:pt x="707557" y="67903"/>
                  </a:cubicBezTo>
                  <a:cubicBezTo>
                    <a:pt x="707557" y="67903"/>
                    <a:pt x="707557" y="69311"/>
                    <a:pt x="708971" y="70720"/>
                  </a:cubicBezTo>
                  <a:cubicBezTo>
                    <a:pt x="708971" y="69311"/>
                    <a:pt x="710385" y="67903"/>
                    <a:pt x="711800" y="66494"/>
                  </a:cubicBezTo>
                  <a:cubicBezTo>
                    <a:pt x="711800" y="69311"/>
                    <a:pt x="714628" y="69311"/>
                    <a:pt x="714628" y="72129"/>
                  </a:cubicBezTo>
                  <a:cubicBezTo>
                    <a:pt x="716042" y="70720"/>
                    <a:pt x="717456" y="67903"/>
                    <a:pt x="716042" y="66494"/>
                  </a:cubicBezTo>
                  <a:cubicBezTo>
                    <a:pt x="711800" y="65085"/>
                    <a:pt x="716042" y="60859"/>
                    <a:pt x="714628" y="58041"/>
                  </a:cubicBezTo>
                  <a:cubicBezTo>
                    <a:pt x="714628" y="55224"/>
                    <a:pt x="708971" y="52406"/>
                    <a:pt x="710385" y="48180"/>
                  </a:cubicBezTo>
                  <a:cubicBezTo>
                    <a:pt x="713214" y="50998"/>
                    <a:pt x="711800" y="45363"/>
                    <a:pt x="714628" y="46771"/>
                  </a:cubicBezTo>
                  <a:cubicBezTo>
                    <a:pt x="717456" y="43954"/>
                    <a:pt x="717456" y="42545"/>
                    <a:pt x="716042" y="39728"/>
                  </a:cubicBezTo>
                  <a:cubicBezTo>
                    <a:pt x="714628" y="38319"/>
                    <a:pt x="713214" y="38319"/>
                    <a:pt x="713214" y="39728"/>
                  </a:cubicBezTo>
                  <a:cubicBezTo>
                    <a:pt x="711800" y="39728"/>
                    <a:pt x="711800" y="38319"/>
                    <a:pt x="711800" y="38319"/>
                  </a:cubicBezTo>
                  <a:cubicBezTo>
                    <a:pt x="716042" y="39728"/>
                    <a:pt x="716042" y="34093"/>
                    <a:pt x="718870" y="35501"/>
                  </a:cubicBezTo>
                  <a:cubicBezTo>
                    <a:pt x="720284" y="32684"/>
                    <a:pt x="718870" y="28458"/>
                    <a:pt x="718870" y="25640"/>
                  </a:cubicBezTo>
                  <a:cubicBezTo>
                    <a:pt x="716042" y="24231"/>
                    <a:pt x="716042" y="24231"/>
                    <a:pt x="716042" y="24231"/>
                  </a:cubicBezTo>
                  <a:cubicBezTo>
                    <a:pt x="714628" y="20005"/>
                    <a:pt x="720284" y="21414"/>
                    <a:pt x="723112" y="21414"/>
                  </a:cubicBezTo>
                  <a:cubicBezTo>
                    <a:pt x="724526" y="24231"/>
                    <a:pt x="718870" y="24231"/>
                    <a:pt x="720284" y="28458"/>
                  </a:cubicBezTo>
                  <a:cubicBezTo>
                    <a:pt x="723112" y="28458"/>
                    <a:pt x="723112" y="28458"/>
                    <a:pt x="723112" y="28458"/>
                  </a:cubicBezTo>
                  <a:cubicBezTo>
                    <a:pt x="721698" y="28458"/>
                    <a:pt x="720284" y="29866"/>
                    <a:pt x="720284" y="29866"/>
                  </a:cubicBezTo>
                  <a:cubicBezTo>
                    <a:pt x="723112" y="32684"/>
                    <a:pt x="723112" y="36910"/>
                    <a:pt x="721698" y="39728"/>
                  </a:cubicBezTo>
                  <a:cubicBezTo>
                    <a:pt x="718870" y="39728"/>
                    <a:pt x="718870" y="39728"/>
                    <a:pt x="718870" y="39728"/>
                  </a:cubicBezTo>
                  <a:cubicBezTo>
                    <a:pt x="721698" y="42545"/>
                    <a:pt x="716042" y="46771"/>
                    <a:pt x="720284" y="49589"/>
                  </a:cubicBezTo>
                  <a:cubicBezTo>
                    <a:pt x="720284" y="53815"/>
                    <a:pt x="720284" y="58041"/>
                    <a:pt x="723112" y="62268"/>
                  </a:cubicBezTo>
                  <a:cubicBezTo>
                    <a:pt x="724526" y="60859"/>
                    <a:pt x="727354" y="56633"/>
                    <a:pt x="724526" y="53815"/>
                  </a:cubicBezTo>
                  <a:cubicBezTo>
                    <a:pt x="725940" y="52406"/>
                    <a:pt x="725940" y="52406"/>
                    <a:pt x="725940" y="52406"/>
                  </a:cubicBezTo>
                  <a:cubicBezTo>
                    <a:pt x="725940" y="53815"/>
                    <a:pt x="725940" y="55224"/>
                    <a:pt x="727354" y="55224"/>
                  </a:cubicBezTo>
                  <a:cubicBezTo>
                    <a:pt x="731596" y="49589"/>
                    <a:pt x="721698" y="38319"/>
                    <a:pt x="733010" y="39728"/>
                  </a:cubicBezTo>
                  <a:cubicBezTo>
                    <a:pt x="733010" y="36910"/>
                    <a:pt x="734424" y="35501"/>
                    <a:pt x="735838" y="32684"/>
                  </a:cubicBezTo>
                  <a:cubicBezTo>
                    <a:pt x="737252" y="32684"/>
                    <a:pt x="737252" y="35501"/>
                    <a:pt x="738666" y="35501"/>
                  </a:cubicBezTo>
                  <a:cubicBezTo>
                    <a:pt x="737252" y="34093"/>
                    <a:pt x="735838" y="36910"/>
                    <a:pt x="735838" y="38319"/>
                  </a:cubicBezTo>
                  <a:cubicBezTo>
                    <a:pt x="734424" y="41136"/>
                    <a:pt x="737252" y="39728"/>
                    <a:pt x="737252" y="39728"/>
                  </a:cubicBezTo>
                  <a:cubicBezTo>
                    <a:pt x="737252" y="41136"/>
                    <a:pt x="735838" y="41136"/>
                    <a:pt x="735838" y="42545"/>
                  </a:cubicBezTo>
                  <a:cubicBezTo>
                    <a:pt x="735838" y="45363"/>
                    <a:pt x="738666" y="45363"/>
                    <a:pt x="741494" y="46771"/>
                  </a:cubicBezTo>
                  <a:cubicBezTo>
                    <a:pt x="738666" y="48180"/>
                    <a:pt x="738666" y="50998"/>
                    <a:pt x="734424" y="52406"/>
                  </a:cubicBezTo>
                  <a:cubicBezTo>
                    <a:pt x="735838" y="53815"/>
                    <a:pt x="737252" y="53815"/>
                    <a:pt x="738666" y="52406"/>
                  </a:cubicBezTo>
                  <a:cubicBezTo>
                    <a:pt x="740080" y="49589"/>
                    <a:pt x="741494" y="53815"/>
                    <a:pt x="744322" y="55224"/>
                  </a:cubicBezTo>
                  <a:cubicBezTo>
                    <a:pt x="741494" y="56633"/>
                    <a:pt x="744322" y="58041"/>
                    <a:pt x="744322" y="60859"/>
                  </a:cubicBezTo>
                  <a:cubicBezTo>
                    <a:pt x="748564" y="60859"/>
                    <a:pt x="745736" y="65085"/>
                    <a:pt x="747150" y="66494"/>
                  </a:cubicBezTo>
                  <a:cubicBezTo>
                    <a:pt x="745736" y="67903"/>
                    <a:pt x="744322" y="70720"/>
                    <a:pt x="745736" y="72129"/>
                  </a:cubicBezTo>
                  <a:cubicBezTo>
                    <a:pt x="745736" y="72129"/>
                    <a:pt x="745736" y="72129"/>
                    <a:pt x="745736" y="73538"/>
                  </a:cubicBezTo>
                  <a:cubicBezTo>
                    <a:pt x="747150" y="73538"/>
                    <a:pt x="747150" y="73538"/>
                    <a:pt x="747150" y="73538"/>
                  </a:cubicBezTo>
                  <a:cubicBezTo>
                    <a:pt x="748564" y="67903"/>
                    <a:pt x="748564" y="67903"/>
                    <a:pt x="748564" y="67903"/>
                  </a:cubicBezTo>
                  <a:cubicBezTo>
                    <a:pt x="751392" y="73538"/>
                    <a:pt x="751392" y="80581"/>
                    <a:pt x="748564" y="86216"/>
                  </a:cubicBezTo>
                  <a:cubicBezTo>
                    <a:pt x="749978" y="89034"/>
                    <a:pt x="745736" y="93260"/>
                    <a:pt x="748564" y="96078"/>
                  </a:cubicBezTo>
                  <a:cubicBezTo>
                    <a:pt x="749978" y="96078"/>
                    <a:pt x="752806" y="96078"/>
                    <a:pt x="752806" y="94669"/>
                  </a:cubicBezTo>
                  <a:cubicBezTo>
                    <a:pt x="754220" y="93260"/>
                    <a:pt x="754220" y="98895"/>
                    <a:pt x="755634" y="98895"/>
                  </a:cubicBezTo>
                  <a:cubicBezTo>
                    <a:pt x="755634" y="98895"/>
                    <a:pt x="754220" y="98895"/>
                    <a:pt x="754220" y="98895"/>
                  </a:cubicBezTo>
                  <a:cubicBezTo>
                    <a:pt x="754220" y="100304"/>
                    <a:pt x="754220" y="100304"/>
                    <a:pt x="754220" y="100304"/>
                  </a:cubicBezTo>
                  <a:cubicBezTo>
                    <a:pt x="755634" y="100304"/>
                    <a:pt x="758463" y="98895"/>
                    <a:pt x="758463" y="101713"/>
                  </a:cubicBezTo>
                  <a:cubicBezTo>
                    <a:pt x="758463" y="98895"/>
                    <a:pt x="762705" y="100304"/>
                    <a:pt x="761291" y="97486"/>
                  </a:cubicBezTo>
                  <a:cubicBezTo>
                    <a:pt x="762705" y="97486"/>
                    <a:pt x="764119" y="98895"/>
                    <a:pt x="765533" y="100304"/>
                  </a:cubicBezTo>
                  <a:cubicBezTo>
                    <a:pt x="765533" y="105939"/>
                    <a:pt x="768361" y="111574"/>
                    <a:pt x="774017" y="114391"/>
                  </a:cubicBezTo>
                  <a:cubicBezTo>
                    <a:pt x="772603" y="118618"/>
                    <a:pt x="781087" y="115800"/>
                    <a:pt x="778259" y="121435"/>
                  </a:cubicBezTo>
                  <a:cubicBezTo>
                    <a:pt x="776845" y="122844"/>
                    <a:pt x="772603" y="121435"/>
                    <a:pt x="774017" y="125661"/>
                  </a:cubicBezTo>
                  <a:cubicBezTo>
                    <a:pt x="781087" y="128479"/>
                    <a:pt x="772603" y="135522"/>
                    <a:pt x="774017" y="139749"/>
                  </a:cubicBezTo>
                  <a:cubicBezTo>
                    <a:pt x="776845" y="141157"/>
                    <a:pt x="781087" y="138340"/>
                    <a:pt x="782501" y="136931"/>
                  </a:cubicBezTo>
                  <a:cubicBezTo>
                    <a:pt x="785329" y="138340"/>
                    <a:pt x="779673" y="141157"/>
                    <a:pt x="785329" y="142566"/>
                  </a:cubicBezTo>
                  <a:cubicBezTo>
                    <a:pt x="786743" y="141157"/>
                    <a:pt x="786743" y="143975"/>
                    <a:pt x="788157" y="145384"/>
                  </a:cubicBezTo>
                  <a:cubicBezTo>
                    <a:pt x="793813" y="139749"/>
                    <a:pt x="786743" y="128479"/>
                    <a:pt x="796641" y="125661"/>
                  </a:cubicBezTo>
                  <a:cubicBezTo>
                    <a:pt x="795227" y="127070"/>
                    <a:pt x="796641" y="128479"/>
                    <a:pt x="796641" y="129887"/>
                  </a:cubicBezTo>
                  <a:cubicBezTo>
                    <a:pt x="799469" y="128479"/>
                    <a:pt x="799469" y="128479"/>
                    <a:pt x="799469" y="128479"/>
                  </a:cubicBezTo>
                  <a:cubicBezTo>
                    <a:pt x="800883" y="129887"/>
                    <a:pt x="798055" y="131296"/>
                    <a:pt x="800883" y="132705"/>
                  </a:cubicBezTo>
                  <a:cubicBezTo>
                    <a:pt x="798055" y="135522"/>
                    <a:pt x="798055" y="135522"/>
                    <a:pt x="798055" y="135522"/>
                  </a:cubicBezTo>
                  <a:cubicBezTo>
                    <a:pt x="802298" y="135522"/>
                    <a:pt x="799469" y="139749"/>
                    <a:pt x="803712" y="139749"/>
                  </a:cubicBezTo>
                  <a:cubicBezTo>
                    <a:pt x="806540" y="136931"/>
                    <a:pt x="806540" y="132705"/>
                    <a:pt x="805126" y="128479"/>
                  </a:cubicBezTo>
                  <a:cubicBezTo>
                    <a:pt x="805126" y="128479"/>
                    <a:pt x="803712" y="127070"/>
                    <a:pt x="803712" y="127070"/>
                  </a:cubicBezTo>
                  <a:cubicBezTo>
                    <a:pt x="802298" y="128479"/>
                    <a:pt x="802298" y="128479"/>
                    <a:pt x="802298" y="128479"/>
                  </a:cubicBezTo>
                  <a:cubicBezTo>
                    <a:pt x="802298" y="124253"/>
                    <a:pt x="807954" y="125661"/>
                    <a:pt x="807954" y="120026"/>
                  </a:cubicBezTo>
                  <a:cubicBezTo>
                    <a:pt x="806540" y="118618"/>
                    <a:pt x="803712" y="120026"/>
                    <a:pt x="802298" y="118618"/>
                  </a:cubicBezTo>
                  <a:cubicBezTo>
                    <a:pt x="802298" y="117209"/>
                    <a:pt x="802298" y="117209"/>
                    <a:pt x="802298" y="117209"/>
                  </a:cubicBezTo>
                  <a:cubicBezTo>
                    <a:pt x="805126" y="117209"/>
                    <a:pt x="806540" y="117209"/>
                    <a:pt x="806540" y="118618"/>
                  </a:cubicBezTo>
                  <a:cubicBezTo>
                    <a:pt x="807954" y="117209"/>
                    <a:pt x="807954" y="115800"/>
                    <a:pt x="807954" y="114391"/>
                  </a:cubicBezTo>
                  <a:cubicBezTo>
                    <a:pt x="812196" y="117209"/>
                    <a:pt x="812196" y="117209"/>
                    <a:pt x="812196" y="117209"/>
                  </a:cubicBezTo>
                  <a:cubicBezTo>
                    <a:pt x="812196" y="111574"/>
                    <a:pt x="816438" y="110165"/>
                    <a:pt x="817852" y="104530"/>
                  </a:cubicBezTo>
                  <a:cubicBezTo>
                    <a:pt x="820680" y="103121"/>
                    <a:pt x="817852" y="105939"/>
                    <a:pt x="819266" y="107348"/>
                  </a:cubicBezTo>
                  <a:cubicBezTo>
                    <a:pt x="824922" y="100304"/>
                    <a:pt x="816438" y="90443"/>
                    <a:pt x="826336" y="86216"/>
                  </a:cubicBezTo>
                  <a:cubicBezTo>
                    <a:pt x="823508" y="83399"/>
                    <a:pt x="820680" y="77764"/>
                    <a:pt x="823508" y="73538"/>
                  </a:cubicBezTo>
                  <a:cubicBezTo>
                    <a:pt x="824922" y="72129"/>
                    <a:pt x="826336" y="70720"/>
                    <a:pt x="827750" y="70720"/>
                  </a:cubicBezTo>
                  <a:cubicBezTo>
                    <a:pt x="829164" y="72129"/>
                    <a:pt x="829164" y="72129"/>
                    <a:pt x="829164" y="72129"/>
                  </a:cubicBezTo>
                  <a:cubicBezTo>
                    <a:pt x="829164" y="70720"/>
                    <a:pt x="830578" y="69311"/>
                    <a:pt x="831992" y="69311"/>
                  </a:cubicBezTo>
                  <a:cubicBezTo>
                    <a:pt x="831992" y="72129"/>
                    <a:pt x="829164" y="76355"/>
                    <a:pt x="833406" y="79173"/>
                  </a:cubicBezTo>
                  <a:cubicBezTo>
                    <a:pt x="829164" y="79173"/>
                    <a:pt x="829164" y="79173"/>
                    <a:pt x="829164" y="79173"/>
                  </a:cubicBezTo>
                  <a:cubicBezTo>
                    <a:pt x="826336" y="83399"/>
                    <a:pt x="829164" y="90443"/>
                    <a:pt x="829164" y="94669"/>
                  </a:cubicBezTo>
                  <a:cubicBezTo>
                    <a:pt x="831992" y="94669"/>
                    <a:pt x="834820" y="91851"/>
                    <a:pt x="837648" y="94669"/>
                  </a:cubicBezTo>
                  <a:cubicBezTo>
                    <a:pt x="836234" y="94669"/>
                    <a:pt x="836234" y="97486"/>
                    <a:pt x="837648" y="98895"/>
                  </a:cubicBezTo>
                  <a:cubicBezTo>
                    <a:pt x="834820" y="100304"/>
                    <a:pt x="830578" y="104530"/>
                    <a:pt x="834820" y="107348"/>
                  </a:cubicBezTo>
                  <a:cubicBezTo>
                    <a:pt x="833406" y="107348"/>
                    <a:pt x="833406" y="107348"/>
                    <a:pt x="833406" y="107348"/>
                  </a:cubicBezTo>
                  <a:cubicBezTo>
                    <a:pt x="833406" y="107348"/>
                    <a:pt x="831992" y="104530"/>
                    <a:pt x="830578" y="105939"/>
                  </a:cubicBezTo>
                  <a:cubicBezTo>
                    <a:pt x="829164" y="110165"/>
                    <a:pt x="829164" y="111574"/>
                    <a:pt x="827750" y="114391"/>
                  </a:cubicBezTo>
                  <a:cubicBezTo>
                    <a:pt x="826336" y="112983"/>
                    <a:pt x="826336" y="110165"/>
                    <a:pt x="827750" y="108756"/>
                  </a:cubicBezTo>
                  <a:cubicBezTo>
                    <a:pt x="829164" y="107348"/>
                    <a:pt x="827750" y="107348"/>
                    <a:pt x="827750" y="105939"/>
                  </a:cubicBezTo>
                  <a:cubicBezTo>
                    <a:pt x="826336" y="104530"/>
                    <a:pt x="824922" y="105939"/>
                    <a:pt x="823508" y="105939"/>
                  </a:cubicBezTo>
                  <a:cubicBezTo>
                    <a:pt x="824922" y="104530"/>
                    <a:pt x="823508" y="104530"/>
                    <a:pt x="823508" y="104530"/>
                  </a:cubicBezTo>
                  <a:cubicBezTo>
                    <a:pt x="823508" y="108756"/>
                    <a:pt x="819266" y="105939"/>
                    <a:pt x="819266" y="110165"/>
                  </a:cubicBezTo>
                  <a:cubicBezTo>
                    <a:pt x="819266" y="112983"/>
                    <a:pt x="820680" y="115800"/>
                    <a:pt x="823508" y="117209"/>
                  </a:cubicBezTo>
                  <a:cubicBezTo>
                    <a:pt x="827750" y="115800"/>
                    <a:pt x="830578" y="117209"/>
                    <a:pt x="834820" y="115800"/>
                  </a:cubicBezTo>
                  <a:cubicBezTo>
                    <a:pt x="836234" y="112983"/>
                    <a:pt x="833406" y="110165"/>
                    <a:pt x="834820" y="108756"/>
                  </a:cubicBezTo>
                  <a:cubicBezTo>
                    <a:pt x="841890" y="108756"/>
                    <a:pt x="841890" y="108756"/>
                    <a:pt x="841890" y="108756"/>
                  </a:cubicBezTo>
                  <a:cubicBezTo>
                    <a:pt x="841890" y="114391"/>
                    <a:pt x="844718" y="118618"/>
                    <a:pt x="844718" y="125661"/>
                  </a:cubicBezTo>
                  <a:cubicBezTo>
                    <a:pt x="850375" y="125661"/>
                    <a:pt x="844718" y="129887"/>
                    <a:pt x="850375" y="131296"/>
                  </a:cubicBezTo>
                  <a:cubicBezTo>
                    <a:pt x="854617" y="134114"/>
                    <a:pt x="848961" y="134114"/>
                    <a:pt x="848961" y="136931"/>
                  </a:cubicBezTo>
                  <a:cubicBezTo>
                    <a:pt x="846132" y="136931"/>
                    <a:pt x="846132" y="139749"/>
                    <a:pt x="844718" y="141157"/>
                  </a:cubicBezTo>
                  <a:cubicBezTo>
                    <a:pt x="843304" y="143975"/>
                    <a:pt x="841890" y="149610"/>
                    <a:pt x="844718" y="151019"/>
                  </a:cubicBezTo>
                  <a:cubicBezTo>
                    <a:pt x="846132" y="152427"/>
                    <a:pt x="848961" y="152427"/>
                    <a:pt x="848961" y="155245"/>
                  </a:cubicBezTo>
                  <a:cubicBezTo>
                    <a:pt x="847547" y="158062"/>
                    <a:pt x="853203" y="163697"/>
                    <a:pt x="847547" y="163697"/>
                  </a:cubicBezTo>
                  <a:cubicBezTo>
                    <a:pt x="847547" y="165106"/>
                    <a:pt x="848961" y="167924"/>
                    <a:pt x="850375" y="166515"/>
                  </a:cubicBezTo>
                  <a:cubicBezTo>
                    <a:pt x="853203" y="165106"/>
                    <a:pt x="851789" y="167924"/>
                    <a:pt x="853203" y="166515"/>
                  </a:cubicBezTo>
                  <a:cubicBezTo>
                    <a:pt x="856031" y="165106"/>
                    <a:pt x="856031" y="165106"/>
                    <a:pt x="856031" y="165106"/>
                  </a:cubicBezTo>
                  <a:cubicBezTo>
                    <a:pt x="851789" y="163697"/>
                    <a:pt x="854617" y="159471"/>
                    <a:pt x="853203" y="156654"/>
                  </a:cubicBezTo>
                  <a:cubicBezTo>
                    <a:pt x="854617" y="155245"/>
                    <a:pt x="854617" y="152427"/>
                    <a:pt x="856031" y="151019"/>
                  </a:cubicBezTo>
                  <a:cubicBezTo>
                    <a:pt x="858859" y="153836"/>
                    <a:pt x="861687" y="153836"/>
                    <a:pt x="864515" y="151019"/>
                  </a:cubicBezTo>
                  <a:cubicBezTo>
                    <a:pt x="865929" y="145384"/>
                    <a:pt x="865929" y="145384"/>
                    <a:pt x="865929" y="145384"/>
                  </a:cubicBezTo>
                  <a:cubicBezTo>
                    <a:pt x="868757" y="145384"/>
                    <a:pt x="868757" y="151019"/>
                    <a:pt x="872999" y="149610"/>
                  </a:cubicBezTo>
                  <a:cubicBezTo>
                    <a:pt x="868757" y="152427"/>
                    <a:pt x="875827" y="155245"/>
                    <a:pt x="874413" y="159471"/>
                  </a:cubicBezTo>
                  <a:cubicBezTo>
                    <a:pt x="865929" y="160880"/>
                    <a:pt x="865929" y="160880"/>
                    <a:pt x="865929" y="160880"/>
                  </a:cubicBezTo>
                  <a:cubicBezTo>
                    <a:pt x="865929" y="160880"/>
                    <a:pt x="865929" y="160880"/>
                    <a:pt x="864515" y="162289"/>
                  </a:cubicBezTo>
                  <a:cubicBezTo>
                    <a:pt x="864515" y="162289"/>
                    <a:pt x="863101" y="160880"/>
                    <a:pt x="863101" y="159471"/>
                  </a:cubicBezTo>
                  <a:cubicBezTo>
                    <a:pt x="863101" y="158062"/>
                    <a:pt x="864515" y="156654"/>
                    <a:pt x="863101" y="155245"/>
                  </a:cubicBezTo>
                  <a:cubicBezTo>
                    <a:pt x="860273" y="155245"/>
                    <a:pt x="861687" y="158062"/>
                    <a:pt x="860273" y="159471"/>
                  </a:cubicBezTo>
                  <a:cubicBezTo>
                    <a:pt x="858859" y="160880"/>
                    <a:pt x="854617" y="165106"/>
                    <a:pt x="858859" y="166515"/>
                  </a:cubicBezTo>
                  <a:cubicBezTo>
                    <a:pt x="858859" y="166515"/>
                    <a:pt x="858859" y="167924"/>
                    <a:pt x="858859" y="167924"/>
                  </a:cubicBezTo>
                  <a:cubicBezTo>
                    <a:pt x="856031" y="166515"/>
                    <a:pt x="856031" y="166515"/>
                    <a:pt x="856031" y="166515"/>
                  </a:cubicBezTo>
                  <a:cubicBezTo>
                    <a:pt x="854617" y="166515"/>
                    <a:pt x="854617" y="166515"/>
                    <a:pt x="854617" y="166515"/>
                  </a:cubicBezTo>
                  <a:cubicBezTo>
                    <a:pt x="856031" y="169332"/>
                    <a:pt x="860273" y="170741"/>
                    <a:pt x="858859" y="173559"/>
                  </a:cubicBezTo>
                  <a:cubicBezTo>
                    <a:pt x="863101" y="169332"/>
                    <a:pt x="863101" y="169332"/>
                    <a:pt x="863101" y="169332"/>
                  </a:cubicBezTo>
                  <a:cubicBezTo>
                    <a:pt x="867343" y="172150"/>
                    <a:pt x="860273" y="176376"/>
                    <a:pt x="864515" y="179194"/>
                  </a:cubicBezTo>
                  <a:cubicBezTo>
                    <a:pt x="868757" y="177785"/>
                    <a:pt x="868757" y="177785"/>
                    <a:pt x="868757" y="177785"/>
                  </a:cubicBezTo>
                  <a:cubicBezTo>
                    <a:pt x="870171" y="182011"/>
                    <a:pt x="870171" y="184829"/>
                    <a:pt x="867343" y="186237"/>
                  </a:cubicBezTo>
                  <a:cubicBezTo>
                    <a:pt x="874413" y="189055"/>
                    <a:pt x="863101" y="193281"/>
                    <a:pt x="867343" y="197507"/>
                  </a:cubicBezTo>
                  <a:cubicBezTo>
                    <a:pt x="867343" y="203142"/>
                    <a:pt x="861687" y="207369"/>
                    <a:pt x="863101" y="214412"/>
                  </a:cubicBezTo>
                  <a:cubicBezTo>
                    <a:pt x="868757" y="221456"/>
                    <a:pt x="857445" y="221456"/>
                    <a:pt x="860273" y="228500"/>
                  </a:cubicBezTo>
                  <a:cubicBezTo>
                    <a:pt x="856031" y="229909"/>
                    <a:pt x="861687" y="232726"/>
                    <a:pt x="857445" y="235544"/>
                  </a:cubicBezTo>
                  <a:cubicBezTo>
                    <a:pt x="860273" y="234135"/>
                    <a:pt x="861687" y="238361"/>
                    <a:pt x="863101" y="238361"/>
                  </a:cubicBezTo>
                  <a:cubicBezTo>
                    <a:pt x="863101" y="241179"/>
                    <a:pt x="861687" y="242587"/>
                    <a:pt x="864515" y="242587"/>
                  </a:cubicBezTo>
                  <a:cubicBezTo>
                    <a:pt x="863101" y="248222"/>
                    <a:pt x="863101" y="248222"/>
                    <a:pt x="863101" y="248222"/>
                  </a:cubicBezTo>
                  <a:cubicBezTo>
                    <a:pt x="863101" y="246814"/>
                    <a:pt x="863101" y="245405"/>
                    <a:pt x="861687" y="245405"/>
                  </a:cubicBezTo>
                  <a:cubicBezTo>
                    <a:pt x="858859" y="246814"/>
                    <a:pt x="861687" y="251040"/>
                    <a:pt x="860273" y="253857"/>
                  </a:cubicBezTo>
                  <a:cubicBezTo>
                    <a:pt x="864515" y="256675"/>
                    <a:pt x="860273" y="259492"/>
                    <a:pt x="860273" y="260901"/>
                  </a:cubicBezTo>
                  <a:cubicBezTo>
                    <a:pt x="860273" y="262310"/>
                    <a:pt x="858859" y="263719"/>
                    <a:pt x="856031" y="263719"/>
                  </a:cubicBezTo>
                  <a:cubicBezTo>
                    <a:pt x="851789" y="272171"/>
                    <a:pt x="851789" y="272171"/>
                    <a:pt x="851789" y="272171"/>
                  </a:cubicBezTo>
                  <a:cubicBezTo>
                    <a:pt x="850375" y="269354"/>
                    <a:pt x="847547" y="265127"/>
                    <a:pt x="843304" y="267945"/>
                  </a:cubicBezTo>
                  <a:cubicBezTo>
                    <a:pt x="844718" y="262310"/>
                    <a:pt x="839062" y="266536"/>
                    <a:pt x="839062" y="262310"/>
                  </a:cubicBezTo>
                  <a:cubicBezTo>
                    <a:pt x="837648" y="262310"/>
                    <a:pt x="837648" y="265127"/>
                    <a:pt x="837648" y="266536"/>
                  </a:cubicBezTo>
                  <a:cubicBezTo>
                    <a:pt x="848961" y="274989"/>
                    <a:pt x="848961" y="274989"/>
                    <a:pt x="848961" y="274989"/>
                  </a:cubicBezTo>
                  <a:cubicBezTo>
                    <a:pt x="851789" y="270762"/>
                    <a:pt x="853203" y="276397"/>
                    <a:pt x="856031" y="277806"/>
                  </a:cubicBezTo>
                  <a:cubicBezTo>
                    <a:pt x="854617" y="282032"/>
                    <a:pt x="857445" y="286259"/>
                    <a:pt x="858859" y="291894"/>
                  </a:cubicBezTo>
                  <a:cubicBezTo>
                    <a:pt x="858859" y="293302"/>
                    <a:pt x="858859" y="293302"/>
                    <a:pt x="858859" y="293302"/>
                  </a:cubicBezTo>
                  <a:cubicBezTo>
                    <a:pt x="856031" y="293302"/>
                    <a:pt x="858859" y="290485"/>
                    <a:pt x="856031" y="290485"/>
                  </a:cubicBezTo>
                  <a:cubicBezTo>
                    <a:pt x="854617" y="293302"/>
                    <a:pt x="854617" y="293302"/>
                    <a:pt x="854617" y="293302"/>
                  </a:cubicBezTo>
                  <a:cubicBezTo>
                    <a:pt x="856031" y="287667"/>
                    <a:pt x="848961" y="291894"/>
                    <a:pt x="848961" y="289076"/>
                  </a:cubicBezTo>
                  <a:cubicBezTo>
                    <a:pt x="843304" y="291894"/>
                    <a:pt x="853203" y="301755"/>
                    <a:pt x="844718" y="300346"/>
                  </a:cubicBezTo>
                  <a:cubicBezTo>
                    <a:pt x="839062" y="303163"/>
                    <a:pt x="841890" y="308798"/>
                    <a:pt x="840476" y="311616"/>
                  </a:cubicBezTo>
                  <a:cubicBezTo>
                    <a:pt x="837648" y="311616"/>
                    <a:pt x="836234" y="313025"/>
                    <a:pt x="834820" y="314433"/>
                  </a:cubicBezTo>
                  <a:cubicBezTo>
                    <a:pt x="834820" y="317251"/>
                    <a:pt x="834820" y="318660"/>
                    <a:pt x="834820" y="321477"/>
                  </a:cubicBezTo>
                  <a:cubicBezTo>
                    <a:pt x="833406" y="321477"/>
                    <a:pt x="830578" y="321477"/>
                    <a:pt x="831992" y="324295"/>
                  </a:cubicBezTo>
                  <a:cubicBezTo>
                    <a:pt x="833406" y="325703"/>
                    <a:pt x="833406" y="327112"/>
                    <a:pt x="833406" y="329930"/>
                  </a:cubicBezTo>
                  <a:cubicBezTo>
                    <a:pt x="834820" y="329930"/>
                    <a:pt x="837648" y="328521"/>
                    <a:pt x="839062" y="329930"/>
                  </a:cubicBezTo>
                  <a:cubicBezTo>
                    <a:pt x="839062" y="331338"/>
                    <a:pt x="839062" y="331338"/>
                    <a:pt x="839062" y="331338"/>
                  </a:cubicBezTo>
                  <a:cubicBezTo>
                    <a:pt x="837648" y="331338"/>
                    <a:pt x="836234" y="331338"/>
                    <a:pt x="836234" y="332747"/>
                  </a:cubicBezTo>
                  <a:cubicBezTo>
                    <a:pt x="837648" y="335565"/>
                    <a:pt x="839062" y="338382"/>
                    <a:pt x="840476" y="341200"/>
                  </a:cubicBezTo>
                  <a:cubicBezTo>
                    <a:pt x="841890" y="341200"/>
                    <a:pt x="841890" y="341200"/>
                    <a:pt x="841890" y="341200"/>
                  </a:cubicBezTo>
                  <a:cubicBezTo>
                    <a:pt x="841890" y="339791"/>
                    <a:pt x="841890" y="339791"/>
                    <a:pt x="841890" y="339791"/>
                  </a:cubicBezTo>
                  <a:cubicBezTo>
                    <a:pt x="844718" y="339791"/>
                    <a:pt x="847547" y="339791"/>
                    <a:pt x="847547" y="342608"/>
                  </a:cubicBezTo>
                  <a:cubicBezTo>
                    <a:pt x="847547" y="345426"/>
                    <a:pt x="846132" y="346835"/>
                    <a:pt x="848961" y="348243"/>
                  </a:cubicBezTo>
                  <a:cubicBezTo>
                    <a:pt x="847547" y="348243"/>
                    <a:pt x="844718" y="348243"/>
                    <a:pt x="844718" y="348243"/>
                  </a:cubicBezTo>
                  <a:cubicBezTo>
                    <a:pt x="843304" y="351061"/>
                    <a:pt x="844718" y="355287"/>
                    <a:pt x="844718" y="359513"/>
                  </a:cubicBezTo>
                  <a:cubicBezTo>
                    <a:pt x="839062" y="365148"/>
                    <a:pt x="850375" y="373601"/>
                    <a:pt x="841890" y="380645"/>
                  </a:cubicBezTo>
                  <a:cubicBezTo>
                    <a:pt x="840476" y="377827"/>
                    <a:pt x="840476" y="377827"/>
                    <a:pt x="840476" y="377827"/>
                  </a:cubicBezTo>
                  <a:cubicBezTo>
                    <a:pt x="839062" y="375010"/>
                    <a:pt x="834820" y="373601"/>
                    <a:pt x="834820" y="369375"/>
                  </a:cubicBezTo>
                  <a:cubicBezTo>
                    <a:pt x="837648" y="363740"/>
                    <a:pt x="831992" y="362331"/>
                    <a:pt x="831992" y="358105"/>
                  </a:cubicBezTo>
                  <a:cubicBezTo>
                    <a:pt x="824922" y="356696"/>
                    <a:pt x="829164" y="345426"/>
                    <a:pt x="820680" y="345426"/>
                  </a:cubicBezTo>
                  <a:cubicBezTo>
                    <a:pt x="819266" y="348243"/>
                    <a:pt x="822094" y="353878"/>
                    <a:pt x="820680" y="358105"/>
                  </a:cubicBezTo>
                  <a:cubicBezTo>
                    <a:pt x="823508" y="359513"/>
                    <a:pt x="823508" y="353878"/>
                    <a:pt x="826336" y="358105"/>
                  </a:cubicBezTo>
                  <a:cubicBezTo>
                    <a:pt x="823508" y="358105"/>
                    <a:pt x="823508" y="360922"/>
                    <a:pt x="823508" y="362331"/>
                  </a:cubicBezTo>
                  <a:cubicBezTo>
                    <a:pt x="823508" y="363740"/>
                    <a:pt x="823508" y="366557"/>
                    <a:pt x="822094" y="367966"/>
                  </a:cubicBezTo>
                  <a:cubicBezTo>
                    <a:pt x="820680" y="370783"/>
                    <a:pt x="822094" y="372192"/>
                    <a:pt x="820680" y="375010"/>
                  </a:cubicBezTo>
                  <a:cubicBezTo>
                    <a:pt x="824922" y="376418"/>
                    <a:pt x="824922" y="376418"/>
                    <a:pt x="824922" y="376418"/>
                  </a:cubicBezTo>
                  <a:cubicBezTo>
                    <a:pt x="824922" y="376418"/>
                    <a:pt x="824922" y="375010"/>
                    <a:pt x="824922" y="375010"/>
                  </a:cubicBezTo>
                  <a:cubicBezTo>
                    <a:pt x="826336" y="375010"/>
                    <a:pt x="826336" y="375010"/>
                    <a:pt x="826336" y="375010"/>
                  </a:cubicBezTo>
                  <a:cubicBezTo>
                    <a:pt x="827750" y="377827"/>
                    <a:pt x="823508" y="380645"/>
                    <a:pt x="822094" y="382053"/>
                  </a:cubicBezTo>
                  <a:cubicBezTo>
                    <a:pt x="824922" y="384871"/>
                    <a:pt x="820680" y="386280"/>
                    <a:pt x="822094" y="389097"/>
                  </a:cubicBezTo>
                  <a:cubicBezTo>
                    <a:pt x="820680" y="389097"/>
                    <a:pt x="816438" y="393323"/>
                    <a:pt x="816438" y="389097"/>
                  </a:cubicBezTo>
                  <a:cubicBezTo>
                    <a:pt x="817852" y="387688"/>
                    <a:pt x="816438" y="386280"/>
                    <a:pt x="815024" y="384871"/>
                  </a:cubicBezTo>
                  <a:cubicBezTo>
                    <a:pt x="813610" y="386280"/>
                    <a:pt x="810782" y="386280"/>
                    <a:pt x="810782" y="383462"/>
                  </a:cubicBezTo>
                  <a:cubicBezTo>
                    <a:pt x="813610" y="379236"/>
                    <a:pt x="816438" y="375010"/>
                    <a:pt x="813610" y="370783"/>
                  </a:cubicBezTo>
                  <a:cubicBezTo>
                    <a:pt x="813610" y="369375"/>
                    <a:pt x="816438" y="366557"/>
                    <a:pt x="813610" y="365148"/>
                  </a:cubicBezTo>
                  <a:cubicBezTo>
                    <a:pt x="810782" y="366557"/>
                    <a:pt x="810782" y="372192"/>
                    <a:pt x="810782" y="375010"/>
                  </a:cubicBezTo>
                  <a:cubicBezTo>
                    <a:pt x="810782" y="376418"/>
                    <a:pt x="810782" y="379236"/>
                    <a:pt x="810782" y="382053"/>
                  </a:cubicBezTo>
                  <a:cubicBezTo>
                    <a:pt x="806540" y="382053"/>
                    <a:pt x="810782" y="386280"/>
                    <a:pt x="807954" y="389097"/>
                  </a:cubicBezTo>
                  <a:cubicBezTo>
                    <a:pt x="809368" y="390506"/>
                    <a:pt x="809368" y="390506"/>
                    <a:pt x="809368" y="390506"/>
                  </a:cubicBezTo>
                  <a:cubicBezTo>
                    <a:pt x="805126" y="391915"/>
                    <a:pt x="809368" y="394732"/>
                    <a:pt x="807954" y="396141"/>
                  </a:cubicBezTo>
                  <a:cubicBezTo>
                    <a:pt x="805126" y="397550"/>
                    <a:pt x="802298" y="400367"/>
                    <a:pt x="799469" y="398958"/>
                  </a:cubicBezTo>
                  <a:cubicBezTo>
                    <a:pt x="798055" y="396141"/>
                    <a:pt x="796641" y="394732"/>
                    <a:pt x="793813" y="394732"/>
                  </a:cubicBezTo>
                  <a:cubicBezTo>
                    <a:pt x="793813" y="394732"/>
                    <a:pt x="793813" y="396141"/>
                    <a:pt x="793813" y="396141"/>
                  </a:cubicBezTo>
                  <a:cubicBezTo>
                    <a:pt x="792399" y="396141"/>
                    <a:pt x="789571" y="393323"/>
                    <a:pt x="789571" y="397550"/>
                  </a:cubicBezTo>
                  <a:cubicBezTo>
                    <a:pt x="789571" y="397550"/>
                    <a:pt x="789571" y="398958"/>
                    <a:pt x="790985" y="400367"/>
                  </a:cubicBezTo>
                  <a:cubicBezTo>
                    <a:pt x="792399" y="397550"/>
                    <a:pt x="795227" y="397550"/>
                    <a:pt x="796641" y="400367"/>
                  </a:cubicBezTo>
                  <a:cubicBezTo>
                    <a:pt x="799469" y="400367"/>
                    <a:pt x="800883" y="404593"/>
                    <a:pt x="803712" y="407411"/>
                  </a:cubicBezTo>
                  <a:cubicBezTo>
                    <a:pt x="803712" y="408820"/>
                    <a:pt x="800883" y="410228"/>
                    <a:pt x="802298" y="411637"/>
                  </a:cubicBezTo>
                  <a:cubicBezTo>
                    <a:pt x="805126" y="411637"/>
                    <a:pt x="803712" y="407411"/>
                    <a:pt x="806540" y="408820"/>
                  </a:cubicBezTo>
                  <a:cubicBezTo>
                    <a:pt x="807954" y="410228"/>
                    <a:pt x="807954" y="411637"/>
                    <a:pt x="809368" y="410228"/>
                  </a:cubicBezTo>
                  <a:cubicBezTo>
                    <a:pt x="810782" y="410228"/>
                    <a:pt x="810782" y="406002"/>
                    <a:pt x="812196" y="407411"/>
                  </a:cubicBezTo>
                  <a:cubicBezTo>
                    <a:pt x="813610" y="408820"/>
                    <a:pt x="813610" y="408820"/>
                    <a:pt x="813610" y="408820"/>
                  </a:cubicBezTo>
                  <a:cubicBezTo>
                    <a:pt x="812196" y="404593"/>
                    <a:pt x="816438" y="404593"/>
                    <a:pt x="815024" y="400367"/>
                  </a:cubicBezTo>
                  <a:cubicBezTo>
                    <a:pt x="816438" y="400367"/>
                    <a:pt x="816438" y="403185"/>
                    <a:pt x="817852" y="403185"/>
                  </a:cubicBezTo>
                  <a:cubicBezTo>
                    <a:pt x="819266" y="403185"/>
                    <a:pt x="819266" y="398958"/>
                    <a:pt x="822094" y="400367"/>
                  </a:cubicBezTo>
                  <a:cubicBezTo>
                    <a:pt x="820680" y="401776"/>
                    <a:pt x="822094" y="403185"/>
                    <a:pt x="823508" y="403185"/>
                  </a:cubicBezTo>
                  <a:cubicBezTo>
                    <a:pt x="823508" y="401776"/>
                    <a:pt x="827750" y="400367"/>
                    <a:pt x="829164" y="401776"/>
                  </a:cubicBezTo>
                  <a:cubicBezTo>
                    <a:pt x="831992" y="404593"/>
                    <a:pt x="829164" y="408820"/>
                    <a:pt x="830578" y="411637"/>
                  </a:cubicBezTo>
                  <a:cubicBezTo>
                    <a:pt x="829164" y="411637"/>
                    <a:pt x="829164" y="411637"/>
                    <a:pt x="827750" y="410228"/>
                  </a:cubicBezTo>
                  <a:cubicBezTo>
                    <a:pt x="827750" y="411637"/>
                    <a:pt x="826336" y="413046"/>
                    <a:pt x="824922" y="411637"/>
                  </a:cubicBezTo>
                  <a:cubicBezTo>
                    <a:pt x="824922" y="410228"/>
                    <a:pt x="827750" y="406002"/>
                    <a:pt x="823508" y="404593"/>
                  </a:cubicBezTo>
                  <a:cubicBezTo>
                    <a:pt x="822094" y="404593"/>
                    <a:pt x="819266" y="407411"/>
                    <a:pt x="817852" y="406002"/>
                  </a:cubicBezTo>
                  <a:cubicBezTo>
                    <a:pt x="816438" y="406002"/>
                    <a:pt x="817852" y="403185"/>
                    <a:pt x="815024" y="403185"/>
                  </a:cubicBezTo>
                  <a:cubicBezTo>
                    <a:pt x="813610" y="406002"/>
                    <a:pt x="815024" y="407411"/>
                    <a:pt x="816438" y="408820"/>
                  </a:cubicBezTo>
                  <a:cubicBezTo>
                    <a:pt x="816438" y="411637"/>
                    <a:pt x="810782" y="408820"/>
                    <a:pt x="813610" y="413046"/>
                  </a:cubicBezTo>
                  <a:cubicBezTo>
                    <a:pt x="812196" y="413046"/>
                    <a:pt x="812196" y="414455"/>
                    <a:pt x="813610" y="415863"/>
                  </a:cubicBezTo>
                  <a:cubicBezTo>
                    <a:pt x="817852" y="414455"/>
                    <a:pt x="819266" y="420090"/>
                    <a:pt x="823508" y="418681"/>
                  </a:cubicBezTo>
                  <a:cubicBezTo>
                    <a:pt x="824922" y="420090"/>
                    <a:pt x="827750" y="420090"/>
                    <a:pt x="826336" y="422907"/>
                  </a:cubicBezTo>
                  <a:cubicBezTo>
                    <a:pt x="824922" y="422907"/>
                    <a:pt x="827750" y="424316"/>
                    <a:pt x="826336" y="427133"/>
                  </a:cubicBezTo>
                  <a:cubicBezTo>
                    <a:pt x="823508" y="424316"/>
                    <a:pt x="823508" y="424316"/>
                    <a:pt x="823508" y="424316"/>
                  </a:cubicBezTo>
                  <a:cubicBezTo>
                    <a:pt x="822094" y="427133"/>
                    <a:pt x="826336" y="428542"/>
                    <a:pt x="823508" y="429951"/>
                  </a:cubicBezTo>
                  <a:cubicBezTo>
                    <a:pt x="819266" y="428542"/>
                    <a:pt x="816438" y="438403"/>
                    <a:pt x="816438" y="429951"/>
                  </a:cubicBezTo>
                  <a:cubicBezTo>
                    <a:pt x="816438" y="428542"/>
                    <a:pt x="816438" y="428542"/>
                    <a:pt x="816438" y="428542"/>
                  </a:cubicBezTo>
                  <a:cubicBezTo>
                    <a:pt x="817852" y="429951"/>
                    <a:pt x="819266" y="428542"/>
                    <a:pt x="820680" y="428542"/>
                  </a:cubicBezTo>
                  <a:cubicBezTo>
                    <a:pt x="819266" y="424316"/>
                    <a:pt x="813610" y="422907"/>
                    <a:pt x="815024" y="418681"/>
                  </a:cubicBezTo>
                  <a:cubicBezTo>
                    <a:pt x="815024" y="421498"/>
                    <a:pt x="812196" y="422907"/>
                    <a:pt x="810782" y="424316"/>
                  </a:cubicBezTo>
                  <a:cubicBezTo>
                    <a:pt x="809368" y="421498"/>
                    <a:pt x="813610" y="415863"/>
                    <a:pt x="809368" y="413046"/>
                  </a:cubicBezTo>
                  <a:cubicBezTo>
                    <a:pt x="802298" y="410228"/>
                    <a:pt x="807954" y="421498"/>
                    <a:pt x="802298" y="421498"/>
                  </a:cubicBezTo>
                  <a:cubicBezTo>
                    <a:pt x="798055" y="422907"/>
                    <a:pt x="805126" y="428542"/>
                    <a:pt x="798055" y="427133"/>
                  </a:cubicBezTo>
                  <a:cubicBezTo>
                    <a:pt x="798055" y="425725"/>
                    <a:pt x="799469" y="424316"/>
                    <a:pt x="798055" y="422907"/>
                  </a:cubicBezTo>
                  <a:cubicBezTo>
                    <a:pt x="796641" y="422907"/>
                    <a:pt x="796641" y="424316"/>
                    <a:pt x="795227" y="422907"/>
                  </a:cubicBezTo>
                  <a:cubicBezTo>
                    <a:pt x="796641" y="420090"/>
                    <a:pt x="792399" y="421498"/>
                    <a:pt x="790985" y="420090"/>
                  </a:cubicBezTo>
                  <a:cubicBezTo>
                    <a:pt x="795227" y="418681"/>
                    <a:pt x="795227" y="418681"/>
                    <a:pt x="795227" y="418681"/>
                  </a:cubicBezTo>
                  <a:cubicBezTo>
                    <a:pt x="795227" y="417272"/>
                    <a:pt x="793813" y="418681"/>
                    <a:pt x="792399" y="417272"/>
                  </a:cubicBezTo>
                  <a:cubicBezTo>
                    <a:pt x="786743" y="415863"/>
                    <a:pt x="792399" y="421498"/>
                    <a:pt x="789571" y="422907"/>
                  </a:cubicBezTo>
                  <a:cubicBezTo>
                    <a:pt x="788157" y="428542"/>
                    <a:pt x="795227" y="434177"/>
                    <a:pt x="789571" y="438403"/>
                  </a:cubicBezTo>
                  <a:cubicBezTo>
                    <a:pt x="790985" y="442630"/>
                    <a:pt x="782501" y="445447"/>
                    <a:pt x="788157" y="448265"/>
                  </a:cubicBezTo>
                  <a:cubicBezTo>
                    <a:pt x="786743" y="449673"/>
                    <a:pt x="786743" y="453900"/>
                    <a:pt x="783915" y="455308"/>
                  </a:cubicBezTo>
                  <a:cubicBezTo>
                    <a:pt x="792399" y="459535"/>
                    <a:pt x="776845" y="462352"/>
                    <a:pt x="785329" y="466578"/>
                  </a:cubicBezTo>
                  <a:cubicBezTo>
                    <a:pt x="785329" y="469396"/>
                    <a:pt x="789571" y="469396"/>
                    <a:pt x="785329" y="472213"/>
                  </a:cubicBezTo>
                  <a:cubicBezTo>
                    <a:pt x="785329" y="472213"/>
                    <a:pt x="788157" y="475031"/>
                    <a:pt x="785329" y="475031"/>
                  </a:cubicBezTo>
                  <a:cubicBezTo>
                    <a:pt x="783915" y="476439"/>
                    <a:pt x="782501" y="476439"/>
                    <a:pt x="781087" y="476439"/>
                  </a:cubicBezTo>
                  <a:cubicBezTo>
                    <a:pt x="779673" y="475031"/>
                    <a:pt x="778259" y="472213"/>
                    <a:pt x="778259" y="469396"/>
                  </a:cubicBezTo>
                  <a:cubicBezTo>
                    <a:pt x="779673" y="467987"/>
                    <a:pt x="782501" y="469396"/>
                    <a:pt x="782501" y="467987"/>
                  </a:cubicBezTo>
                  <a:cubicBezTo>
                    <a:pt x="782501" y="465170"/>
                    <a:pt x="779673" y="465170"/>
                    <a:pt x="779673" y="463761"/>
                  </a:cubicBezTo>
                  <a:cubicBezTo>
                    <a:pt x="778259" y="463761"/>
                    <a:pt x="778259" y="463761"/>
                    <a:pt x="778259" y="463761"/>
                  </a:cubicBezTo>
                  <a:cubicBezTo>
                    <a:pt x="775431" y="462352"/>
                    <a:pt x="775431" y="462352"/>
                    <a:pt x="774017" y="458126"/>
                  </a:cubicBezTo>
                  <a:cubicBezTo>
                    <a:pt x="772603" y="455308"/>
                    <a:pt x="769775" y="456717"/>
                    <a:pt x="769775" y="456717"/>
                  </a:cubicBezTo>
                  <a:cubicBezTo>
                    <a:pt x="766947" y="460943"/>
                    <a:pt x="766947" y="460943"/>
                    <a:pt x="766947" y="460943"/>
                  </a:cubicBezTo>
                  <a:cubicBezTo>
                    <a:pt x="764119" y="459535"/>
                    <a:pt x="764119" y="459535"/>
                    <a:pt x="764119" y="459535"/>
                  </a:cubicBezTo>
                  <a:cubicBezTo>
                    <a:pt x="764119" y="460943"/>
                    <a:pt x="764119" y="460943"/>
                    <a:pt x="764119" y="460943"/>
                  </a:cubicBezTo>
                  <a:cubicBezTo>
                    <a:pt x="761291" y="455308"/>
                    <a:pt x="761291" y="455308"/>
                    <a:pt x="761291" y="455308"/>
                  </a:cubicBezTo>
                  <a:cubicBezTo>
                    <a:pt x="759877" y="459535"/>
                    <a:pt x="755634" y="455308"/>
                    <a:pt x="754220" y="458126"/>
                  </a:cubicBezTo>
                  <a:cubicBezTo>
                    <a:pt x="755634" y="453900"/>
                    <a:pt x="758463" y="446856"/>
                    <a:pt x="755634" y="441221"/>
                  </a:cubicBezTo>
                  <a:cubicBezTo>
                    <a:pt x="755634" y="439812"/>
                    <a:pt x="755634" y="439812"/>
                    <a:pt x="755634" y="439812"/>
                  </a:cubicBezTo>
                  <a:cubicBezTo>
                    <a:pt x="757049" y="441221"/>
                    <a:pt x="755634" y="444038"/>
                    <a:pt x="758463" y="444038"/>
                  </a:cubicBezTo>
                  <a:cubicBezTo>
                    <a:pt x="758463" y="439812"/>
                    <a:pt x="764119" y="439812"/>
                    <a:pt x="759877" y="436995"/>
                  </a:cubicBezTo>
                  <a:cubicBezTo>
                    <a:pt x="762705" y="436995"/>
                    <a:pt x="762705" y="434177"/>
                    <a:pt x="764119" y="432768"/>
                  </a:cubicBezTo>
                  <a:cubicBezTo>
                    <a:pt x="764119" y="431360"/>
                    <a:pt x="762705" y="429951"/>
                    <a:pt x="761291" y="431360"/>
                  </a:cubicBezTo>
                  <a:cubicBezTo>
                    <a:pt x="754220" y="429951"/>
                    <a:pt x="758463" y="438403"/>
                    <a:pt x="751392" y="436995"/>
                  </a:cubicBezTo>
                  <a:cubicBezTo>
                    <a:pt x="749978" y="432768"/>
                    <a:pt x="749978" y="432768"/>
                    <a:pt x="749978" y="432768"/>
                  </a:cubicBezTo>
                  <a:cubicBezTo>
                    <a:pt x="745736" y="432768"/>
                    <a:pt x="747150" y="439812"/>
                    <a:pt x="741494" y="438403"/>
                  </a:cubicBezTo>
                  <a:cubicBezTo>
                    <a:pt x="740080" y="435586"/>
                    <a:pt x="737252" y="438403"/>
                    <a:pt x="734424" y="438403"/>
                  </a:cubicBezTo>
                  <a:cubicBezTo>
                    <a:pt x="734424" y="439812"/>
                    <a:pt x="734424" y="445447"/>
                    <a:pt x="731596" y="445447"/>
                  </a:cubicBezTo>
                  <a:cubicBezTo>
                    <a:pt x="730182" y="445447"/>
                    <a:pt x="730182" y="445447"/>
                    <a:pt x="730182" y="445447"/>
                  </a:cubicBezTo>
                  <a:cubicBezTo>
                    <a:pt x="727354" y="445447"/>
                    <a:pt x="728768" y="449673"/>
                    <a:pt x="725940" y="449673"/>
                  </a:cubicBezTo>
                  <a:cubicBezTo>
                    <a:pt x="724526" y="446856"/>
                    <a:pt x="716042" y="449673"/>
                    <a:pt x="714628" y="446856"/>
                  </a:cubicBezTo>
                  <a:cubicBezTo>
                    <a:pt x="714628" y="448265"/>
                    <a:pt x="714628" y="448265"/>
                    <a:pt x="714628" y="448265"/>
                  </a:cubicBezTo>
                  <a:cubicBezTo>
                    <a:pt x="714628" y="448265"/>
                    <a:pt x="714628" y="448265"/>
                    <a:pt x="713214" y="446856"/>
                  </a:cubicBezTo>
                  <a:cubicBezTo>
                    <a:pt x="716042" y="442630"/>
                    <a:pt x="721698" y="441221"/>
                    <a:pt x="725940" y="438403"/>
                  </a:cubicBezTo>
                  <a:cubicBezTo>
                    <a:pt x="727354" y="432768"/>
                    <a:pt x="718870" y="434177"/>
                    <a:pt x="721698" y="428542"/>
                  </a:cubicBezTo>
                  <a:cubicBezTo>
                    <a:pt x="720284" y="428542"/>
                    <a:pt x="718870" y="428542"/>
                    <a:pt x="717456" y="429951"/>
                  </a:cubicBezTo>
                  <a:cubicBezTo>
                    <a:pt x="717456" y="432768"/>
                    <a:pt x="720284" y="432768"/>
                    <a:pt x="717456" y="434177"/>
                  </a:cubicBezTo>
                  <a:cubicBezTo>
                    <a:pt x="716042" y="435586"/>
                    <a:pt x="713214" y="431360"/>
                    <a:pt x="713214" y="429951"/>
                  </a:cubicBezTo>
                  <a:cubicBezTo>
                    <a:pt x="711800" y="428542"/>
                    <a:pt x="711800" y="428542"/>
                    <a:pt x="711800" y="428542"/>
                  </a:cubicBezTo>
                  <a:cubicBezTo>
                    <a:pt x="710385" y="431360"/>
                    <a:pt x="711800" y="434177"/>
                    <a:pt x="710385" y="436995"/>
                  </a:cubicBezTo>
                  <a:cubicBezTo>
                    <a:pt x="703315" y="438403"/>
                    <a:pt x="708971" y="431360"/>
                    <a:pt x="703315" y="431360"/>
                  </a:cubicBezTo>
                  <a:cubicBezTo>
                    <a:pt x="703315" y="424316"/>
                    <a:pt x="697659" y="420090"/>
                    <a:pt x="696245" y="414455"/>
                  </a:cubicBezTo>
                  <a:cubicBezTo>
                    <a:pt x="696245" y="413046"/>
                    <a:pt x="697659" y="411637"/>
                    <a:pt x="696245" y="410228"/>
                  </a:cubicBezTo>
                  <a:cubicBezTo>
                    <a:pt x="694831" y="407411"/>
                    <a:pt x="694831" y="407411"/>
                    <a:pt x="694831" y="407411"/>
                  </a:cubicBezTo>
                  <a:cubicBezTo>
                    <a:pt x="693417" y="408820"/>
                    <a:pt x="694831" y="410228"/>
                    <a:pt x="693417" y="411637"/>
                  </a:cubicBezTo>
                  <a:cubicBezTo>
                    <a:pt x="689175" y="413046"/>
                    <a:pt x="689175" y="415863"/>
                    <a:pt x="684933" y="417272"/>
                  </a:cubicBezTo>
                  <a:cubicBezTo>
                    <a:pt x="684933" y="421498"/>
                    <a:pt x="690589" y="421498"/>
                    <a:pt x="692003" y="422907"/>
                  </a:cubicBezTo>
                  <a:cubicBezTo>
                    <a:pt x="694831" y="424316"/>
                    <a:pt x="694831" y="424316"/>
                    <a:pt x="694831" y="424316"/>
                  </a:cubicBezTo>
                  <a:cubicBezTo>
                    <a:pt x="696245" y="428542"/>
                    <a:pt x="689175" y="432768"/>
                    <a:pt x="693417" y="436995"/>
                  </a:cubicBezTo>
                  <a:cubicBezTo>
                    <a:pt x="693417" y="439812"/>
                    <a:pt x="690589" y="442630"/>
                    <a:pt x="687761" y="439812"/>
                  </a:cubicBezTo>
                  <a:cubicBezTo>
                    <a:pt x="684933" y="438403"/>
                    <a:pt x="686347" y="434177"/>
                    <a:pt x="682105" y="434177"/>
                  </a:cubicBezTo>
                  <a:cubicBezTo>
                    <a:pt x="684933" y="432768"/>
                    <a:pt x="686347" y="431360"/>
                    <a:pt x="686347" y="427133"/>
                  </a:cubicBezTo>
                  <a:cubicBezTo>
                    <a:pt x="687761" y="425725"/>
                    <a:pt x="687761" y="425725"/>
                    <a:pt x="687761" y="425725"/>
                  </a:cubicBezTo>
                  <a:cubicBezTo>
                    <a:pt x="687761" y="424316"/>
                    <a:pt x="686347" y="425725"/>
                    <a:pt x="686347" y="424316"/>
                  </a:cubicBezTo>
                  <a:cubicBezTo>
                    <a:pt x="686347" y="428542"/>
                    <a:pt x="680691" y="428542"/>
                    <a:pt x="679277" y="428542"/>
                  </a:cubicBezTo>
                  <a:cubicBezTo>
                    <a:pt x="679277" y="428542"/>
                    <a:pt x="679277" y="429951"/>
                    <a:pt x="677863" y="428542"/>
                  </a:cubicBezTo>
                  <a:cubicBezTo>
                    <a:pt x="673621" y="427133"/>
                    <a:pt x="680691" y="425725"/>
                    <a:pt x="676449" y="424316"/>
                  </a:cubicBezTo>
                  <a:cubicBezTo>
                    <a:pt x="670793" y="425725"/>
                    <a:pt x="675035" y="429951"/>
                    <a:pt x="675035" y="432768"/>
                  </a:cubicBezTo>
                  <a:cubicBezTo>
                    <a:pt x="677863" y="431360"/>
                    <a:pt x="677863" y="435586"/>
                    <a:pt x="680691" y="435586"/>
                  </a:cubicBezTo>
                  <a:cubicBezTo>
                    <a:pt x="680691" y="438403"/>
                    <a:pt x="673621" y="441221"/>
                    <a:pt x="679277" y="445447"/>
                  </a:cubicBezTo>
                  <a:cubicBezTo>
                    <a:pt x="679277" y="446856"/>
                    <a:pt x="679277" y="448265"/>
                    <a:pt x="677863" y="449673"/>
                  </a:cubicBezTo>
                  <a:cubicBezTo>
                    <a:pt x="670793" y="446856"/>
                    <a:pt x="679277" y="441221"/>
                    <a:pt x="673621" y="438403"/>
                  </a:cubicBezTo>
                  <a:cubicBezTo>
                    <a:pt x="667965" y="438403"/>
                    <a:pt x="670793" y="434177"/>
                    <a:pt x="666551" y="432768"/>
                  </a:cubicBezTo>
                  <a:cubicBezTo>
                    <a:pt x="666551" y="431360"/>
                    <a:pt x="666551" y="431360"/>
                    <a:pt x="666551" y="431360"/>
                  </a:cubicBezTo>
                  <a:cubicBezTo>
                    <a:pt x="669379" y="429951"/>
                    <a:pt x="670793" y="434177"/>
                    <a:pt x="673621" y="432768"/>
                  </a:cubicBezTo>
                  <a:cubicBezTo>
                    <a:pt x="672207" y="428542"/>
                    <a:pt x="667965" y="428542"/>
                    <a:pt x="666551" y="425725"/>
                  </a:cubicBezTo>
                  <a:cubicBezTo>
                    <a:pt x="663722" y="427133"/>
                    <a:pt x="663722" y="422907"/>
                    <a:pt x="662308" y="422907"/>
                  </a:cubicBezTo>
                  <a:cubicBezTo>
                    <a:pt x="662308" y="428542"/>
                    <a:pt x="662308" y="428542"/>
                    <a:pt x="662308" y="428542"/>
                  </a:cubicBezTo>
                  <a:cubicBezTo>
                    <a:pt x="665136" y="428542"/>
                    <a:pt x="665136" y="428542"/>
                    <a:pt x="665136" y="428542"/>
                  </a:cubicBezTo>
                  <a:cubicBezTo>
                    <a:pt x="665136" y="431360"/>
                    <a:pt x="662308" y="432768"/>
                    <a:pt x="662308" y="435586"/>
                  </a:cubicBezTo>
                  <a:cubicBezTo>
                    <a:pt x="660894" y="434177"/>
                    <a:pt x="660894" y="434177"/>
                    <a:pt x="660894" y="434177"/>
                  </a:cubicBezTo>
                  <a:cubicBezTo>
                    <a:pt x="659480" y="432768"/>
                    <a:pt x="658066" y="434177"/>
                    <a:pt x="656652" y="435586"/>
                  </a:cubicBezTo>
                  <a:cubicBezTo>
                    <a:pt x="655238" y="439812"/>
                    <a:pt x="660894" y="441221"/>
                    <a:pt x="658066" y="445447"/>
                  </a:cubicBezTo>
                  <a:cubicBezTo>
                    <a:pt x="660894" y="448265"/>
                    <a:pt x="660894" y="452491"/>
                    <a:pt x="662308" y="455308"/>
                  </a:cubicBezTo>
                  <a:cubicBezTo>
                    <a:pt x="659480" y="459535"/>
                    <a:pt x="659480" y="459535"/>
                    <a:pt x="659480" y="459535"/>
                  </a:cubicBezTo>
                  <a:cubicBezTo>
                    <a:pt x="656652" y="456717"/>
                    <a:pt x="656652" y="456717"/>
                    <a:pt x="656652" y="453900"/>
                  </a:cubicBezTo>
                  <a:cubicBezTo>
                    <a:pt x="655238" y="455308"/>
                    <a:pt x="653824" y="458126"/>
                    <a:pt x="655238" y="459535"/>
                  </a:cubicBezTo>
                  <a:cubicBezTo>
                    <a:pt x="652410" y="459535"/>
                    <a:pt x="652410" y="459535"/>
                    <a:pt x="652410" y="459535"/>
                  </a:cubicBezTo>
                  <a:cubicBezTo>
                    <a:pt x="649582" y="459535"/>
                    <a:pt x="652410" y="462352"/>
                    <a:pt x="649582" y="462352"/>
                  </a:cubicBezTo>
                  <a:cubicBezTo>
                    <a:pt x="649582" y="459535"/>
                    <a:pt x="649582" y="456717"/>
                    <a:pt x="652410" y="456717"/>
                  </a:cubicBezTo>
                  <a:cubicBezTo>
                    <a:pt x="650996" y="455308"/>
                    <a:pt x="646754" y="458126"/>
                    <a:pt x="643926" y="458126"/>
                  </a:cubicBezTo>
                  <a:cubicBezTo>
                    <a:pt x="645340" y="453900"/>
                    <a:pt x="645340" y="451082"/>
                    <a:pt x="642512" y="448265"/>
                  </a:cubicBezTo>
                  <a:cubicBezTo>
                    <a:pt x="639684" y="445447"/>
                    <a:pt x="638270" y="445447"/>
                    <a:pt x="636856" y="441221"/>
                  </a:cubicBezTo>
                  <a:cubicBezTo>
                    <a:pt x="631200" y="442630"/>
                    <a:pt x="636856" y="455308"/>
                    <a:pt x="628372" y="452491"/>
                  </a:cubicBezTo>
                  <a:cubicBezTo>
                    <a:pt x="628372" y="449673"/>
                    <a:pt x="631200" y="446856"/>
                    <a:pt x="632614" y="445447"/>
                  </a:cubicBezTo>
                  <a:cubicBezTo>
                    <a:pt x="632614" y="445447"/>
                    <a:pt x="632614" y="445447"/>
                    <a:pt x="632614" y="444038"/>
                  </a:cubicBezTo>
                  <a:cubicBezTo>
                    <a:pt x="634028" y="444038"/>
                    <a:pt x="634028" y="444038"/>
                    <a:pt x="634028" y="444038"/>
                  </a:cubicBezTo>
                  <a:cubicBezTo>
                    <a:pt x="632614" y="439812"/>
                    <a:pt x="631200" y="438403"/>
                    <a:pt x="628372" y="435586"/>
                  </a:cubicBezTo>
                  <a:cubicBezTo>
                    <a:pt x="626958" y="436995"/>
                    <a:pt x="626958" y="436995"/>
                    <a:pt x="626958" y="436995"/>
                  </a:cubicBezTo>
                  <a:cubicBezTo>
                    <a:pt x="626958" y="438403"/>
                    <a:pt x="629786" y="439812"/>
                    <a:pt x="628372" y="441221"/>
                  </a:cubicBezTo>
                  <a:cubicBezTo>
                    <a:pt x="625544" y="441221"/>
                    <a:pt x="625544" y="441221"/>
                    <a:pt x="625544" y="441221"/>
                  </a:cubicBezTo>
                  <a:cubicBezTo>
                    <a:pt x="622716" y="438403"/>
                    <a:pt x="626958" y="436995"/>
                    <a:pt x="624130" y="434177"/>
                  </a:cubicBezTo>
                  <a:cubicBezTo>
                    <a:pt x="622716" y="436995"/>
                    <a:pt x="622716" y="436995"/>
                    <a:pt x="622716" y="436995"/>
                  </a:cubicBezTo>
                  <a:cubicBezTo>
                    <a:pt x="618473" y="432768"/>
                    <a:pt x="618473" y="432768"/>
                    <a:pt x="618473" y="432768"/>
                  </a:cubicBezTo>
                  <a:cubicBezTo>
                    <a:pt x="619887" y="429951"/>
                    <a:pt x="617059" y="432768"/>
                    <a:pt x="617059" y="431360"/>
                  </a:cubicBezTo>
                  <a:cubicBezTo>
                    <a:pt x="618473" y="429951"/>
                    <a:pt x="618473" y="429951"/>
                    <a:pt x="618473" y="429951"/>
                  </a:cubicBezTo>
                  <a:cubicBezTo>
                    <a:pt x="615645" y="427133"/>
                    <a:pt x="617059" y="424316"/>
                    <a:pt x="615645" y="421498"/>
                  </a:cubicBezTo>
                  <a:cubicBezTo>
                    <a:pt x="612817" y="424316"/>
                    <a:pt x="617059" y="425725"/>
                    <a:pt x="615645" y="428542"/>
                  </a:cubicBezTo>
                  <a:cubicBezTo>
                    <a:pt x="608575" y="431360"/>
                    <a:pt x="614231" y="420090"/>
                    <a:pt x="607161" y="422907"/>
                  </a:cubicBezTo>
                  <a:cubicBezTo>
                    <a:pt x="602919" y="420090"/>
                    <a:pt x="602919" y="411637"/>
                    <a:pt x="598677" y="411637"/>
                  </a:cubicBezTo>
                  <a:cubicBezTo>
                    <a:pt x="597263" y="410228"/>
                    <a:pt x="595849" y="407411"/>
                    <a:pt x="594435" y="408820"/>
                  </a:cubicBezTo>
                  <a:cubicBezTo>
                    <a:pt x="591607" y="410228"/>
                    <a:pt x="591607" y="411637"/>
                    <a:pt x="591607" y="413046"/>
                  </a:cubicBezTo>
                  <a:cubicBezTo>
                    <a:pt x="591607" y="414455"/>
                    <a:pt x="594435" y="413046"/>
                    <a:pt x="594435" y="415863"/>
                  </a:cubicBezTo>
                  <a:cubicBezTo>
                    <a:pt x="590193" y="418681"/>
                    <a:pt x="588779" y="424316"/>
                    <a:pt x="585951" y="427133"/>
                  </a:cubicBezTo>
                  <a:cubicBezTo>
                    <a:pt x="585951" y="428542"/>
                    <a:pt x="587365" y="431360"/>
                    <a:pt x="585951" y="432768"/>
                  </a:cubicBezTo>
                  <a:cubicBezTo>
                    <a:pt x="581709" y="432768"/>
                    <a:pt x="584537" y="428542"/>
                    <a:pt x="581709" y="427133"/>
                  </a:cubicBezTo>
                  <a:cubicBezTo>
                    <a:pt x="585951" y="427133"/>
                    <a:pt x="578881" y="421498"/>
                    <a:pt x="583123" y="422907"/>
                  </a:cubicBezTo>
                  <a:cubicBezTo>
                    <a:pt x="578881" y="415863"/>
                    <a:pt x="595849" y="413046"/>
                    <a:pt x="584537" y="408820"/>
                  </a:cubicBezTo>
                  <a:cubicBezTo>
                    <a:pt x="581709" y="408820"/>
                    <a:pt x="581709" y="408820"/>
                    <a:pt x="581709" y="408820"/>
                  </a:cubicBezTo>
                  <a:cubicBezTo>
                    <a:pt x="580295" y="406002"/>
                    <a:pt x="581709" y="403185"/>
                    <a:pt x="583123" y="400367"/>
                  </a:cubicBezTo>
                  <a:cubicBezTo>
                    <a:pt x="585951" y="400367"/>
                    <a:pt x="585951" y="403185"/>
                    <a:pt x="587365" y="404593"/>
                  </a:cubicBezTo>
                  <a:cubicBezTo>
                    <a:pt x="585951" y="404593"/>
                    <a:pt x="584537" y="406002"/>
                    <a:pt x="585951" y="407411"/>
                  </a:cubicBezTo>
                  <a:cubicBezTo>
                    <a:pt x="587365" y="408820"/>
                    <a:pt x="588779" y="408820"/>
                    <a:pt x="591607" y="408820"/>
                  </a:cubicBezTo>
                  <a:cubicBezTo>
                    <a:pt x="591607" y="407411"/>
                    <a:pt x="594435" y="408820"/>
                    <a:pt x="594435" y="407411"/>
                  </a:cubicBezTo>
                  <a:cubicBezTo>
                    <a:pt x="595849" y="403185"/>
                    <a:pt x="593021" y="401776"/>
                    <a:pt x="591607" y="398958"/>
                  </a:cubicBezTo>
                  <a:cubicBezTo>
                    <a:pt x="588779" y="400367"/>
                    <a:pt x="588779" y="400367"/>
                    <a:pt x="588779" y="400367"/>
                  </a:cubicBezTo>
                  <a:cubicBezTo>
                    <a:pt x="584537" y="397550"/>
                    <a:pt x="587365" y="390506"/>
                    <a:pt x="581709" y="387688"/>
                  </a:cubicBezTo>
                  <a:cubicBezTo>
                    <a:pt x="580295" y="389097"/>
                    <a:pt x="577467" y="386280"/>
                    <a:pt x="576052" y="389097"/>
                  </a:cubicBezTo>
                  <a:cubicBezTo>
                    <a:pt x="576052" y="391915"/>
                    <a:pt x="578881" y="391915"/>
                    <a:pt x="577467" y="394732"/>
                  </a:cubicBezTo>
                  <a:cubicBezTo>
                    <a:pt x="576052" y="394732"/>
                    <a:pt x="576052" y="394732"/>
                    <a:pt x="574638" y="394732"/>
                  </a:cubicBezTo>
                  <a:cubicBezTo>
                    <a:pt x="573224" y="400367"/>
                    <a:pt x="584537" y="401776"/>
                    <a:pt x="576052" y="404593"/>
                  </a:cubicBezTo>
                  <a:cubicBezTo>
                    <a:pt x="577467" y="407411"/>
                    <a:pt x="573224" y="413046"/>
                    <a:pt x="578881" y="413046"/>
                  </a:cubicBezTo>
                  <a:cubicBezTo>
                    <a:pt x="578881" y="414455"/>
                    <a:pt x="578881" y="414455"/>
                    <a:pt x="578881" y="414455"/>
                  </a:cubicBezTo>
                  <a:cubicBezTo>
                    <a:pt x="574638" y="413046"/>
                    <a:pt x="576052" y="418681"/>
                    <a:pt x="571810" y="415863"/>
                  </a:cubicBezTo>
                  <a:cubicBezTo>
                    <a:pt x="570396" y="414455"/>
                    <a:pt x="573224" y="413046"/>
                    <a:pt x="574638" y="411637"/>
                  </a:cubicBezTo>
                  <a:cubicBezTo>
                    <a:pt x="574638" y="408820"/>
                    <a:pt x="573224" y="406002"/>
                    <a:pt x="571810" y="403185"/>
                  </a:cubicBezTo>
                  <a:cubicBezTo>
                    <a:pt x="568982" y="403185"/>
                    <a:pt x="567568" y="406002"/>
                    <a:pt x="566154" y="407411"/>
                  </a:cubicBezTo>
                  <a:cubicBezTo>
                    <a:pt x="566154" y="411637"/>
                    <a:pt x="564740" y="415863"/>
                    <a:pt x="567568" y="418681"/>
                  </a:cubicBezTo>
                  <a:cubicBezTo>
                    <a:pt x="566154" y="422907"/>
                    <a:pt x="564740" y="428542"/>
                    <a:pt x="560498" y="429951"/>
                  </a:cubicBezTo>
                  <a:cubicBezTo>
                    <a:pt x="560498" y="427133"/>
                    <a:pt x="561912" y="424316"/>
                    <a:pt x="564740" y="421498"/>
                  </a:cubicBezTo>
                  <a:cubicBezTo>
                    <a:pt x="557670" y="418681"/>
                    <a:pt x="560498" y="428542"/>
                    <a:pt x="557670" y="431360"/>
                  </a:cubicBezTo>
                  <a:lnTo>
                    <a:pt x="559907" y="433850"/>
                  </a:lnTo>
                  <a:lnTo>
                    <a:pt x="559915" y="433850"/>
                  </a:lnTo>
                  <a:lnTo>
                    <a:pt x="559915" y="433859"/>
                  </a:lnTo>
                  <a:lnTo>
                    <a:pt x="560675" y="434705"/>
                  </a:lnTo>
                  <a:cubicBezTo>
                    <a:pt x="561205" y="436290"/>
                    <a:pt x="561912" y="437699"/>
                    <a:pt x="564740" y="436995"/>
                  </a:cubicBezTo>
                  <a:cubicBezTo>
                    <a:pt x="561912" y="431360"/>
                    <a:pt x="568982" y="432768"/>
                    <a:pt x="567568" y="428542"/>
                  </a:cubicBezTo>
                  <a:cubicBezTo>
                    <a:pt x="570396" y="431360"/>
                    <a:pt x="567568" y="435586"/>
                    <a:pt x="567568" y="438403"/>
                  </a:cubicBezTo>
                  <a:cubicBezTo>
                    <a:pt x="566154" y="438403"/>
                    <a:pt x="566154" y="436995"/>
                    <a:pt x="564740" y="438403"/>
                  </a:cubicBezTo>
                  <a:cubicBezTo>
                    <a:pt x="563326" y="438403"/>
                    <a:pt x="566154" y="439812"/>
                    <a:pt x="564740" y="441221"/>
                  </a:cubicBezTo>
                  <a:cubicBezTo>
                    <a:pt x="561912" y="442630"/>
                    <a:pt x="561912" y="442630"/>
                    <a:pt x="561912" y="442630"/>
                  </a:cubicBezTo>
                  <a:cubicBezTo>
                    <a:pt x="563326" y="452491"/>
                    <a:pt x="563326" y="452491"/>
                    <a:pt x="563326" y="452491"/>
                  </a:cubicBezTo>
                  <a:cubicBezTo>
                    <a:pt x="561912" y="453900"/>
                    <a:pt x="561912" y="453900"/>
                    <a:pt x="561912" y="453900"/>
                  </a:cubicBezTo>
                  <a:cubicBezTo>
                    <a:pt x="564740" y="458126"/>
                    <a:pt x="564740" y="458126"/>
                    <a:pt x="564740" y="458126"/>
                  </a:cubicBezTo>
                  <a:cubicBezTo>
                    <a:pt x="561912" y="458126"/>
                    <a:pt x="560498" y="456717"/>
                    <a:pt x="559084" y="458126"/>
                  </a:cubicBezTo>
                  <a:cubicBezTo>
                    <a:pt x="559084" y="462352"/>
                    <a:pt x="554842" y="463761"/>
                    <a:pt x="557670" y="466578"/>
                  </a:cubicBezTo>
                  <a:cubicBezTo>
                    <a:pt x="554842" y="466578"/>
                    <a:pt x="554842" y="465170"/>
                    <a:pt x="554842" y="463761"/>
                  </a:cubicBezTo>
                  <a:cubicBezTo>
                    <a:pt x="553428" y="458126"/>
                    <a:pt x="561912" y="456717"/>
                    <a:pt x="556256" y="452491"/>
                  </a:cubicBezTo>
                  <a:cubicBezTo>
                    <a:pt x="556256" y="452491"/>
                    <a:pt x="559084" y="453900"/>
                    <a:pt x="559084" y="452491"/>
                  </a:cubicBezTo>
                  <a:cubicBezTo>
                    <a:pt x="552014" y="449673"/>
                    <a:pt x="564740" y="445447"/>
                    <a:pt x="557670" y="444038"/>
                  </a:cubicBezTo>
                  <a:cubicBezTo>
                    <a:pt x="557670" y="441221"/>
                    <a:pt x="556256" y="436995"/>
                    <a:pt x="553428" y="436995"/>
                  </a:cubicBezTo>
                  <a:cubicBezTo>
                    <a:pt x="553428" y="435586"/>
                    <a:pt x="552014" y="435586"/>
                    <a:pt x="552014" y="434177"/>
                  </a:cubicBezTo>
                  <a:cubicBezTo>
                    <a:pt x="550600" y="435586"/>
                    <a:pt x="550600" y="435586"/>
                    <a:pt x="550600" y="435586"/>
                  </a:cubicBezTo>
                  <a:cubicBezTo>
                    <a:pt x="549186" y="432768"/>
                    <a:pt x="549186" y="429951"/>
                    <a:pt x="550600" y="427133"/>
                  </a:cubicBezTo>
                  <a:cubicBezTo>
                    <a:pt x="552014" y="427133"/>
                    <a:pt x="552014" y="427133"/>
                    <a:pt x="552014" y="427133"/>
                  </a:cubicBezTo>
                  <a:cubicBezTo>
                    <a:pt x="552014" y="425725"/>
                    <a:pt x="552014" y="425725"/>
                    <a:pt x="552014" y="425725"/>
                  </a:cubicBezTo>
                  <a:cubicBezTo>
                    <a:pt x="556256" y="427133"/>
                    <a:pt x="556256" y="427133"/>
                    <a:pt x="556256" y="427133"/>
                  </a:cubicBezTo>
                  <a:cubicBezTo>
                    <a:pt x="556256" y="424316"/>
                    <a:pt x="556256" y="424316"/>
                    <a:pt x="556256" y="424316"/>
                  </a:cubicBezTo>
                  <a:cubicBezTo>
                    <a:pt x="559084" y="422907"/>
                    <a:pt x="554842" y="421498"/>
                    <a:pt x="554842" y="420090"/>
                  </a:cubicBezTo>
                  <a:cubicBezTo>
                    <a:pt x="557670" y="413046"/>
                    <a:pt x="550600" y="411637"/>
                    <a:pt x="546358" y="407411"/>
                  </a:cubicBezTo>
                  <a:cubicBezTo>
                    <a:pt x="544944" y="408820"/>
                    <a:pt x="547772" y="410228"/>
                    <a:pt x="544944" y="411637"/>
                  </a:cubicBezTo>
                  <a:cubicBezTo>
                    <a:pt x="544944" y="408820"/>
                    <a:pt x="546358" y="406002"/>
                    <a:pt x="546358" y="403185"/>
                  </a:cubicBezTo>
                  <a:cubicBezTo>
                    <a:pt x="544944" y="401776"/>
                    <a:pt x="543530" y="398958"/>
                    <a:pt x="540702" y="400367"/>
                  </a:cubicBezTo>
                  <a:cubicBezTo>
                    <a:pt x="543530" y="398958"/>
                    <a:pt x="539288" y="397550"/>
                    <a:pt x="539288" y="396141"/>
                  </a:cubicBezTo>
                  <a:cubicBezTo>
                    <a:pt x="537874" y="397550"/>
                    <a:pt x="535046" y="400367"/>
                    <a:pt x="537874" y="401776"/>
                  </a:cubicBezTo>
                  <a:cubicBezTo>
                    <a:pt x="535046" y="404593"/>
                    <a:pt x="537874" y="407411"/>
                    <a:pt x="537874" y="410228"/>
                  </a:cubicBezTo>
                  <a:cubicBezTo>
                    <a:pt x="542116" y="411637"/>
                    <a:pt x="546358" y="414455"/>
                    <a:pt x="546358" y="418681"/>
                  </a:cubicBezTo>
                  <a:cubicBezTo>
                    <a:pt x="546358" y="420090"/>
                    <a:pt x="544944" y="421498"/>
                    <a:pt x="547772" y="422907"/>
                  </a:cubicBezTo>
                  <a:cubicBezTo>
                    <a:pt x="546358" y="422907"/>
                    <a:pt x="544944" y="420090"/>
                    <a:pt x="544944" y="422907"/>
                  </a:cubicBezTo>
                  <a:cubicBezTo>
                    <a:pt x="544944" y="422907"/>
                    <a:pt x="544944" y="424316"/>
                    <a:pt x="546358" y="422907"/>
                  </a:cubicBezTo>
                  <a:cubicBezTo>
                    <a:pt x="546358" y="424316"/>
                    <a:pt x="546358" y="424316"/>
                    <a:pt x="544944" y="424316"/>
                  </a:cubicBezTo>
                  <a:cubicBezTo>
                    <a:pt x="543530" y="422907"/>
                    <a:pt x="543530" y="422907"/>
                    <a:pt x="543530" y="422907"/>
                  </a:cubicBezTo>
                  <a:lnTo>
                    <a:pt x="542469" y="426077"/>
                  </a:lnTo>
                  <a:lnTo>
                    <a:pt x="539288" y="422907"/>
                  </a:lnTo>
                  <a:cubicBezTo>
                    <a:pt x="536460" y="421498"/>
                    <a:pt x="536460" y="421498"/>
                    <a:pt x="536460" y="421498"/>
                  </a:cubicBezTo>
                  <a:cubicBezTo>
                    <a:pt x="536460" y="415863"/>
                    <a:pt x="536460" y="415863"/>
                    <a:pt x="536460" y="415863"/>
                  </a:cubicBezTo>
                  <a:cubicBezTo>
                    <a:pt x="533632" y="413046"/>
                    <a:pt x="530803" y="417272"/>
                    <a:pt x="529389" y="413046"/>
                  </a:cubicBezTo>
                  <a:cubicBezTo>
                    <a:pt x="527975" y="415863"/>
                    <a:pt x="527975" y="415863"/>
                    <a:pt x="527975" y="415863"/>
                  </a:cubicBezTo>
                  <a:cubicBezTo>
                    <a:pt x="525147" y="413046"/>
                    <a:pt x="529389" y="408820"/>
                    <a:pt x="523733" y="408820"/>
                  </a:cubicBezTo>
                  <a:cubicBezTo>
                    <a:pt x="523733" y="407411"/>
                    <a:pt x="522319" y="406002"/>
                    <a:pt x="520905" y="404593"/>
                  </a:cubicBezTo>
                  <a:cubicBezTo>
                    <a:pt x="519491" y="406002"/>
                    <a:pt x="515249" y="410228"/>
                    <a:pt x="519491" y="411637"/>
                  </a:cubicBezTo>
                  <a:cubicBezTo>
                    <a:pt x="518077" y="415863"/>
                    <a:pt x="515249" y="410228"/>
                    <a:pt x="513835" y="413046"/>
                  </a:cubicBezTo>
                  <a:cubicBezTo>
                    <a:pt x="519491" y="415863"/>
                    <a:pt x="518077" y="420090"/>
                    <a:pt x="518077" y="424316"/>
                  </a:cubicBezTo>
                  <a:cubicBezTo>
                    <a:pt x="516663" y="427133"/>
                    <a:pt x="519491" y="424316"/>
                    <a:pt x="520905" y="427133"/>
                  </a:cubicBezTo>
                  <a:cubicBezTo>
                    <a:pt x="522319" y="434177"/>
                    <a:pt x="522319" y="434177"/>
                    <a:pt x="522319" y="434177"/>
                  </a:cubicBezTo>
                  <a:cubicBezTo>
                    <a:pt x="518077" y="431360"/>
                    <a:pt x="518077" y="431360"/>
                    <a:pt x="518077" y="431360"/>
                  </a:cubicBezTo>
                  <a:cubicBezTo>
                    <a:pt x="515249" y="432768"/>
                    <a:pt x="518077" y="432768"/>
                    <a:pt x="518077" y="434177"/>
                  </a:cubicBezTo>
                  <a:cubicBezTo>
                    <a:pt x="518077" y="431360"/>
                    <a:pt x="512421" y="434177"/>
                    <a:pt x="512421" y="429951"/>
                  </a:cubicBezTo>
                  <a:cubicBezTo>
                    <a:pt x="509593" y="429951"/>
                    <a:pt x="509593" y="429951"/>
                    <a:pt x="509593" y="429951"/>
                  </a:cubicBezTo>
                  <a:cubicBezTo>
                    <a:pt x="506765" y="435586"/>
                    <a:pt x="512421" y="439812"/>
                    <a:pt x="512421" y="444038"/>
                  </a:cubicBezTo>
                  <a:cubicBezTo>
                    <a:pt x="509593" y="442630"/>
                    <a:pt x="509593" y="442630"/>
                    <a:pt x="509593" y="442630"/>
                  </a:cubicBezTo>
                  <a:cubicBezTo>
                    <a:pt x="509593" y="445447"/>
                    <a:pt x="509593" y="449673"/>
                    <a:pt x="506765" y="451082"/>
                  </a:cubicBezTo>
                  <a:cubicBezTo>
                    <a:pt x="505351" y="451082"/>
                    <a:pt x="502523" y="448265"/>
                    <a:pt x="501109" y="449673"/>
                  </a:cubicBezTo>
                  <a:cubicBezTo>
                    <a:pt x="499695" y="452491"/>
                    <a:pt x="499695" y="452491"/>
                    <a:pt x="501109" y="453900"/>
                  </a:cubicBezTo>
                  <a:cubicBezTo>
                    <a:pt x="503937" y="455308"/>
                    <a:pt x="508179" y="455308"/>
                    <a:pt x="509593" y="458126"/>
                  </a:cubicBezTo>
                  <a:cubicBezTo>
                    <a:pt x="511007" y="460943"/>
                    <a:pt x="511007" y="460943"/>
                    <a:pt x="511007" y="460943"/>
                  </a:cubicBezTo>
                  <a:cubicBezTo>
                    <a:pt x="512421" y="462352"/>
                    <a:pt x="513835" y="459535"/>
                    <a:pt x="513835" y="459535"/>
                  </a:cubicBezTo>
                  <a:cubicBezTo>
                    <a:pt x="518077" y="462352"/>
                    <a:pt x="518077" y="462352"/>
                    <a:pt x="518077" y="462352"/>
                  </a:cubicBezTo>
                  <a:cubicBezTo>
                    <a:pt x="518077" y="462352"/>
                    <a:pt x="518077" y="462352"/>
                    <a:pt x="519491" y="462352"/>
                  </a:cubicBezTo>
                  <a:cubicBezTo>
                    <a:pt x="516663" y="462352"/>
                    <a:pt x="513835" y="466578"/>
                    <a:pt x="512421" y="467987"/>
                  </a:cubicBezTo>
                  <a:cubicBezTo>
                    <a:pt x="512421" y="470804"/>
                    <a:pt x="512421" y="470804"/>
                    <a:pt x="512421" y="470804"/>
                  </a:cubicBezTo>
                  <a:cubicBezTo>
                    <a:pt x="513835" y="475031"/>
                    <a:pt x="513835" y="475031"/>
                    <a:pt x="513835" y="475031"/>
                  </a:cubicBezTo>
                  <a:cubicBezTo>
                    <a:pt x="512421" y="473622"/>
                    <a:pt x="511007" y="473622"/>
                    <a:pt x="509593" y="475031"/>
                  </a:cubicBezTo>
                  <a:cubicBezTo>
                    <a:pt x="508179" y="476439"/>
                    <a:pt x="508179" y="476439"/>
                    <a:pt x="508179" y="476439"/>
                  </a:cubicBezTo>
                  <a:lnTo>
                    <a:pt x="505351" y="473622"/>
                  </a:lnTo>
                  <a:cubicBezTo>
                    <a:pt x="502523" y="476439"/>
                    <a:pt x="508179" y="482074"/>
                    <a:pt x="502523" y="483483"/>
                  </a:cubicBezTo>
                  <a:cubicBezTo>
                    <a:pt x="501109" y="482074"/>
                    <a:pt x="501109" y="482074"/>
                    <a:pt x="501109" y="482074"/>
                  </a:cubicBezTo>
                  <a:cubicBezTo>
                    <a:pt x="502523" y="480666"/>
                    <a:pt x="499695" y="477848"/>
                    <a:pt x="499695" y="475031"/>
                  </a:cubicBezTo>
                  <a:cubicBezTo>
                    <a:pt x="496867" y="475031"/>
                    <a:pt x="494039" y="472213"/>
                    <a:pt x="492625" y="473622"/>
                  </a:cubicBezTo>
                  <a:cubicBezTo>
                    <a:pt x="491211" y="473622"/>
                    <a:pt x="491211" y="473622"/>
                    <a:pt x="491211" y="473622"/>
                  </a:cubicBezTo>
                  <a:cubicBezTo>
                    <a:pt x="492625" y="470804"/>
                    <a:pt x="489797" y="470804"/>
                    <a:pt x="489797" y="469396"/>
                  </a:cubicBezTo>
                  <a:cubicBezTo>
                    <a:pt x="492625" y="469396"/>
                    <a:pt x="492625" y="463761"/>
                    <a:pt x="495453" y="462352"/>
                  </a:cubicBezTo>
                  <a:cubicBezTo>
                    <a:pt x="496867" y="462352"/>
                    <a:pt x="495453" y="463761"/>
                    <a:pt x="496867" y="465170"/>
                  </a:cubicBezTo>
                  <a:cubicBezTo>
                    <a:pt x="498281" y="463761"/>
                    <a:pt x="502523" y="463761"/>
                    <a:pt x="499695" y="460943"/>
                  </a:cubicBezTo>
                  <a:cubicBezTo>
                    <a:pt x="498281" y="462352"/>
                    <a:pt x="494039" y="462352"/>
                    <a:pt x="494039" y="456717"/>
                  </a:cubicBezTo>
                  <a:cubicBezTo>
                    <a:pt x="494039" y="458126"/>
                    <a:pt x="494039" y="458126"/>
                    <a:pt x="494039" y="458126"/>
                  </a:cubicBezTo>
                  <a:cubicBezTo>
                    <a:pt x="491211" y="455308"/>
                    <a:pt x="491211" y="455308"/>
                    <a:pt x="491211" y="455308"/>
                  </a:cubicBezTo>
                  <a:cubicBezTo>
                    <a:pt x="488383" y="458126"/>
                    <a:pt x="485554" y="455308"/>
                    <a:pt x="482726" y="455308"/>
                  </a:cubicBezTo>
                  <a:cubicBezTo>
                    <a:pt x="479898" y="453900"/>
                    <a:pt x="478484" y="451082"/>
                    <a:pt x="479898" y="448265"/>
                  </a:cubicBezTo>
                  <a:cubicBezTo>
                    <a:pt x="479898" y="448265"/>
                    <a:pt x="479898" y="446856"/>
                    <a:pt x="479898" y="446856"/>
                  </a:cubicBezTo>
                  <a:cubicBezTo>
                    <a:pt x="478484" y="445447"/>
                    <a:pt x="478484" y="445447"/>
                    <a:pt x="478484" y="445447"/>
                  </a:cubicBezTo>
                  <a:cubicBezTo>
                    <a:pt x="477070" y="446856"/>
                    <a:pt x="477070" y="448265"/>
                    <a:pt x="475656" y="448265"/>
                  </a:cubicBezTo>
                  <a:cubicBezTo>
                    <a:pt x="472828" y="449673"/>
                    <a:pt x="472828" y="444038"/>
                    <a:pt x="470000" y="446856"/>
                  </a:cubicBezTo>
                  <a:cubicBezTo>
                    <a:pt x="467172" y="448265"/>
                    <a:pt x="467172" y="448265"/>
                    <a:pt x="467172" y="448265"/>
                  </a:cubicBezTo>
                  <a:cubicBezTo>
                    <a:pt x="467172" y="446856"/>
                    <a:pt x="468586" y="446856"/>
                    <a:pt x="470000" y="445447"/>
                  </a:cubicBezTo>
                  <a:cubicBezTo>
                    <a:pt x="468586" y="444038"/>
                    <a:pt x="468586" y="444038"/>
                    <a:pt x="468586" y="444038"/>
                  </a:cubicBezTo>
                  <a:cubicBezTo>
                    <a:pt x="470000" y="444038"/>
                    <a:pt x="470000" y="439812"/>
                    <a:pt x="468586" y="438403"/>
                  </a:cubicBezTo>
                  <a:cubicBezTo>
                    <a:pt x="464344" y="432768"/>
                    <a:pt x="462930" y="444038"/>
                    <a:pt x="457274" y="438403"/>
                  </a:cubicBezTo>
                  <a:cubicBezTo>
                    <a:pt x="457274" y="436995"/>
                    <a:pt x="457274" y="436995"/>
                    <a:pt x="457274" y="435586"/>
                  </a:cubicBezTo>
                  <a:cubicBezTo>
                    <a:pt x="455860" y="436995"/>
                    <a:pt x="453032" y="439812"/>
                    <a:pt x="450204" y="441221"/>
                  </a:cubicBezTo>
                  <a:cubicBezTo>
                    <a:pt x="450204" y="439812"/>
                    <a:pt x="454446" y="436995"/>
                    <a:pt x="450204" y="435586"/>
                  </a:cubicBezTo>
                  <a:cubicBezTo>
                    <a:pt x="450204" y="432768"/>
                    <a:pt x="451618" y="432768"/>
                    <a:pt x="454446" y="432768"/>
                  </a:cubicBezTo>
                  <a:cubicBezTo>
                    <a:pt x="453032" y="431360"/>
                    <a:pt x="454446" y="429951"/>
                    <a:pt x="453032" y="427133"/>
                  </a:cubicBezTo>
                  <a:cubicBezTo>
                    <a:pt x="448790" y="428542"/>
                    <a:pt x="450204" y="422907"/>
                    <a:pt x="445962" y="422907"/>
                  </a:cubicBezTo>
                  <a:cubicBezTo>
                    <a:pt x="445962" y="427133"/>
                    <a:pt x="445962" y="427133"/>
                    <a:pt x="445962" y="427133"/>
                  </a:cubicBezTo>
                  <a:cubicBezTo>
                    <a:pt x="444548" y="424316"/>
                    <a:pt x="443134" y="420090"/>
                    <a:pt x="438891" y="418681"/>
                  </a:cubicBezTo>
                  <a:cubicBezTo>
                    <a:pt x="438891" y="418681"/>
                    <a:pt x="440305" y="421498"/>
                    <a:pt x="437477" y="421498"/>
                  </a:cubicBezTo>
                  <a:cubicBezTo>
                    <a:pt x="436063" y="420090"/>
                    <a:pt x="437477" y="417272"/>
                    <a:pt x="437477" y="415863"/>
                  </a:cubicBezTo>
                  <a:cubicBezTo>
                    <a:pt x="438891" y="414455"/>
                    <a:pt x="440305" y="414455"/>
                    <a:pt x="440305" y="413046"/>
                  </a:cubicBezTo>
                  <a:cubicBezTo>
                    <a:pt x="438891" y="411637"/>
                    <a:pt x="438891" y="411637"/>
                    <a:pt x="438891" y="411637"/>
                  </a:cubicBezTo>
                  <a:cubicBezTo>
                    <a:pt x="436063" y="414455"/>
                    <a:pt x="436063" y="414455"/>
                    <a:pt x="436063" y="414455"/>
                  </a:cubicBezTo>
                  <a:cubicBezTo>
                    <a:pt x="434649" y="410228"/>
                    <a:pt x="433235" y="407411"/>
                    <a:pt x="436063" y="403185"/>
                  </a:cubicBezTo>
                  <a:cubicBezTo>
                    <a:pt x="434649" y="403185"/>
                    <a:pt x="433235" y="401776"/>
                    <a:pt x="430407" y="403185"/>
                  </a:cubicBezTo>
                  <a:cubicBezTo>
                    <a:pt x="431821" y="407411"/>
                    <a:pt x="434649" y="410228"/>
                    <a:pt x="431821" y="413046"/>
                  </a:cubicBezTo>
                  <a:cubicBezTo>
                    <a:pt x="428993" y="413046"/>
                    <a:pt x="427579" y="415863"/>
                    <a:pt x="426165" y="417272"/>
                  </a:cubicBezTo>
                  <a:cubicBezTo>
                    <a:pt x="426165" y="421498"/>
                    <a:pt x="426165" y="421498"/>
                    <a:pt x="426165" y="421498"/>
                  </a:cubicBezTo>
                  <a:cubicBezTo>
                    <a:pt x="424751" y="420090"/>
                    <a:pt x="423337" y="422907"/>
                    <a:pt x="420509" y="422907"/>
                  </a:cubicBezTo>
                  <a:cubicBezTo>
                    <a:pt x="421923" y="424316"/>
                    <a:pt x="423337" y="425725"/>
                    <a:pt x="421923" y="427133"/>
                  </a:cubicBezTo>
                  <a:cubicBezTo>
                    <a:pt x="419095" y="428542"/>
                    <a:pt x="419095" y="428542"/>
                    <a:pt x="419095" y="428542"/>
                  </a:cubicBezTo>
                  <a:cubicBezTo>
                    <a:pt x="420509" y="434177"/>
                    <a:pt x="427579" y="438403"/>
                    <a:pt x="423337" y="441221"/>
                  </a:cubicBezTo>
                  <a:cubicBezTo>
                    <a:pt x="423337" y="442630"/>
                    <a:pt x="423337" y="444038"/>
                    <a:pt x="423337" y="445447"/>
                  </a:cubicBezTo>
                  <a:cubicBezTo>
                    <a:pt x="421923" y="445447"/>
                    <a:pt x="420509" y="445447"/>
                    <a:pt x="419095" y="446856"/>
                  </a:cubicBezTo>
                  <a:cubicBezTo>
                    <a:pt x="417681" y="438403"/>
                    <a:pt x="417681" y="438403"/>
                    <a:pt x="417681" y="438403"/>
                  </a:cubicBezTo>
                  <a:cubicBezTo>
                    <a:pt x="419095" y="438403"/>
                    <a:pt x="419095" y="438403"/>
                    <a:pt x="419095" y="438403"/>
                  </a:cubicBezTo>
                  <a:cubicBezTo>
                    <a:pt x="420509" y="436995"/>
                    <a:pt x="417681" y="434177"/>
                    <a:pt x="416267" y="432768"/>
                  </a:cubicBezTo>
                  <a:cubicBezTo>
                    <a:pt x="412025" y="434177"/>
                    <a:pt x="419095" y="438403"/>
                    <a:pt x="414853" y="438403"/>
                  </a:cubicBezTo>
                  <a:cubicBezTo>
                    <a:pt x="410611" y="436995"/>
                    <a:pt x="403541" y="435586"/>
                    <a:pt x="409197" y="429951"/>
                  </a:cubicBezTo>
                  <a:cubicBezTo>
                    <a:pt x="410611" y="427133"/>
                    <a:pt x="407783" y="425725"/>
                    <a:pt x="406369" y="422907"/>
                  </a:cubicBezTo>
                  <a:cubicBezTo>
                    <a:pt x="409197" y="420090"/>
                    <a:pt x="409197" y="420090"/>
                    <a:pt x="409197" y="420090"/>
                  </a:cubicBezTo>
                  <a:cubicBezTo>
                    <a:pt x="407783" y="418681"/>
                    <a:pt x="406369" y="418681"/>
                    <a:pt x="404955" y="417272"/>
                  </a:cubicBezTo>
                  <a:cubicBezTo>
                    <a:pt x="406369" y="415863"/>
                    <a:pt x="406369" y="414455"/>
                    <a:pt x="407783" y="413046"/>
                  </a:cubicBezTo>
                  <a:cubicBezTo>
                    <a:pt x="404955" y="411637"/>
                    <a:pt x="404955" y="411637"/>
                    <a:pt x="404955" y="411637"/>
                  </a:cubicBezTo>
                  <a:cubicBezTo>
                    <a:pt x="402127" y="411637"/>
                    <a:pt x="404955" y="417272"/>
                    <a:pt x="400713" y="417272"/>
                  </a:cubicBezTo>
                  <a:cubicBezTo>
                    <a:pt x="399299" y="415863"/>
                    <a:pt x="400713" y="413046"/>
                    <a:pt x="397885" y="413046"/>
                  </a:cubicBezTo>
                  <a:cubicBezTo>
                    <a:pt x="396470" y="414455"/>
                    <a:pt x="397885" y="417272"/>
                    <a:pt x="396470" y="418681"/>
                  </a:cubicBezTo>
                  <a:cubicBezTo>
                    <a:pt x="404955" y="420090"/>
                    <a:pt x="395056" y="429951"/>
                    <a:pt x="403541" y="432768"/>
                  </a:cubicBezTo>
                  <a:cubicBezTo>
                    <a:pt x="403541" y="432768"/>
                    <a:pt x="403541" y="434177"/>
                    <a:pt x="404955" y="434177"/>
                  </a:cubicBezTo>
                  <a:cubicBezTo>
                    <a:pt x="404955" y="432768"/>
                    <a:pt x="404955" y="434177"/>
                    <a:pt x="406369" y="434177"/>
                  </a:cubicBezTo>
                  <a:cubicBezTo>
                    <a:pt x="406369" y="436995"/>
                    <a:pt x="404955" y="436995"/>
                    <a:pt x="403541" y="438403"/>
                  </a:cubicBezTo>
                  <a:cubicBezTo>
                    <a:pt x="399299" y="439812"/>
                    <a:pt x="399299" y="432768"/>
                    <a:pt x="395056" y="436995"/>
                  </a:cubicBezTo>
                  <a:cubicBezTo>
                    <a:pt x="387986" y="429951"/>
                    <a:pt x="387986" y="429951"/>
                    <a:pt x="387986" y="429951"/>
                  </a:cubicBezTo>
                  <a:cubicBezTo>
                    <a:pt x="385158" y="431360"/>
                    <a:pt x="383744" y="434177"/>
                    <a:pt x="380916" y="432768"/>
                  </a:cubicBezTo>
                  <a:cubicBezTo>
                    <a:pt x="379502" y="436995"/>
                    <a:pt x="378088" y="439812"/>
                    <a:pt x="379502" y="444038"/>
                  </a:cubicBezTo>
                  <a:cubicBezTo>
                    <a:pt x="376674" y="449673"/>
                    <a:pt x="380916" y="460943"/>
                    <a:pt x="371018" y="459535"/>
                  </a:cubicBezTo>
                  <a:cubicBezTo>
                    <a:pt x="366776" y="462352"/>
                    <a:pt x="373846" y="467987"/>
                    <a:pt x="366776" y="466578"/>
                  </a:cubicBezTo>
                  <a:cubicBezTo>
                    <a:pt x="365362" y="462352"/>
                    <a:pt x="365362" y="459535"/>
                    <a:pt x="362534" y="455308"/>
                  </a:cubicBezTo>
                  <a:cubicBezTo>
                    <a:pt x="359706" y="452491"/>
                    <a:pt x="359706" y="452491"/>
                    <a:pt x="359706" y="452491"/>
                  </a:cubicBezTo>
                  <a:cubicBezTo>
                    <a:pt x="361120" y="451082"/>
                    <a:pt x="361120" y="451082"/>
                    <a:pt x="361120" y="451082"/>
                  </a:cubicBezTo>
                  <a:cubicBezTo>
                    <a:pt x="359706" y="449673"/>
                    <a:pt x="358292" y="451082"/>
                    <a:pt x="356878" y="452491"/>
                  </a:cubicBezTo>
                  <a:cubicBezTo>
                    <a:pt x="355464" y="452491"/>
                    <a:pt x="355464" y="452491"/>
                    <a:pt x="355464" y="452491"/>
                  </a:cubicBezTo>
                  <a:cubicBezTo>
                    <a:pt x="358292" y="458126"/>
                    <a:pt x="359706" y="462352"/>
                    <a:pt x="361120" y="467987"/>
                  </a:cubicBezTo>
                  <a:cubicBezTo>
                    <a:pt x="359706" y="467987"/>
                    <a:pt x="359706" y="467987"/>
                    <a:pt x="359706" y="467987"/>
                  </a:cubicBezTo>
                  <a:cubicBezTo>
                    <a:pt x="358292" y="472213"/>
                    <a:pt x="363948" y="473622"/>
                    <a:pt x="361120" y="477848"/>
                  </a:cubicBezTo>
                  <a:cubicBezTo>
                    <a:pt x="358292" y="479257"/>
                    <a:pt x="358292" y="479257"/>
                    <a:pt x="358292" y="479257"/>
                  </a:cubicBezTo>
                  <a:lnTo>
                    <a:pt x="364652" y="482878"/>
                  </a:lnTo>
                  <a:lnTo>
                    <a:pt x="364652" y="481475"/>
                  </a:lnTo>
                  <a:lnTo>
                    <a:pt x="366240" y="481475"/>
                  </a:lnTo>
                  <a:lnTo>
                    <a:pt x="366240" y="483063"/>
                  </a:lnTo>
                  <a:lnTo>
                    <a:pt x="364977" y="483063"/>
                  </a:lnTo>
                  <a:lnTo>
                    <a:pt x="368190" y="484892"/>
                  </a:lnTo>
                  <a:cubicBezTo>
                    <a:pt x="368190" y="486301"/>
                    <a:pt x="368190" y="486301"/>
                    <a:pt x="368190" y="486301"/>
                  </a:cubicBezTo>
                  <a:cubicBezTo>
                    <a:pt x="368190" y="486301"/>
                    <a:pt x="366776" y="484892"/>
                    <a:pt x="366776" y="486301"/>
                  </a:cubicBezTo>
                  <a:cubicBezTo>
                    <a:pt x="365362" y="489118"/>
                    <a:pt x="369604" y="487709"/>
                    <a:pt x="368190" y="490527"/>
                  </a:cubicBezTo>
                  <a:cubicBezTo>
                    <a:pt x="365362" y="490527"/>
                    <a:pt x="365362" y="490527"/>
                    <a:pt x="365362" y="490527"/>
                  </a:cubicBezTo>
                  <a:cubicBezTo>
                    <a:pt x="365362" y="490527"/>
                    <a:pt x="366776" y="491936"/>
                    <a:pt x="366776" y="493344"/>
                  </a:cubicBezTo>
                  <a:cubicBezTo>
                    <a:pt x="362534" y="493344"/>
                    <a:pt x="366776" y="500388"/>
                    <a:pt x="361120" y="498979"/>
                  </a:cubicBezTo>
                  <a:cubicBezTo>
                    <a:pt x="361120" y="496162"/>
                    <a:pt x="359706" y="490527"/>
                    <a:pt x="356878" y="487709"/>
                  </a:cubicBezTo>
                  <a:cubicBezTo>
                    <a:pt x="355464" y="490527"/>
                    <a:pt x="352636" y="486301"/>
                    <a:pt x="352636" y="490527"/>
                  </a:cubicBezTo>
                  <a:cubicBezTo>
                    <a:pt x="351221" y="489118"/>
                    <a:pt x="351221" y="486301"/>
                    <a:pt x="349807" y="486301"/>
                  </a:cubicBezTo>
                  <a:cubicBezTo>
                    <a:pt x="346979" y="489118"/>
                    <a:pt x="349807" y="493344"/>
                    <a:pt x="348393" y="493344"/>
                  </a:cubicBezTo>
                  <a:cubicBezTo>
                    <a:pt x="348393" y="493344"/>
                    <a:pt x="349807" y="491936"/>
                    <a:pt x="348393" y="491936"/>
                  </a:cubicBezTo>
                  <a:cubicBezTo>
                    <a:pt x="345565" y="493344"/>
                    <a:pt x="344151" y="497571"/>
                    <a:pt x="344151" y="498979"/>
                  </a:cubicBezTo>
                  <a:cubicBezTo>
                    <a:pt x="345565" y="498979"/>
                    <a:pt x="346979" y="496162"/>
                    <a:pt x="349807" y="496162"/>
                  </a:cubicBezTo>
                  <a:cubicBezTo>
                    <a:pt x="352636" y="496162"/>
                    <a:pt x="351221" y="491936"/>
                    <a:pt x="351221" y="490527"/>
                  </a:cubicBezTo>
                  <a:cubicBezTo>
                    <a:pt x="354050" y="491936"/>
                    <a:pt x="354050" y="496162"/>
                    <a:pt x="355464" y="497571"/>
                  </a:cubicBezTo>
                  <a:cubicBezTo>
                    <a:pt x="355464" y="500388"/>
                    <a:pt x="352636" y="497571"/>
                    <a:pt x="351221" y="500388"/>
                  </a:cubicBezTo>
                  <a:cubicBezTo>
                    <a:pt x="351221" y="501797"/>
                    <a:pt x="355464" y="503206"/>
                    <a:pt x="352636" y="504614"/>
                  </a:cubicBezTo>
                  <a:cubicBezTo>
                    <a:pt x="352636" y="508841"/>
                    <a:pt x="356878" y="506023"/>
                    <a:pt x="358292" y="508841"/>
                  </a:cubicBezTo>
                  <a:lnTo>
                    <a:pt x="358292" y="511658"/>
                  </a:lnTo>
                  <a:cubicBezTo>
                    <a:pt x="361120" y="513067"/>
                    <a:pt x="361120" y="513067"/>
                    <a:pt x="361120" y="513067"/>
                  </a:cubicBezTo>
                  <a:cubicBezTo>
                    <a:pt x="361120" y="517293"/>
                    <a:pt x="355464" y="521519"/>
                    <a:pt x="359706" y="522928"/>
                  </a:cubicBezTo>
                  <a:cubicBezTo>
                    <a:pt x="361120" y="524337"/>
                    <a:pt x="361120" y="524337"/>
                    <a:pt x="361120" y="524337"/>
                  </a:cubicBezTo>
                  <a:cubicBezTo>
                    <a:pt x="359706" y="522928"/>
                    <a:pt x="355464" y="524337"/>
                    <a:pt x="355464" y="522928"/>
                  </a:cubicBezTo>
                  <a:cubicBezTo>
                    <a:pt x="354050" y="521519"/>
                    <a:pt x="355464" y="520111"/>
                    <a:pt x="356878" y="520111"/>
                  </a:cubicBezTo>
                  <a:cubicBezTo>
                    <a:pt x="354050" y="520111"/>
                    <a:pt x="352636" y="514476"/>
                    <a:pt x="356878" y="513067"/>
                  </a:cubicBezTo>
                  <a:cubicBezTo>
                    <a:pt x="355464" y="507432"/>
                    <a:pt x="346979" y="515884"/>
                    <a:pt x="348393" y="507432"/>
                  </a:cubicBezTo>
                  <a:cubicBezTo>
                    <a:pt x="346979" y="508841"/>
                    <a:pt x="346979" y="508841"/>
                    <a:pt x="346979" y="508841"/>
                  </a:cubicBezTo>
                  <a:cubicBezTo>
                    <a:pt x="346979" y="507432"/>
                    <a:pt x="346979" y="506023"/>
                    <a:pt x="345565" y="504614"/>
                  </a:cubicBezTo>
                  <a:cubicBezTo>
                    <a:pt x="344151" y="504614"/>
                    <a:pt x="344151" y="507432"/>
                    <a:pt x="342737" y="507432"/>
                  </a:cubicBezTo>
                  <a:cubicBezTo>
                    <a:pt x="339909" y="507432"/>
                    <a:pt x="339909" y="506023"/>
                    <a:pt x="341323" y="504614"/>
                  </a:cubicBezTo>
                  <a:cubicBezTo>
                    <a:pt x="337081" y="510249"/>
                    <a:pt x="335667" y="498979"/>
                    <a:pt x="331425" y="503206"/>
                  </a:cubicBezTo>
                  <a:cubicBezTo>
                    <a:pt x="331425" y="501797"/>
                    <a:pt x="331425" y="500388"/>
                    <a:pt x="332839" y="498979"/>
                  </a:cubicBezTo>
                  <a:cubicBezTo>
                    <a:pt x="335667" y="503206"/>
                    <a:pt x="335667" y="503206"/>
                    <a:pt x="335667" y="503206"/>
                  </a:cubicBezTo>
                  <a:cubicBezTo>
                    <a:pt x="337081" y="501797"/>
                    <a:pt x="337081" y="501797"/>
                    <a:pt x="337081" y="501797"/>
                  </a:cubicBezTo>
                  <a:cubicBezTo>
                    <a:pt x="335667" y="500388"/>
                    <a:pt x="334253" y="498979"/>
                    <a:pt x="335667" y="497571"/>
                  </a:cubicBezTo>
                  <a:cubicBezTo>
                    <a:pt x="337081" y="497571"/>
                    <a:pt x="341323" y="496162"/>
                    <a:pt x="341323" y="494753"/>
                  </a:cubicBezTo>
                  <a:cubicBezTo>
                    <a:pt x="337081" y="493344"/>
                    <a:pt x="338495" y="490527"/>
                    <a:pt x="337081" y="489118"/>
                  </a:cubicBezTo>
                  <a:cubicBezTo>
                    <a:pt x="337081" y="487709"/>
                    <a:pt x="335667" y="486301"/>
                    <a:pt x="337081" y="486301"/>
                  </a:cubicBezTo>
                  <a:cubicBezTo>
                    <a:pt x="338495" y="489118"/>
                    <a:pt x="338495" y="489118"/>
                    <a:pt x="338495" y="489118"/>
                  </a:cubicBezTo>
                  <a:lnTo>
                    <a:pt x="340565" y="484650"/>
                  </a:lnTo>
                  <a:lnTo>
                    <a:pt x="346979" y="470804"/>
                  </a:lnTo>
                  <a:cubicBezTo>
                    <a:pt x="348393" y="466578"/>
                    <a:pt x="344151" y="466578"/>
                    <a:pt x="344151" y="462352"/>
                  </a:cubicBezTo>
                  <a:cubicBezTo>
                    <a:pt x="339909" y="462352"/>
                    <a:pt x="342737" y="467987"/>
                    <a:pt x="339909" y="469396"/>
                  </a:cubicBezTo>
                  <a:cubicBezTo>
                    <a:pt x="338495" y="466578"/>
                    <a:pt x="339909" y="462352"/>
                    <a:pt x="335667" y="459535"/>
                  </a:cubicBezTo>
                  <a:cubicBezTo>
                    <a:pt x="334253" y="460943"/>
                    <a:pt x="328597" y="458126"/>
                    <a:pt x="327183" y="463761"/>
                  </a:cubicBezTo>
                  <a:cubicBezTo>
                    <a:pt x="330011" y="465170"/>
                    <a:pt x="330011" y="467987"/>
                    <a:pt x="332839" y="469396"/>
                  </a:cubicBezTo>
                  <a:cubicBezTo>
                    <a:pt x="332839" y="470804"/>
                    <a:pt x="332839" y="470804"/>
                    <a:pt x="332839" y="470804"/>
                  </a:cubicBezTo>
                  <a:cubicBezTo>
                    <a:pt x="331425" y="469396"/>
                    <a:pt x="331425" y="472213"/>
                    <a:pt x="330011" y="472213"/>
                  </a:cubicBezTo>
                  <a:cubicBezTo>
                    <a:pt x="330011" y="472213"/>
                    <a:pt x="328597" y="472213"/>
                    <a:pt x="328597" y="473622"/>
                  </a:cubicBezTo>
                  <a:cubicBezTo>
                    <a:pt x="327183" y="473622"/>
                    <a:pt x="327183" y="475031"/>
                    <a:pt x="327183" y="475031"/>
                  </a:cubicBezTo>
                  <a:cubicBezTo>
                    <a:pt x="332839" y="475031"/>
                    <a:pt x="332839" y="475031"/>
                    <a:pt x="332839" y="475031"/>
                  </a:cubicBezTo>
                  <a:cubicBezTo>
                    <a:pt x="332839" y="480666"/>
                    <a:pt x="322941" y="479257"/>
                    <a:pt x="327183" y="484892"/>
                  </a:cubicBezTo>
                  <a:cubicBezTo>
                    <a:pt x="328597" y="486301"/>
                    <a:pt x="328597" y="489118"/>
                    <a:pt x="328597" y="491936"/>
                  </a:cubicBezTo>
                  <a:cubicBezTo>
                    <a:pt x="324355" y="493344"/>
                    <a:pt x="330011" y="497571"/>
                    <a:pt x="325769" y="500388"/>
                  </a:cubicBezTo>
                  <a:cubicBezTo>
                    <a:pt x="325769" y="496162"/>
                    <a:pt x="320113" y="497571"/>
                    <a:pt x="320113" y="498979"/>
                  </a:cubicBezTo>
                  <a:cubicBezTo>
                    <a:pt x="318699" y="493344"/>
                    <a:pt x="318699" y="493344"/>
                    <a:pt x="318699" y="493344"/>
                  </a:cubicBezTo>
                  <a:cubicBezTo>
                    <a:pt x="318699" y="494753"/>
                    <a:pt x="317285" y="493344"/>
                    <a:pt x="315871" y="493344"/>
                  </a:cubicBezTo>
                  <a:cubicBezTo>
                    <a:pt x="314457" y="497571"/>
                    <a:pt x="314457" y="497571"/>
                    <a:pt x="314457" y="497571"/>
                  </a:cubicBezTo>
                  <a:cubicBezTo>
                    <a:pt x="314457" y="494753"/>
                    <a:pt x="314457" y="490527"/>
                    <a:pt x="311629" y="490527"/>
                  </a:cubicBezTo>
                  <a:cubicBezTo>
                    <a:pt x="315871" y="486301"/>
                    <a:pt x="315871" y="486301"/>
                    <a:pt x="315871" y="486301"/>
                  </a:cubicBezTo>
                  <a:cubicBezTo>
                    <a:pt x="313043" y="484892"/>
                    <a:pt x="315871" y="482074"/>
                    <a:pt x="315871" y="480666"/>
                  </a:cubicBezTo>
                  <a:cubicBezTo>
                    <a:pt x="317285" y="483483"/>
                    <a:pt x="317285" y="483483"/>
                    <a:pt x="317285" y="483483"/>
                  </a:cubicBezTo>
                  <a:cubicBezTo>
                    <a:pt x="317285" y="480666"/>
                    <a:pt x="324355" y="477848"/>
                    <a:pt x="318699" y="476439"/>
                  </a:cubicBezTo>
                  <a:cubicBezTo>
                    <a:pt x="318699" y="477848"/>
                    <a:pt x="318699" y="477848"/>
                    <a:pt x="318699" y="477848"/>
                  </a:cubicBezTo>
                  <a:cubicBezTo>
                    <a:pt x="321527" y="473622"/>
                    <a:pt x="314457" y="473622"/>
                    <a:pt x="311629" y="472213"/>
                  </a:cubicBezTo>
                  <a:cubicBezTo>
                    <a:pt x="310215" y="473622"/>
                    <a:pt x="308801" y="473622"/>
                    <a:pt x="307386" y="473622"/>
                  </a:cubicBezTo>
                  <a:cubicBezTo>
                    <a:pt x="305972" y="472213"/>
                    <a:pt x="307386" y="472213"/>
                    <a:pt x="307386" y="472213"/>
                  </a:cubicBezTo>
                  <a:cubicBezTo>
                    <a:pt x="303144" y="473622"/>
                    <a:pt x="303144" y="476439"/>
                    <a:pt x="300316" y="479257"/>
                  </a:cubicBezTo>
                  <a:cubicBezTo>
                    <a:pt x="298902" y="477848"/>
                    <a:pt x="303144" y="473622"/>
                    <a:pt x="298902" y="473622"/>
                  </a:cubicBezTo>
                  <a:cubicBezTo>
                    <a:pt x="298902" y="476439"/>
                    <a:pt x="298902" y="476439"/>
                    <a:pt x="298902" y="476439"/>
                  </a:cubicBezTo>
                  <a:cubicBezTo>
                    <a:pt x="297488" y="476439"/>
                    <a:pt x="296074" y="475031"/>
                    <a:pt x="294660" y="475031"/>
                  </a:cubicBezTo>
                  <a:cubicBezTo>
                    <a:pt x="298902" y="475031"/>
                    <a:pt x="298902" y="469396"/>
                    <a:pt x="300316" y="467987"/>
                  </a:cubicBezTo>
                  <a:cubicBezTo>
                    <a:pt x="296074" y="465170"/>
                    <a:pt x="298902" y="455308"/>
                    <a:pt x="291832" y="456717"/>
                  </a:cubicBezTo>
                  <a:cubicBezTo>
                    <a:pt x="287590" y="455308"/>
                    <a:pt x="290418" y="451082"/>
                    <a:pt x="284762" y="452491"/>
                  </a:cubicBezTo>
                  <a:cubicBezTo>
                    <a:pt x="283348" y="455308"/>
                    <a:pt x="283348" y="455308"/>
                    <a:pt x="283348" y="455308"/>
                  </a:cubicBezTo>
                  <a:cubicBezTo>
                    <a:pt x="284762" y="456717"/>
                    <a:pt x="284762" y="456717"/>
                    <a:pt x="284762" y="456717"/>
                  </a:cubicBezTo>
                  <a:cubicBezTo>
                    <a:pt x="280520" y="460943"/>
                    <a:pt x="280520" y="460943"/>
                    <a:pt x="280520" y="460943"/>
                  </a:cubicBezTo>
                  <a:cubicBezTo>
                    <a:pt x="281934" y="462352"/>
                    <a:pt x="283348" y="462352"/>
                    <a:pt x="281934" y="463761"/>
                  </a:cubicBezTo>
                  <a:cubicBezTo>
                    <a:pt x="280520" y="465170"/>
                    <a:pt x="281934" y="467987"/>
                    <a:pt x="281934" y="469396"/>
                  </a:cubicBezTo>
                  <a:cubicBezTo>
                    <a:pt x="281934" y="469396"/>
                    <a:pt x="281934" y="470804"/>
                    <a:pt x="281934" y="470804"/>
                  </a:cubicBezTo>
                  <a:cubicBezTo>
                    <a:pt x="280520" y="472213"/>
                    <a:pt x="277692" y="473622"/>
                    <a:pt x="277692" y="475031"/>
                  </a:cubicBezTo>
                  <a:cubicBezTo>
                    <a:pt x="276278" y="473622"/>
                    <a:pt x="274864" y="477848"/>
                    <a:pt x="273450" y="479257"/>
                  </a:cubicBezTo>
                  <a:cubicBezTo>
                    <a:pt x="274864" y="482074"/>
                    <a:pt x="270622" y="482074"/>
                    <a:pt x="272036" y="486301"/>
                  </a:cubicBezTo>
                  <a:cubicBezTo>
                    <a:pt x="270622" y="486301"/>
                    <a:pt x="269208" y="483483"/>
                    <a:pt x="269208" y="486301"/>
                  </a:cubicBezTo>
                  <a:cubicBezTo>
                    <a:pt x="270622" y="487709"/>
                    <a:pt x="270622" y="490527"/>
                    <a:pt x="270622" y="491936"/>
                  </a:cubicBezTo>
                  <a:cubicBezTo>
                    <a:pt x="269208" y="491936"/>
                    <a:pt x="267794" y="493344"/>
                    <a:pt x="267794" y="494753"/>
                  </a:cubicBezTo>
                  <a:cubicBezTo>
                    <a:pt x="262137" y="494753"/>
                    <a:pt x="263552" y="489118"/>
                    <a:pt x="260723" y="486301"/>
                  </a:cubicBezTo>
                  <a:cubicBezTo>
                    <a:pt x="263552" y="475031"/>
                    <a:pt x="263552" y="475031"/>
                    <a:pt x="263552" y="475031"/>
                  </a:cubicBezTo>
                  <a:cubicBezTo>
                    <a:pt x="264966" y="475031"/>
                    <a:pt x="266380" y="476439"/>
                    <a:pt x="267794" y="475031"/>
                  </a:cubicBezTo>
                  <a:cubicBezTo>
                    <a:pt x="263552" y="473622"/>
                    <a:pt x="266380" y="469396"/>
                    <a:pt x="266380" y="467987"/>
                  </a:cubicBezTo>
                  <a:cubicBezTo>
                    <a:pt x="267794" y="466578"/>
                    <a:pt x="267794" y="465170"/>
                    <a:pt x="267794" y="463761"/>
                  </a:cubicBezTo>
                  <a:cubicBezTo>
                    <a:pt x="264966" y="462352"/>
                    <a:pt x="264966" y="462352"/>
                    <a:pt x="264966" y="462352"/>
                  </a:cubicBezTo>
                  <a:cubicBezTo>
                    <a:pt x="266380" y="462352"/>
                    <a:pt x="264966" y="459535"/>
                    <a:pt x="266380" y="459535"/>
                  </a:cubicBezTo>
                  <a:cubicBezTo>
                    <a:pt x="264966" y="458126"/>
                    <a:pt x="264966" y="458126"/>
                    <a:pt x="264966" y="458126"/>
                  </a:cubicBezTo>
                  <a:cubicBezTo>
                    <a:pt x="263552" y="459535"/>
                    <a:pt x="263552" y="460943"/>
                    <a:pt x="262137" y="459535"/>
                  </a:cubicBezTo>
                  <a:cubicBezTo>
                    <a:pt x="259309" y="455308"/>
                    <a:pt x="259309" y="455308"/>
                    <a:pt x="259309" y="455308"/>
                  </a:cubicBezTo>
                  <a:cubicBezTo>
                    <a:pt x="259309" y="458126"/>
                    <a:pt x="253653" y="455308"/>
                    <a:pt x="255067" y="459535"/>
                  </a:cubicBezTo>
                  <a:cubicBezTo>
                    <a:pt x="253653" y="462352"/>
                    <a:pt x="256481" y="465170"/>
                    <a:pt x="256481" y="467987"/>
                  </a:cubicBezTo>
                  <a:cubicBezTo>
                    <a:pt x="257895" y="467987"/>
                    <a:pt x="259309" y="467987"/>
                    <a:pt x="259309" y="467987"/>
                  </a:cubicBezTo>
                  <a:cubicBezTo>
                    <a:pt x="257895" y="469396"/>
                    <a:pt x="260723" y="472213"/>
                    <a:pt x="257895" y="473622"/>
                  </a:cubicBezTo>
                  <a:cubicBezTo>
                    <a:pt x="253653" y="475031"/>
                    <a:pt x="249411" y="470804"/>
                    <a:pt x="246583" y="475031"/>
                  </a:cubicBezTo>
                  <a:cubicBezTo>
                    <a:pt x="243755" y="479257"/>
                    <a:pt x="252239" y="486301"/>
                    <a:pt x="243755" y="486301"/>
                  </a:cubicBezTo>
                  <a:cubicBezTo>
                    <a:pt x="243755" y="487709"/>
                    <a:pt x="243755" y="487709"/>
                    <a:pt x="242341" y="489118"/>
                  </a:cubicBezTo>
                  <a:cubicBezTo>
                    <a:pt x="239513" y="489118"/>
                    <a:pt x="240927" y="486301"/>
                    <a:pt x="239513" y="484892"/>
                  </a:cubicBezTo>
                  <a:cubicBezTo>
                    <a:pt x="236685" y="484892"/>
                    <a:pt x="236685" y="484892"/>
                    <a:pt x="236685" y="484892"/>
                  </a:cubicBezTo>
                  <a:cubicBezTo>
                    <a:pt x="236685" y="480666"/>
                    <a:pt x="239513" y="473622"/>
                    <a:pt x="233857" y="470804"/>
                  </a:cubicBezTo>
                  <a:cubicBezTo>
                    <a:pt x="233857" y="470804"/>
                    <a:pt x="235271" y="469396"/>
                    <a:pt x="233857" y="469396"/>
                  </a:cubicBezTo>
                  <a:cubicBezTo>
                    <a:pt x="232443" y="470804"/>
                    <a:pt x="231029" y="475031"/>
                    <a:pt x="228201" y="472213"/>
                  </a:cubicBezTo>
                  <a:cubicBezTo>
                    <a:pt x="225372" y="472213"/>
                    <a:pt x="225372" y="470804"/>
                    <a:pt x="223958" y="467987"/>
                  </a:cubicBezTo>
                  <a:cubicBezTo>
                    <a:pt x="219716" y="470804"/>
                    <a:pt x="225372" y="475031"/>
                    <a:pt x="225372" y="479257"/>
                  </a:cubicBezTo>
                  <a:cubicBezTo>
                    <a:pt x="228201" y="479257"/>
                    <a:pt x="229615" y="476439"/>
                    <a:pt x="232443" y="475031"/>
                  </a:cubicBezTo>
                  <a:cubicBezTo>
                    <a:pt x="228201" y="480666"/>
                    <a:pt x="235271" y="487709"/>
                    <a:pt x="229615" y="493344"/>
                  </a:cubicBezTo>
                  <a:cubicBezTo>
                    <a:pt x="229615" y="496162"/>
                    <a:pt x="231029" y="500388"/>
                    <a:pt x="226787" y="501797"/>
                  </a:cubicBezTo>
                  <a:cubicBezTo>
                    <a:pt x="225372" y="497571"/>
                    <a:pt x="225372" y="497571"/>
                    <a:pt x="225372" y="497571"/>
                  </a:cubicBezTo>
                  <a:cubicBezTo>
                    <a:pt x="222544" y="498979"/>
                    <a:pt x="222544" y="498979"/>
                    <a:pt x="222544" y="498979"/>
                  </a:cubicBezTo>
                  <a:cubicBezTo>
                    <a:pt x="215474" y="493344"/>
                    <a:pt x="223958" y="489118"/>
                    <a:pt x="222544" y="482074"/>
                  </a:cubicBezTo>
                  <a:cubicBezTo>
                    <a:pt x="222544" y="479257"/>
                    <a:pt x="222544" y="469396"/>
                    <a:pt x="216888" y="472213"/>
                  </a:cubicBezTo>
                  <a:cubicBezTo>
                    <a:pt x="215474" y="469396"/>
                    <a:pt x="215474" y="466578"/>
                    <a:pt x="211232" y="466578"/>
                  </a:cubicBezTo>
                  <a:cubicBezTo>
                    <a:pt x="206990" y="470804"/>
                    <a:pt x="211232" y="476439"/>
                    <a:pt x="204162" y="479257"/>
                  </a:cubicBezTo>
                  <a:cubicBezTo>
                    <a:pt x="202748" y="479257"/>
                    <a:pt x="202748" y="479257"/>
                    <a:pt x="202748" y="479257"/>
                  </a:cubicBezTo>
                  <a:cubicBezTo>
                    <a:pt x="202748" y="480666"/>
                    <a:pt x="199920" y="477848"/>
                    <a:pt x="199920" y="477848"/>
                  </a:cubicBezTo>
                  <a:cubicBezTo>
                    <a:pt x="199920" y="476439"/>
                    <a:pt x="199920" y="476439"/>
                    <a:pt x="199920" y="476439"/>
                  </a:cubicBezTo>
                  <a:cubicBezTo>
                    <a:pt x="201334" y="476439"/>
                    <a:pt x="202748" y="480666"/>
                    <a:pt x="204162" y="476439"/>
                  </a:cubicBezTo>
                  <a:cubicBezTo>
                    <a:pt x="204162" y="475031"/>
                    <a:pt x="204162" y="475031"/>
                    <a:pt x="204162" y="475031"/>
                  </a:cubicBezTo>
                  <a:cubicBezTo>
                    <a:pt x="206990" y="473622"/>
                    <a:pt x="206990" y="473622"/>
                    <a:pt x="206990" y="473622"/>
                  </a:cubicBezTo>
                  <a:cubicBezTo>
                    <a:pt x="206990" y="469396"/>
                    <a:pt x="204162" y="465170"/>
                    <a:pt x="209818" y="463761"/>
                  </a:cubicBezTo>
                  <a:cubicBezTo>
                    <a:pt x="208404" y="462352"/>
                    <a:pt x="208404" y="462352"/>
                    <a:pt x="208404" y="462352"/>
                  </a:cubicBezTo>
                  <a:cubicBezTo>
                    <a:pt x="205576" y="463761"/>
                    <a:pt x="204162" y="467987"/>
                    <a:pt x="201334" y="469396"/>
                  </a:cubicBezTo>
                  <a:cubicBezTo>
                    <a:pt x="201334" y="470804"/>
                    <a:pt x="201334" y="470804"/>
                    <a:pt x="201334" y="472213"/>
                  </a:cubicBezTo>
                  <a:cubicBezTo>
                    <a:pt x="201334" y="473622"/>
                    <a:pt x="199920" y="472213"/>
                    <a:pt x="199920" y="472213"/>
                  </a:cubicBezTo>
                  <a:cubicBezTo>
                    <a:pt x="199920" y="470804"/>
                    <a:pt x="195678" y="469396"/>
                    <a:pt x="194264" y="467987"/>
                  </a:cubicBezTo>
                  <a:cubicBezTo>
                    <a:pt x="194264" y="465170"/>
                    <a:pt x="198506" y="463761"/>
                    <a:pt x="195678" y="462352"/>
                  </a:cubicBezTo>
                  <a:cubicBezTo>
                    <a:pt x="194264" y="460943"/>
                    <a:pt x="192850" y="462352"/>
                    <a:pt x="192850" y="463761"/>
                  </a:cubicBezTo>
                  <a:cubicBezTo>
                    <a:pt x="192850" y="465170"/>
                    <a:pt x="192850" y="465170"/>
                    <a:pt x="192850" y="466578"/>
                  </a:cubicBezTo>
                  <a:cubicBezTo>
                    <a:pt x="187194" y="466578"/>
                    <a:pt x="191436" y="458126"/>
                    <a:pt x="184365" y="460943"/>
                  </a:cubicBezTo>
                  <a:cubicBezTo>
                    <a:pt x="184365" y="462352"/>
                    <a:pt x="180123" y="463761"/>
                    <a:pt x="181537" y="467987"/>
                  </a:cubicBezTo>
                  <a:cubicBezTo>
                    <a:pt x="182951" y="469396"/>
                    <a:pt x="185780" y="467987"/>
                    <a:pt x="187194" y="470804"/>
                  </a:cubicBezTo>
                  <a:cubicBezTo>
                    <a:pt x="185780" y="473622"/>
                    <a:pt x="184365" y="475031"/>
                    <a:pt x="185780" y="476439"/>
                  </a:cubicBezTo>
                  <a:cubicBezTo>
                    <a:pt x="184365" y="479257"/>
                    <a:pt x="180123" y="476439"/>
                    <a:pt x="180123" y="479257"/>
                  </a:cubicBezTo>
                  <a:cubicBezTo>
                    <a:pt x="178709" y="479257"/>
                    <a:pt x="177295" y="477848"/>
                    <a:pt x="175881" y="476439"/>
                  </a:cubicBezTo>
                  <a:cubicBezTo>
                    <a:pt x="180123" y="473622"/>
                    <a:pt x="173053" y="469396"/>
                    <a:pt x="177295" y="465170"/>
                  </a:cubicBezTo>
                  <a:cubicBezTo>
                    <a:pt x="174467" y="462352"/>
                    <a:pt x="173053" y="455308"/>
                    <a:pt x="167397" y="459535"/>
                  </a:cubicBezTo>
                  <a:cubicBezTo>
                    <a:pt x="163155" y="460943"/>
                    <a:pt x="163155" y="460943"/>
                    <a:pt x="163155" y="460943"/>
                  </a:cubicBezTo>
                  <a:cubicBezTo>
                    <a:pt x="158913" y="458126"/>
                    <a:pt x="165983" y="453900"/>
                    <a:pt x="161741" y="451082"/>
                  </a:cubicBezTo>
                  <a:cubicBezTo>
                    <a:pt x="160327" y="448265"/>
                    <a:pt x="163155" y="444038"/>
                    <a:pt x="158913" y="445447"/>
                  </a:cubicBezTo>
                  <a:cubicBezTo>
                    <a:pt x="153257" y="436995"/>
                    <a:pt x="153257" y="436995"/>
                    <a:pt x="153257" y="436995"/>
                  </a:cubicBezTo>
                  <a:cubicBezTo>
                    <a:pt x="151843" y="438403"/>
                    <a:pt x="154671" y="441221"/>
                    <a:pt x="150429" y="442630"/>
                  </a:cubicBezTo>
                  <a:cubicBezTo>
                    <a:pt x="154671" y="445447"/>
                    <a:pt x="153257" y="451082"/>
                    <a:pt x="157499" y="452491"/>
                  </a:cubicBezTo>
                  <a:cubicBezTo>
                    <a:pt x="154671" y="453900"/>
                    <a:pt x="151843" y="448265"/>
                    <a:pt x="149015" y="452491"/>
                  </a:cubicBezTo>
                  <a:cubicBezTo>
                    <a:pt x="147601" y="451082"/>
                    <a:pt x="151843" y="446856"/>
                    <a:pt x="147601" y="444038"/>
                  </a:cubicBezTo>
                  <a:cubicBezTo>
                    <a:pt x="147601" y="442630"/>
                    <a:pt x="147601" y="442630"/>
                    <a:pt x="149015" y="441221"/>
                  </a:cubicBezTo>
                  <a:cubicBezTo>
                    <a:pt x="147601" y="439812"/>
                    <a:pt x="144773" y="442630"/>
                    <a:pt x="146187" y="442630"/>
                  </a:cubicBezTo>
                  <a:cubicBezTo>
                    <a:pt x="146187" y="439812"/>
                    <a:pt x="143359" y="436995"/>
                    <a:pt x="140531" y="438403"/>
                  </a:cubicBezTo>
                  <a:cubicBezTo>
                    <a:pt x="140531" y="434177"/>
                    <a:pt x="136288" y="435586"/>
                    <a:pt x="134874" y="434177"/>
                  </a:cubicBezTo>
                  <a:cubicBezTo>
                    <a:pt x="133460" y="436995"/>
                    <a:pt x="134874" y="438403"/>
                    <a:pt x="132046" y="441221"/>
                  </a:cubicBezTo>
                  <a:cubicBezTo>
                    <a:pt x="132046" y="442630"/>
                    <a:pt x="132046" y="442630"/>
                    <a:pt x="132046" y="442630"/>
                  </a:cubicBezTo>
                  <a:cubicBezTo>
                    <a:pt x="129218" y="441221"/>
                    <a:pt x="129218" y="441221"/>
                    <a:pt x="129218" y="441221"/>
                  </a:cubicBezTo>
                  <a:cubicBezTo>
                    <a:pt x="127804" y="444038"/>
                    <a:pt x="130632" y="446856"/>
                    <a:pt x="132046" y="448265"/>
                  </a:cubicBezTo>
                  <a:cubicBezTo>
                    <a:pt x="130632" y="448265"/>
                    <a:pt x="129218" y="449673"/>
                    <a:pt x="127804" y="451082"/>
                  </a:cubicBezTo>
                  <a:cubicBezTo>
                    <a:pt x="126390" y="451082"/>
                    <a:pt x="124976" y="448265"/>
                    <a:pt x="123562" y="448265"/>
                  </a:cubicBezTo>
                  <a:cubicBezTo>
                    <a:pt x="124976" y="452491"/>
                    <a:pt x="122148" y="455308"/>
                    <a:pt x="123562" y="459535"/>
                  </a:cubicBezTo>
                  <a:cubicBezTo>
                    <a:pt x="116492" y="459535"/>
                    <a:pt x="116492" y="459535"/>
                    <a:pt x="116492" y="459535"/>
                  </a:cubicBezTo>
                  <a:cubicBezTo>
                    <a:pt x="113664" y="458126"/>
                    <a:pt x="116492" y="453900"/>
                    <a:pt x="112250" y="453900"/>
                  </a:cubicBezTo>
                  <a:cubicBezTo>
                    <a:pt x="110836" y="452491"/>
                    <a:pt x="113664" y="451082"/>
                    <a:pt x="113664" y="448265"/>
                  </a:cubicBezTo>
                  <a:cubicBezTo>
                    <a:pt x="116492" y="445447"/>
                    <a:pt x="115078" y="438403"/>
                    <a:pt x="119320" y="435586"/>
                  </a:cubicBezTo>
                  <a:cubicBezTo>
                    <a:pt x="119320" y="432768"/>
                    <a:pt x="116492" y="428542"/>
                    <a:pt x="117906" y="427133"/>
                  </a:cubicBezTo>
                  <a:cubicBezTo>
                    <a:pt x="112250" y="418681"/>
                    <a:pt x="112250" y="418681"/>
                    <a:pt x="112250" y="418681"/>
                  </a:cubicBezTo>
                  <a:cubicBezTo>
                    <a:pt x="112250" y="415863"/>
                    <a:pt x="117906" y="408820"/>
                    <a:pt x="110836" y="407411"/>
                  </a:cubicBezTo>
                  <a:cubicBezTo>
                    <a:pt x="108008" y="406002"/>
                    <a:pt x="108008" y="406002"/>
                    <a:pt x="108008" y="406002"/>
                  </a:cubicBezTo>
                  <a:cubicBezTo>
                    <a:pt x="106594" y="407411"/>
                    <a:pt x="113664" y="411637"/>
                    <a:pt x="106594" y="413046"/>
                  </a:cubicBezTo>
                  <a:cubicBezTo>
                    <a:pt x="108008" y="414455"/>
                    <a:pt x="109422" y="415863"/>
                    <a:pt x="109422" y="418681"/>
                  </a:cubicBezTo>
                  <a:cubicBezTo>
                    <a:pt x="105180" y="418681"/>
                    <a:pt x="105180" y="418681"/>
                    <a:pt x="105180" y="418681"/>
                  </a:cubicBezTo>
                  <a:cubicBezTo>
                    <a:pt x="105180" y="420090"/>
                    <a:pt x="106594" y="420090"/>
                    <a:pt x="108008" y="420090"/>
                  </a:cubicBezTo>
                  <a:cubicBezTo>
                    <a:pt x="108008" y="421498"/>
                    <a:pt x="106594" y="424316"/>
                    <a:pt x="105180" y="427133"/>
                  </a:cubicBezTo>
                  <a:cubicBezTo>
                    <a:pt x="103766" y="427133"/>
                    <a:pt x="103766" y="428542"/>
                    <a:pt x="102352" y="429951"/>
                  </a:cubicBezTo>
                  <a:cubicBezTo>
                    <a:pt x="100938" y="436995"/>
                    <a:pt x="110836" y="429951"/>
                    <a:pt x="109422" y="436995"/>
                  </a:cubicBezTo>
                  <a:cubicBezTo>
                    <a:pt x="116492" y="438403"/>
                    <a:pt x="106594" y="441221"/>
                    <a:pt x="112250" y="444038"/>
                  </a:cubicBezTo>
                  <a:cubicBezTo>
                    <a:pt x="112250" y="444038"/>
                    <a:pt x="112250" y="445447"/>
                    <a:pt x="110836" y="446856"/>
                  </a:cubicBezTo>
                  <a:cubicBezTo>
                    <a:pt x="110836" y="445447"/>
                    <a:pt x="109422" y="444038"/>
                    <a:pt x="108008" y="445447"/>
                  </a:cubicBezTo>
                  <a:cubicBezTo>
                    <a:pt x="106594" y="446856"/>
                    <a:pt x="106594" y="446856"/>
                    <a:pt x="106594" y="446856"/>
                  </a:cubicBezTo>
                  <a:cubicBezTo>
                    <a:pt x="109422" y="448265"/>
                    <a:pt x="109422" y="448265"/>
                    <a:pt x="109422" y="448265"/>
                  </a:cubicBezTo>
                  <a:cubicBezTo>
                    <a:pt x="106594" y="448265"/>
                    <a:pt x="102352" y="452491"/>
                    <a:pt x="103766" y="456717"/>
                  </a:cubicBezTo>
                  <a:cubicBezTo>
                    <a:pt x="105180" y="458126"/>
                    <a:pt x="106594" y="462352"/>
                    <a:pt x="106594" y="463761"/>
                  </a:cubicBezTo>
                  <a:cubicBezTo>
                    <a:pt x="103766" y="462352"/>
                    <a:pt x="98110" y="458126"/>
                    <a:pt x="93867" y="456717"/>
                  </a:cubicBezTo>
                  <a:cubicBezTo>
                    <a:pt x="92453" y="456717"/>
                    <a:pt x="93867" y="458126"/>
                    <a:pt x="93867" y="458126"/>
                  </a:cubicBezTo>
                  <a:cubicBezTo>
                    <a:pt x="91039" y="458126"/>
                    <a:pt x="91039" y="458126"/>
                    <a:pt x="91039" y="458126"/>
                  </a:cubicBezTo>
                  <a:cubicBezTo>
                    <a:pt x="91039" y="456717"/>
                    <a:pt x="93867" y="453900"/>
                    <a:pt x="91039" y="455308"/>
                  </a:cubicBezTo>
                  <a:cubicBezTo>
                    <a:pt x="89625" y="456717"/>
                    <a:pt x="89625" y="456717"/>
                    <a:pt x="89625" y="456717"/>
                  </a:cubicBezTo>
                  <a:cubicBezTo>
                    <a:pt x="88211" y="453900"/>
                    <a:pt x="85383" y="449673"/>
                    <a:pt x="82555" y="449673"/>
                  </a:cubicBezTo>
                  <a:cubicBezTo>
                    <a:pt x="83969" y="448265"/>
                    <a:pt x="85383" y="448265"/>
                    <a:pt x="83969" y="446856"/>
                  </a:cubicBezTo>
                  <a:cubicBezTo>
                    <a:pt x="83969" y="445447"/>
                    <a:pt x="83969" y="445447"/>
                    <a:pt x="83969" y="445447"/>
                  </a:cubicBezTo>
                  <a:cubicBezTo>
                    <a:pt x="79727" y="449673"/>
                    <a:pt x="79727" y="449673"/>
                    <a:pt x="79727" y="449673"/>
                  </a:cubicBezTo>
                  <a:cubicBezTo>
                    <a:pt x="79727" y="448265"/>
                    <a:pt x="79727" y="444038"/>
                    <a:pt x="76899" y="442630"/>
                  </a:cubicBezTo>
                  <a:cubicBezTo>
                    <a:pt x="75485" y="444038"/>
                    <a:pt x="74071" y="444038"/>
                    <a:pt x="74071" y="441221"/>
                  </a:cubicBezTo>
                  <a:cubicBezTo>
                    <a:pt x="74071" y="439812"/>
                    <a:pt x="75485" y="439812"/>
                    <a:pt x="78313" y="439812"/>
                  </a:cubicBezTo>
                  <a:cubicBezTo>
                    <a:pt x="79727" y="442630"/>
                    <a:pt x="82555" y="442630"/>
                    <a:pt x="83969" y="442630"/>
                  </a:cubicBezTo>
                  <a:cubicBezTo>
                    <a:pt x="89625" y="436995"/>
                    <a:pt x="79727" y="436995"/>
                    <a:pt x="78313" y="432768"/>
                  </a:cubicBezTo>
                  <a:cubicBezTo>
                    <a:pt x="75485" y="432768"/>
                    <a:pt x="76899" y="429951"/>
                    <a:pt x="74071" y="428542"/>
                  </a:cubicBezTo>
                  <a:cubicBezTo>
                    <a:pt x="74071" y="432768"/>
                    <a:pt x="68415" y="431360"/>
                    <a:pt x="68415" y="432768"/>
                  </a:cubicBezTo>
                  <a:cubicBezTo>
                    <a:pt x="62759" y="428542"/>
                    <a:pt x="62759" y="428542"/>
                    <a:pt x="62759" y="428542"/>
                  </a:cubicBezTo>
                  <a:cubicBezTo>
                    <a:pt x="67001" y="424316"/>
                    <a:pt x="59931" y="420090"/>
                    <a:pt x="59931" y="414455"/>
                  </a:cubicBezTo>
                  <a:cubicBezTo>
                    <a:pt x="57103" y="413046"/>
                    <a:pt x="55689" y="410228"/>
                    <a:pt x="54275" y="406002"/>
                  </a:cubicBezTo>
                  <a:cubicBezTo>
                    <a:pt x="51447" y="404593"/>
                    <a:pt x="47204" y="394732"/>
                    <a:pt x="41548" y="400367"/>
                  </a:cubicBezTo>
                  <a:cubicBezTo>
                    <a:pt x="41548" y="403185"/>
                    <a:pt x="41548" y="403185"/>
                    <a:pt x="41548" y="403185"/>
                  </a:cubicBezTo>
                  <a:cubicBezTo>
                    <a:pt x="38720" y="400367"/>
                    <a:pt x="44376" y="393323"/>
                    <a:pt x="40134" y="390506"/>
                  </a:cubicBezTo>
                  <a:cubicBezTo>
                    <a:pt x="37306" y="387688"/>
                    <a:pt x="37306" y="384871"/>
                    <a:pt x="34478" y="380645"/>
                  </a:cubicBezTo>
                  <a:cubicBezTo>
                    <a:pt x="34478" y="380645"/>
                    <a:pt x="34478" y="380645"/>
                    <a:pt x="33064" y="380645"/>
                  </a:cubicBezTo>
                  <a:cubicBezTo>
                    <a:pt x="31650" y="382053"/>
                    <a:pt x="33064" y="384871"/>
                    <a:pt x="30236" y="386280"/>
                  </a:cubicBezTo>
                  <a:cubicBezTo>
                    <a:pt x="30236" y="382053"/>
                    <a:pt x="28822" y="379236"/>
                    <a:pt x="30236" y="375010"/>
                  </a:cubicBezTo>
                  <a:cubicBezTo>
                    <a:pt x="25994" y="372192"/>
                    <a:pt x="33064" y="366557"/>
                    <a:pt x="25994" y="366557"/>
                  </a:cubicBezTo>
                  <a:cubicBezTo>
                    <a:pt x="21752" y="360922"/>
                    <a:pt x="23166" y="355287"/>
                    <a:pt x="24580" y="349652"/>
                  </a:cubicBezTo>
                  <a:cubicBezTo>
                    <a:pt x="23166" y="348243"/>
                    <a:pt x="21752" y="349652"/>
                    <a:pt x="21752" y="348243"/>
                  </a:cubicBezTo>
                  <a:cubicBezTo>
                    <a:pt x="23166" y="345426"/>
                    <a:pt x="21752" y="341200"/>
                    <a:pt x="23166" y="338382"/>
                  </a:cubicBezTo>
                  <a:cubicBezTo>
                    <a:pt x="25994" y="341200"/>
                    <a:pt x="21752" y="345426"/>
                    <a:pt x="24580" y="348243"/>
                  </a:cubicBezTo>
                  <a:cubicBezTo>
                    <a:pt x="25994" y="345426"/>
                    <a:pt x="30236" y="344017"/>
                    <a:pt x="28822" y="339791"/>
                  </a:cubicBezTo>
                  <a:cubicBezTo>
                    <a:pt x="27408" y="336973"/>
                    <a:pt x="25994" y="334156"/>
                    <a:pt x="25994" y="329930"/>
                  </a:cubicBezTo>
                  <a:cubicBezTo>
                    <a:pt x="28822" y="329930"/>
                    <a:pt x="31650" y="329930"/>
                    <a:pt x="31650" y="327112"/>
                  </a:cubicBezTo>
                  <a:cubicBezTo>
                    <a:pt x="30236" y="324295"/>
                    <a:pt x="33064" y="321477"/>
                    <a:pt x="30236" y="318660"/>
                  </a:cubicBezTo>
                  <a:cubicBezTo>
                    <a:pt x="31650" y="317251"/>
                    <a:pt x="31650" y="317251"/>
                    <a:pt x="31650" y="317251"/>
                  </a:cubicBezTo>
                  <a:cubicBezTo>
                    <a:pt x="30236" y="315842"/>
                    <a:pt x="30236" y="313025"/>
                    <a:pt x="28822" y="311616"/>
                  </a:cubicBezTo>
                  <a:cubicBezTo>
                    <a:pt x="28822" y="307390"/>
                    <a:pt x="28822" y="307390"/>
                    <a:pt x="28822" y="307390"/>
                  </a:cubicBezTo>
                  <a:cubicBezTo>
                    <a:pt x="33064" y="305981"/>
                    <a:pt x="30236" y="300346"/>
                    <a:pt x="31650" y="297528"/>
                  </a:cubicBezTo>
                  <a:cubicBezTo>
                    <a:pt x="30236" y="296120"/>
                    <a:pt x="30236" y="296120"/>
                    <a:pt x="30236" y="296120"/>
                  </a:cubicBezTo>
                  <a:cubicBezTo>
                    <a:pt x="31650" y="294711"/>
                    <a:pt x="34478" y="293302"/>
                    <a:pt x="35892" y="296120"/>
                  </a:cubicBezTo>
                  <a:cubicBezTo>
                    <a:pt x="34478" y="290485"/>
                    <a:pt x="41548" y="284850"/>
                    <a:pt x="37306" y="280624"/>
                  </a:cubicBezTo>
                  <a:cubicBezTo>
                    <a:pt x="37306" y="279215"/>
                    <a:pt x="37306" y="277806"/>
                    <a:pt x="35892" y="276397"/>
                  </a:cubicBezTo>
                  <a:cubicBezTo>
                    <a:pt x="34478" y="277806"/>
                    <a:pt x="34478" y="277806"/>
                    <a:pt x="34478" y="277806"/>
                  </a:cubicBezTo>
                  <a:cubicBezTo>
                    <a:pt x="30236" y="270762"/>
                    <a:pt x="38720" y="270762"/>
                    <a:pt x="38720" y="266536"/>
                  </a:cubicBezTo>
                  <a:cubicBezTo>
                    <a:pt x="41548" y="265127"/>
                    <a:pt x="41548" y="260901"/>
                    <a:pt x="42962" y="258084"/>
                  </a:cubicBezTo>
                  <a:cubicBezTo>
                    <a:pt x="41548" y="253857"/>
                    <a:pt x="41548" y="248222"/>
                    <a:pt x="44376" y="243996"/>
                  </a:cubicBezTo>
                  <a:cubicBezTo>
                    <a:pt x="45790" y="241179"/>
                    <a:pt x="51447" y="236952"/>
                    <a:pt x="47204" y="232726"/>
                  </a:cubicBezTo>
                  <a:cubicBezTo>
                    <a:pt x="47204" y="231317"/>
                    <a:pt x="45790" y="229909"/>
                    <a:pt x="47204" y="228500"/>
                  </a:cubicBezTo>
                  <a:cubicBezTo>
                    <a:pt x="50033" y="227091"/>
                    <a:pt x="50033" y="222865"/>
                    <a:pt x="51447" y="220047"/>
                  </a:cubicBezTo>
                  <a:cubicBezTo>
                    <a:pt x="50033" y="213004"/>
                    <a:pt x="52861" y="207369"/>
                    <a:pt x="52861" y="200325"/>
                  </a:cubicBezTo>
                  <a:cubicBezTo>
                    <a:pt x="52861" y="196099"/>
                    <a:pt x="51447" y="193281"/>
                    <a:pt x="54275" y="190464"/>
                  </a:cubicBezTo>
                  <a:cubicBezTo>
                    <a:pt x="54275" y="187646"/>
                    <a:pt x="51447" y="184829"/>
                    <a:pt x="52861" y="180602"/>
                  </a:cubicBezTo>
                  <a:cubicBezTo>
                    <a:pt x="57103" y="179194"/>
                    <a:pt x="54275" y="176376"/>
                    <a:pt x="54275" y="173559"/>
                  </a:cubicBezTo>
                  <a:cubicBezTo>
                    <a:pt x="48618" y="170741"/>
                    <a:pt x="55689" y="163697"/>
                    <a:pt x="54275" y="158062"/>
                  </a:cubicBezTo>
                  <a:cubicBezTo>
                    <a:pt x="51447" y="153836"/>
                    <a:pt x="58517" y="151019"/>
                    <a:pt x="54275" y="146792"/>
                  </a:cubicBezTo>
                  <a:cubicBezTo>
                    <a:pt x="55689" y="141157"/>
                    <a:pt x="57103" y="135522"/>
                    <a:pt x="54275" y="131296"/>
                  </a:cubicBezTo>
                  <a:cubicBezTo>
                    <a:pt x="57103" y="124253"/>
                    <a:pt x="51447" y="118618"/>
                    <a:pt x="50033" y="112983"/>
                  </a:cubicBezTo>
                  <a:cubicBezTo>
                    <a:pt x="40134" y="100304"/>
                    <a:pt x="52861" y="89034"/>
                    <a:pt x="52861" y="76355"/>
                  </a:cubicBezTo>
                  <a:cubicBezTo>
                    <a:pt x="58517" y="63676"/>
                    <a:pt x="76899" y="67903"/>
                    <a:pt x="79727" y="52406"/>
                  </a:cubicBezTo>
                  <a:cubicBezTo>
                    <a:pt x="85383" y="46771"/>
                    <a:pt x="93867" y="53815"/>
                    <a:pt x="96696" y="45363"/>
                  </a:cubicBezTo>
                  <a:cubicBezTo>
                    <a:pt x="98110" y="32684"/>
                    <a:pt x="116492" y="35501"/>
                    <a:pt x="116492" y="21414"/>
                  </a:cubicBezTo>
                  <a:cubicBezTo>
                    <a:pt x="119320" y="17188"/>
                    <a:pt x="124976" y="21414"/>
                    <a:pt x="127804" y="20005"/>
                  </a:cubicBezTo>
                  <a:cubicBezTo>
                    <a:pt x="134874" y="18596"/>
                    <a:pt x="141945" y="17188"/>
                    <a:pt x="147601" y="21414"/>
                  </a:cubicBezTo>
                  <a:cubicBezTo>
                    <a:pt x="150429" y="25640"/>
                    <a:pt x="156085" y="25640"/>
                    <a:pt x="160327" y="25640"/>
                  </a:cubicBezTo>
                  <a:cubicBezTo>
                    <a:pt x="161741" y="21414"/>
                    <a:pt x="167397" y="22823"/>
                    <a:pt x="168811" y="18596"/>
                  </a:cubicBezTo>
                  <a:cubicBezTo>
                    <a:pt x="181537" y="15779"/>
                    <a:pt x="181537" y="15779"/>
                    <a:pt x="181537" y="15779"/>
                  </a:cubicBezTo>
                  <a:cubicBezTo>
                    <a:pt x="199920" y="24231"/>
                    <a:pt x="221130" y="21414"/>
                    <a:pt x="240927" y="28458"/>
                  </a:cubicBezTo>
                  <a:cubicBezTo>
                    <a:pt x="252239" y="29866"/>
                    <a:pt x="262137" y="38319"/>
                    <a:pt x="270622" y="45363"/>
                  </a:cubicBezTo>
                  <a:cubicBezTo>
                    <a:pt x="277692" y="45363"/>
                    <a:pt x="283348" y="48180"/>
                    <a:pt x="289004" y="46771"/>
                  </a:cubicBezTo>
                  <a:cubicBezTo>
                    <a:pt x="293246" y="42545"/>
                    <a:pt x="296074" y="36910"/>
                    <a:pt x="298902" y="31275"/>
                  </a:cubicBezTo>
                  <a:cubicBezTo>
                    <a:pt x="307386" y="21414"/>
                    <a:pt x="317285" y="11553"/>
                    <a:pt x="327183" y="4509"/>
                  </a:cubicBezTo>
                  <a:cubicBezTo>
                    <a:pt x="332839" y="3100"/>
                    <a:pt x="339909" y="-1126"/>
                    <a:pt x="345565" y="283"/>
                  </a:cubicBezTo>
                  <a:close/>
                </a:path>
              </a:pathLst>
            </a:custGeom>
            <a:solidFill>
              <a:schemeClr val="bg1">
                <a:lumMod val="50000"/>
                <a:alpha val="73000"/>
              </a:schemeClr>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TextBox 10"/>
            <p:cNvSpPr txBox="1"/>
            <p:nvPr/>
          </p:nvSpPr>
          <p:spPr>
            <a:xfrm>
              <a:off x="1329070" y="2637515"/>
              <a:ext cx="7315200" cy="492443"/>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zh-CN" altLang="zh-CN" sz="1800" b="1" dirty="0" smtClean="0">
                  <a:ln w="50800"/>
                  <a:solidFill>
                    <a:schemeClr val="bg1"/>
                  </a:solidFill>
                  <a:latin typeface="微软雅黑" panose="020B0503020204020204" pitchFamily="34" charset="-122"/>
                  <a:ea typeface="微软雅黑" panose="020B0503020204020204" pitchFamily="34" charset="-122"/>
                </a:rPr>
                <a:t>侵略史</a:t>
              </a:r>
              <a:r>
                <a:rPr lang="zh-CN" altLang="en-US" sz="1800" b="1" dirty="0" smtClean="0">
                  <a:ln w="50800"/>
                  <a:solidFill>
                    <a:schemeClr val="bg1"/>
                  </a:solidFill>
                  <a:latin typeface="微软雅黑" panose="020B0503020204020204" pitchFamily="34" charset="-122"/>
                  <a:ea typeface="微软雅黑" panose="020B0503020204020204" pitchFamily="34" charset="-122"/>
                </a:rPr>
                <a:t>：中华民族逐步陷入半殖民地半封建社会</a:t>
              </a:r>
              <a:endParaRPr lang="zh-CN" altLang="en-US" sz="1800" b="1" dirty="0">
                <a:ln w="50800"/>
                <a:solidFill>
                  <a:schemeClr val="bg1"/>
                </a:solidFill>
                <a:latin typeface="微软雅黑" panose="020B0503020204020204" pitchFamily="34" charset="-122"/>
                <a:ea typeface="微软雅黑" panose="020B0503020204020204" pitchFamily="34" charset="-122"/>
              </a:endParaRPr>
            </a:p>
          </p:txBody>
        </p:sp>
      </p:grpSp>
      <p:cxnSp>
        <p:nvCxnSpPr>
          <p:cNvPr id="37" name="直接箭头连接符 36"/>
          <p:cNvCxnSpPr/>
          <p:nvPr/>
        </p:nvCxnSpPr>
        <p:spPr>
          <a:xfrm>
            <a:off x="303027" y="2785718"/>
            <a:ext cx="6516873" cy="47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直接连接符 37"/>
          <p:cNvCxnSpPr/>
          <p:nvPr/>
        </p:nvCxnSpPr>
        <p:spPr>
          <a:xfrm flipH="1">
            <a:off x="590100" y="2705975"/>
            <a:ext cx="0" cy="135000"/>
          </a:xfrm>
          <a:prstGeom prst="line">
            <a:avLst/>
          </a:prstGeom>
        </p:spPr>
        <p:style>
          <a:lnRef idx="3">
            <a:schemeClr val="dk1"/>
          </a:lnRef>
          <a:fillRef idx="0">
            <a:schemeClr val="dk1"/>
          </a:fillRef>
          <a:effectRef idx="2">
            <a:schemeClr val="dk1"/>
          </a:effectRef>
          <a:fontRef idx="minor">
            <a:schemeClr val="tx1"/>
          </a:fontRef>
        </p:style>
      </p:cxnSp>
      <p:sp>
        <p:nvSpPr>
          <p:cNvPr id="39" name="TextBox 38"/>
          <p:cNvSpPr txBox="1"/>
          <p:nvPr/>
        </p:nvSpPr>
        <p:spPr>
          <a:xfrm>
            <a:off x="95697" y="2849511"/>
            <a:ext cx="1172240" cy="284693"/>
          </a:xfrm>
          <a:prstGeom prst="rect">
            <a:avLst/>
          </a:prstGeom>
          <a:noFill/>
        </p:spPr>
        <p:txBody>
          <a:bodyPr wrap="square" lIns="68580" tIns="34290" rIns="68580" bIns="34290" rtlCol="0">
            <a:spAutoFit/>
          </a:bodyPr>
          <a:lstStyle/>
          <a:p>
            <a:r>
              <a:rPr lang="en-US" altLang="zh-CN" dirty="0" smtClean="0"/>
              <a:t>1840-1842</a:t>
            </a:r>
            <a:endParaRPr lang="zh-CN" altLang="en-US" dirty="0"/>
          </a:p>
        </p:txBody>
      </p:sp>
      <p:sp>
        <p:nvSpPr>
          <p:cNvPr id="40" name="TextBox 39"/>
          <p:cNvSpPr txBox="1"/>
          <p:nvPr/>
        </p:nvSpPr>
        <p:spPr>
          <a:xfrm>
            <a:off x="135561" y="2246110"/>
            <a:ext cx="877186" cy="500137"/>
          </a:xfrm>
          <a:prstGeom prst="rect">
            <a:avLst/>
          </a:prstGeom>
          <a:noFill/>
        </p:spPr>
        <p:txBody>
          <a:bodyPr wrap="square" lIns="68580" tIns="34290" rIns="68580" bIns="34290" rtlCol="0">
            <a:spAutoFit/>
          </a:bodyPr>
          <a:lstStyle/>
          <a:p>
            <a:pPr algn="ctr"/>
            <a:r>
              <a:rPr lang="zh-CN" altLang="en-US" dirty="0" smtClean="0">
                <a:latin typeface="方正清刻本悦宋简体" panose="02000000000000000000" pitchFamily="2" charset="-122"/>
                <a:ea typeface="方正清刻本悦宋简体" panose="02000000000000000000" pitchFamily="2" charset="-122"/>
              </a:rPr>
              <a:t>第一次</a:t>
            </a:r>
            <a:endParaRPr lang="en-US" altLang="zh-CN" dirty="0" smtClean="0">
              <a:latin typeface="方正清刻本悦宋简体" panose="02000000000000000000" pitchFamily="2" charset="-122"/>
              <a:ea typeface="方正清刻本悦宋简体" panose="02000000000000000000" pitchFamily="2" charset="-122"/>
            </a:endParaRPr>
          </a:p>
          <a:p>
            <a:pPr algn="ctr"/>
            <a:r>
              <a:rPr lang="zh-CN" altLang="en-US" dirty="0" smtClean="0">
                <a:latin typeface="方正清刻本悦宋简体" panose="02000000000000000000" pitchFamily="2" charset="-122"/>
                <a:ea typeface="方正清刻本悦宋简体" panose="02000000000000000000" pitchFamily="2" charset="-122"/>
              </a:rPr>
              <a:t>鸦片战争</a:t>
            </a:r>
            <a:endParaRPr lang="zh-CN" altLang="en-US" dirty="0">
              <a:latin typeface="方正清刻本悦宋简体" panose="02000000000000000000" pitchFamily="2" charset="-122"/>
              <a:ea typeface="方正清刻本悦宋简体" panose="02000000000000000000" pitchFamily="2" charset="-122"/>
            </a:endParaRPr>
          </a:p>
        </p:txBody>
      </p:sp>
      <p:cxnSp>
        <p:nvCxnSpPr>
          <p:cNvPr id="41" name="直接连接符 40"/>
          <p:cNvCxnSpPr/>
          <p:nvPr/>
        </p:nvCxnSpPr>
        <p:spPr>
          <a:xfrm flipH="1">
            <a:off x="2434921" y="2716603"/>
            <a:ext cx="0" cy="135000"/>
          </a:xfrm>
          <a:prstGeom prst="line">
            <a:avLst/>
          </a:prstGeom>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1940518" y="2860140"/>
            <a:ext cx="1172240" cy="284693"/>
          </a:xfrm>
          <a:prstGeom prst="rect">
            <a:avLst/>
          </a:prstGeom>
          <a:noFill/>
        </p:spPr>
        <p:txBody>
          <a:bodyPr wrap="square" lIns="68580" tIns="34290" rIns="68580" bIns="34290" rtlCol="0">
            <a:spAutoFit/>
          </a:bodyPr>
          <a:lstStyle/>
          <a:p>
            <a:r>
              <a:rPr lang="en-US" altLang="zh-CN" dirty="0" smtClean="0"/>
              <a:t>1856-1860</a:t>
            </a:r>
            <a:endParaRPr lang="zh-CN" altLang="en-US" dirty="0"/>
          </a:p>
        </p:txBody>
      </p:sp>
      <p:sp>
        <p:nvSpPr>
          <p:cNvPr id="43" name="TextBox 42"/>
          <p:cNvSpPr txBox="1"/>
          <p:nvPr/>
        </p:nvSpPr>
        <p:spPr>
          <a:xfrm>
            <a:off x="1964432" y="2248768"/>
            <a:ext cx="930278" cy="500137"/>
          </a:xfrm>
          <a:prstGeom prst="rect">
            <a:avLst/>
          </a:prstGeom>
          <a:noFill/>
        </p:spPr>
        <p:txBody>
          <a:bodyPr wrap="square" lIns="68580" tIns="34290" rIns="68580" bIns="34290" rtlCol="0">
            <a:spAutoFit/>
          </a:bodyPr>
          <a:lstStyle/>
          <a:p>
            <a:pPr algn="ctr"/>
            <a:r>
              <a:rPr lang="zh-CN" altLang="en-US" dirty="0" smtClean="0">
                <a:latin typeface="方正清刻本悦宋简体" panose="02000000000000000000" pitchFamily="2" charset="-122"/>
                <a:ea typeface="方正清刻本悦宋简体" panose="02000000000000000000" pitchFamily="2" charset="-122"/>
              </a:rPr>
              <a:t>第二次</a:t>
            </a:r>
            <a:endParaRPr lang="en-US" altLang="zh-CN" dirty="0" smtClean="0">
              <a:latin typeface="方正清刻本悦宋简体" panose="02000000000000000000" pitchFamily="2" charset="-122"/>
              <a:ea typeface="方正清刻本悦宋简体" panose="02000000000000000000" pitchFamily="2" charset="-122"/>
            </a:endParaRPr>
          </a:p>
          <a:p>
            <a:pPr algn="ctr"/>
            <a:r>
              <a:rPr lang="zh-CN" altLang="en-US" dirty="0" smtClean="0">
                <a:latin typeface="方正清刻本悦宋简体" panose="02000000000000000000" pitchFamily="2" charset="-122"/>
                <a:ea typeface="方正清刻本悦宋简体" panose="02000000000000000000" pitchFamily="2" charset="-122"/>
              </a:rPr>
              <a:t>鸦片战争</a:t>
            </a:r>
            <a:endParaRPr lang="zh-CN" altLang="en-US" dirty="0">
              <a:latin typeface="方正清刻本悦宋简体" panose="02000000000000000000" pitchFamily="2" charset="-122"/>
              <a:ea typeface="方正清刻本悦宋简体" panose="02000000000000000000" pitchFamily="2" charset="-122"/>
            </a:endParaRPr>
          </a:p>
        </p:txBody>
      </p:sp>
      <p:cxnSp>
        <p:nvCxnSpPr>
          <p:cNvPr id="44" name="直接连接符 43"/>
          <p:cNvCxnSpPr/>
          <p:nvPr/>
        </p:nvCxnSpPr>
        <p:spPr>
          <a:xfrm flipH="1">
            <a:off x="4606706" y="2719257"/>
            <a:ext cx="0" cy="135000"/>
          </a:xfrm>
          <a:prstGeom prst="line">
            <a:avLst/>
          </a:prstGeom>
        </p:spPr>
        <p:style>
          <a:lnRef idx="3">
            <a:schemeClr val="dk1"/>
          </a:lnRef>
          <a:fillRef idx="0">
            <a:schemeClr val="dk1"/>
          </a:fillRef>
          <a:effectRef idx="2">
            <a:schemeClr val="dk1"/>
          </a:effectRef>
          <a:fontRef idx="minor">
            <a:schemeClr val="tx1"/>
          </a:fontRef>
        </p:style>
      </p:cxnSp>
      <p:sp>
        <p:nvSpPr>
          <p:cNvPr id="45" name="TextBox 44"/>
          <p:cNvSpPr txBox="1"/>
          <p:nvPr/>
        </p:nvSpPr>
        <p:spPr>
          <a:xfrm>
            <a:off x="4112303" y="2862793"/>
            <a:ext cx="1172240" cy="284693"/>
          </a:xfrm>
          <a:prstGeom prst="rect">
            <a:avLst/>
          </a:prstGeom>
          <a:noFill/>
        </p:spPr>
        <p:txBody>
          <a:bodyPr wrap="square" lIns="68580" tIns="34290" rIns="68580" bIns="34290" rtlCol="0">
            <a:spAutoFit/>
          </a:bodyPr>
          <a:lstStyle/>
          <a:p>
            <a:r>
              <a:rPr lang="en-US" altLang="zh-CN" dirty="0" smtClean="0"/>
              <a:t>1894-1895</a:t>
            </a:r>
            <a:endParaRPr lang="zh-CN" altLang="en-US" dirty="0"/>
          </a:p>
        </p:txBody>
      </p:sp>
      <p:sp>
        <p:nvSpPr>
          <p:cNvPr id="46" name="TextBox 45"/>
          <p:cNvSpPr txBox="1"/>
          <p:nvPr/>
        </p:nvSpPr>
        <p:spPr>
          <a:xfrm>
            <a:off x="4144198" y="2259396"/>
            <a:ext cx="930278" cy="500137"/>
          </a:xfrm>
          <a:prstGeom prst="rect">
            <a:avLst/>
          </a:prstGeom>
          <a:noFill/>
        </p:spPr>
        <p:txBody>
          <a:bodyPr wrap="square" lIns="68580" tIns="34290" rIns="68580" bIns="34290" rtlCol="0">
            <a:spAutoFit/>
          </a:bodyPr>
          <a:lstStyle/>
          <a:p>
            <a:pPr algn="ctr"/>
            <a:r>
              <a:rPr lang="zh-CN" altLang="en-US" dirty="0" smtClean="0">
                <a:latin typeface="方正清刻本悦宋简体" panose="02000000000000000000" pitchFamily="2" charset="-122"/>
                <a:ea typeface="方正清刻本悦宋简体" panose="02000000000000000000" pitchFamily="2" charset="-122"/>
              </a:rPr>
              <a:t>甲午</a:t>
            </a:r>
            <a:endParaRPr lang="en-US" altLang="zh-CN" dirty="0" smtClean="0">
              <a:latin typeface="方正清刻本悦宋简体" panose="02000000000000000000" pitchFamily="2" charset="-122"/>
              <a:ea typeface="方正清刻本悦宋简体" panose="02000000000000000000" pitchFamily="2" charset="-122"/>
            </a:endParaRPr>
          </a:p>
          <a:p>
            <a:pPr algn="ctr"/>
            <a:r>
              <a:rPr lang="zh-CN" altLang="en-US" dirty="0" smtClean="0">
                <a:latin typeface="方正清刻本悦宋简体" panose="02000000000000000000" pitchFamily="2" charset="-122"/>
                <a:ea typeface="方正清刻本悦宋简体" panose="02000000000000000000" pitchFamily="2" charset="-122"/>
              </a:rPr>
              <a:t>中日战争</a:t>
            </a:r>
            <a:endParaRPr lang="zh-CN" altLang="en-US" dirty="0">
              <a:latin typeface="方正清刻本悦宋简体" panose="02000000000000000000" pitchFamily="2" charset="-122"/>
              <a:ea typeface="方正清刻本悦宋简体" panose="02000000000000000000" pitchFamily="2" charset="-122"/>
            </a:endParaRPr>
          </a:p>
        </p:txBody>
      </p:sp>
      <p:cxnSp>
        <p:nvCxnSpPr>
          <p:cNvPr id="47" name="直接连接符 46"/>
          <p:cNvCxnSpPr/>
          <p:nvPr/>
        </p:nvCxnSpPr>
        <p:spPr>
          <a:xfrm flipH="1">
            <a:off x="5781671" y="2713935"/>
            <a:ext cx="0" cy="135000"/>
          </a:xfrm>
          <a:prstGeom prst="line">
            <a:avLst/>
          </a:prstGeom>
        </p:spPr>
        <p:style>
          <a:lnRef idx="3">
            <a:schemeClr val="dk1"/>
          </a:lnRef>
          <a:fillRef idx="0">
            <a:schemeClr val="dk1"/>
          </a:fillRef>
          <a:effectRef idx="2">
            <a:schemeClr val="dk1"/>
          </a:effectRef>
          <a:fontRef idx="minor">
            <a:schemeClr val="tx1"/>
          </a:fontRef>
        </p:style>
      </p:cxnSp>
      <p:sp>
        <p:nvSpPr>
          <p:cNvPr id="48" name="TextBox 47"/>
          <p:cNvSpPr txBox="1"/>
          <p:nvPr/>
        </p:nvSpPr>
        <p:spPr>
          <a:xfrm>
            <a:off x="5494603" y="2849498"/>
            <a:ext cx="1172240" cy="284693"/>
          </a:xfrm>
          <a:prstGeom prst="rect">
            <a:avLst/>
          </a:prstGeom>
          <a:noFill/>
        </p:spPr>
        <p:txBody>
          <a:bodyPr wrap="square" lIns="68580" tIns="34290" rIns="68580" bIns="34290" rtlCol="0">
            <a:spAutoFit/>
          </a:bodyPr>
          <a:lstStyle/>
          <a:p>
            <a:r>
              <a:rPr lang="en-US" altLang="zh-CN" dirty="0" smtClean="0"/>
              <a:t>1900</a:t>
            </a:r>
            <a:endParaRPr lang="zh-CN" altLang="en-US" dirty="0"/>
          </a:p>
        </p:txBody>
      </p:sp>
      <p:sp>
        <p:nvSpPr>
          <p:cNvPr id="49" name="TextBox 48"/>
          <p:cNvSpPr txBox="1"/>
          <p:nvPr/>
        </p:nvSpPr>
        <p:spPr>
          <a:xfrm>
            <a:off x="5319162" y="2254075"/>
            <a:ext cx="930278" cy="500137"/>
          </a:xfrm>
          <a:prstGeom prst="rect">
            <a:avLst/>
          </a:prstGeom>
          <a:noFill/>
        </p:spPr>
        <p:txBody>
          <a:bodyPr wrap="square" lIns="68580" tIns="34290" rIns="68580" bIns="34290" rtlCol="0">
            <a:spAutoFit/>
          </a:bodyPr>
          <a:lstStyle/>
          <a:p>
            <a:pPr algn="ctr"/>
            <a:r>
              <a:rPr lang="zh-CN" altLang="en-US" dirty="0" smtClean="0">
                <a:latin typeface="方正清刻本悦宋简体" panose="02000000000000000000" pitchFamily="2" charset="-122"/>
                <a:ea typeface="方正清刻本悦宋简体" panose="02000000000000000000" pitchFamily="2" charset="-122"/>
              </a:rPr>
              <a:t>八国联军</a:t>
            </a:r>
            <a:endParaRPr lang="en-US" altLang="zh-CN" dirty="0" smtClean="0">
              <a:latin typeface="方正清刻本悦宋简体" panose="02000000000000000000" pitchFamily="2" charset="-122"/>
              <a:ea typeface="方正清刻本悦宋简体" panose="02000000000000000000" pitchFamily="2" charset="-122"/>
            </a:endParaRPr>
          </a:p>
          <a:p>
            <a:pPr algn="ctr"/>
            <a:r>
              <a:rPr lang="zh-CN" altLang="en-US" dirty="0" smtClean="0">
                <a:latin typeface="方正清刻本悦宋简体" panose="02000000000000000000" pitchFamily="2" charset="-122"/>
                <a:ea typeface="方正清刻本悦宋简体" panose="02000000000000000000" pitchFamily="2" charset="-122"/>
              </a:rPr>
              <a:t>侵华战争</a:t>
            </a:r>
            <a:endParaRPr lang="zh-CN" altLang="en-US" dirty="0">
              <a:latin typeface="方正清刻本悦宋简体" panose="02000000000000000000" pitchFamily="2" charset="-122"/>
              <a:ea typeface="方正清刻本悦宋简体" panose="02000000000000000000" pitchFamily="2" charset="-122"/>
            </a:endParaRPr>
          </a:p>
        </p:txBody>
      </p:sp>
      <p:grpSp>
        <p:nvGrpSpPr>
          <p:cNvPr id="55" name="Group 6"/>
          <p:cNvGrpSpPr/>
          <p:nvPr/>
        </p:nvGrpSpPr>
        <p:grpSpPr bwMode="auto">
          <a:xfrm>
            <a:off x="6871098" y="0"/>
            <a:ext cx="2272903" cy="5172075"/>
            <a:chOff x="1202" y="119"/>
            <a:chExt cx="1909" cy="4344"/>
          </a:xfrm>
        </p:grpSpPr>
        <p:grpSp>
          <p:nvGrpSpPr>
            <p:cNvPr id="56" name="Group 7"/>
            <p:cNvGrpSpPr/>
            <p:nvPr/>
          </p:nvGrpSpPr>
          <p:grpSpPr bwMode="auto">
            <a:xfrm>
              <a:off x="1202" y="119"/>
              <a:ext cx="1909" cy="4344"/>
              <a:chOff x="3107" y="-24"/>
              <a:chExt cx="1909" cy="4344"/>
            </a:xfrm>
          </p:grpSpPr>
          <p:pic>
            <p:nvPicPr>
              <p:cNvPr id="64" name="Picture 8" descr="9346e50c61589a26e12104cd59233653"/>
              <p:cNvPicPr>
                <a:picLocks noChangeAspect="1" noChangeArrowheads="1"/>
              </p:cNvPicPr>
              <p:nvPr/>
            </p:nvPicPr>
            <p:blipFill>
              <a:blip r:embed="rId2" cstate="print"/>
              <a:srcRect/>
              <a:stretch>
                <a:fillRect/>
              </a:stretch>
            </p:blipFill>
            <p:spPr bwMode="auto">
              <a:xfrm rot="-5400000">
                <a:off x="4238" y="655"/>
                <a:ext cx="1445" cy="111"/>
              </a:xfrm>
              <a:prstGeom prst="rect">
                <a:avLst/>
              </a:prstGeom>
              <a:noFill/>
              <a:ln w="9525">
                <a:noFill/>
                <a:miter lim="800000"/>
                <a:headEnd/>
                <a:tailEnd/>
              </a:ln>
            </p:spPr>
          </p:pic>
          <p:pic>
            <p:nvPicPr>
              <p:cNvPr id="65" name="Picture 9" descr="9346e50c61589a26e12104cd59233653"/>
              <p:cNvPicPr>
                <a:picLocks noChangeAspect="1" noChangeArrowheads="1"/>
              </p:cNvPicPr>
              <p:nvPr/>
            </p:nvPicPr>
            <p:blipFill>
              <a:blip r:embed="rId3" cstate="print"/>
              <a:srcRect/>
              <a:stretch>
                <a:fillRect/>
              </a:stretch>
            </p:blipFill>
            <p:spPr bwMode="auto">
              <a:xfrm rot="5400000" flipH="1">
                <a:off x="2437" y="646"/>
                <a:ext cx="1452" cy="112"/>
              </a:xfrm>
              <a:prstGeom prst="rect">
                <a:avLst/>
              </a:prstGeom>
              <a:noFill/>
              <a:ln w="9525">
                <a:noFill/>
                <a:miter lim="800000"/>
                <a:headEnd/>
                <a:tailEnd/>
              </a:ln>
            </p:spPr>
          </p:pic>
          <p:grpSp>
            <p:nvGrpSpPr>
              <p:cNvPr id="66" name="Group 10"/>
              <p:cNvGrpSpPr/>
              <p:nvPr/>
            </p:nvGrpSpPr>
            <p:grpSpPr bwMode="auto">
              <a:xfrm>
                <a:off x="3107" y="-20"/>
                <a:ext cx="1905" cy="4340"/>
                <a:chOff x="2827" y="262"/>
                <a:chExt cx="1905" cy="4340"/>
              </a:xfrm>
            </p:grpSpPr>
            <p:grpSp>
              <p:nvGrpSpPr>
                <p:cNvPr id="67" name="Group 11"/>
                <p:cNvGrpSpPr/>
                <p:nvPr/>
              </p:nvGrpSpPr>
              <p:grpSpPr bwMode="auto">
                <a:xfrm>
                  <a:off x="2827" y="1706"/>
                  <a:ext cx="1905" cy="1452"/>
                  <a:chOff x="1791" y="754"/>
                  <a:chExt cx="2602" cy="1724"/>
                </a:xfrm>
              </p:grpSpPr>
              <p:pic>
                <p:nvPicPr>
                  <p:cNvPr id="73" name="Picture 12" descr="9346e50c61589a26e12104cd59233653"/>
                  <p:cNvPicPr>
                    <a:picLocks noChangeAspect="1" noChangeArrowheads="1"/>
                  </p:cNvPicPr>
                  <p:nvPr/>
                </p:nvPicPr>
                <p:blipFill>
                  <a:blip r:embed="rId4" cstate="print"/>
                  <a:srcRect/>
                  <a:stretch>
                    <a:fillRect/>
                  </a:stretch>
                </p:blipFill>
                <p:spPr bwMode="auto">
                  <a:xfrm rot="5400000">
                    <a:off x="2228" y="459"/>
                    <a:ext cx="1724" cy="2313"/>
                  </a:xfrm>
                  <a:prstGeom prst="rect">
                    <a:avLst/>
                  </a:prstGeom>
                  <a:noFill/>
                  <a:ln w="9525">
                    <a:noFill/>
                    <a:miter lim="800000"/>
                    <a:headEnd/>
                    <a:tailEnd/>
                  </a:ln>
                </p:spPr>
              </p:pic>
              <p:pic>
                <p:nvPicPr>
                  <p:cNvPr id="74" name="Picture 13" descr="9346e50c61589a26e12104cd59233653"/>
                  <p:cNvPicPr>
                    <a:picLocks noChangeAspect="1" noChangeArrowheads="1"/>
                  </p:cNvPicPr>
                  <p:nvPr/>
                </p:nvPicPr>
                <p:blipFill>
                  <a:blip r:embed="rId5" cstate="print"/>
                  <a:srcRect/>
                  <a:stretch>
                    <a:fillRect/>
                  </a:stretch>
                </p:blipFill>
                <p:spPr bwMode="auto">
                  <a:xfrm rot="-5400000">
                    <a:off x="3459" y="1536"/>
                    <a:ext cx="1716" cy="152"/>
                  </a:xfrm>
                  <a:prstGeom prst="rect">
                    <a:avLst/>
                  </a:prstGeom>
                  <a:noFill/>
                  <a:ln w="9525">
                    <a:noFill/>
                    <a:miter lim="800000"/>
                    <a:headEnd/>
                    <a:tailEnd/>
                  </a:ln>
                </p:spPr>
              </p:pic>
              <p:pic>
                <p:nvPicPr>
                  <p:cNvPr id="75" name="Picture 14" descr="9346e50c61589a26e12104cd59233653"/>
                  <p:cNvPicPr>
                    <a:picLocks noChangeAspect="1" noChangeArrowheads="1"/>
                  </p:cNvPicPr>
                  <p:nvPr/>
                </p:nvPicPr>
                <p:blipFill>
                  <a:blip r:embed="rId3" cstate="print"/>
                  <a:srcRect/>
                  <a:stretch>
                    <a:fillRect/>
                  </a:stretch>
                </p:blipFill>
                <p:spPr bwMode="auto">
                  <a:xfrm rot="5400000" flipH="1">
                    <a:off x="1006" y="1539"/>
                    <a:ext cx="1724" cy="153"/>
                  </a:xfrm>
                  <a:prstGeom prst="rect">
                    <a:avLst/>
                  </a:prstGeom>
                  <a:noFill/>
                  <a:ln w="9525">
                    <a:noFill/>
                    <a:miter lim="800000"/>
                    <a:headEnd/>
                    <a:tailEnd/>
                  </a:ln>
                </p:spPr>
              </p:pic>
            </p:grpSp>
            <p:pic>
              <p:nvPicPr>
                <p:cNvPr id="68" name="Picture 15" descr="9346e50c61589a26e12104cd59233653"/>
                <p:cNvPicPr>
                  <a:picLocks noChangeAspect="1" noChangeArrowheads="1"/>
                </p:cNvPicPr>
                <p:nvPr/>
              </p:nvPicPr>
              <p:blipFill>
                <a:blip r:embed="rId4" cstate="print"/>
                <a:srcRect/>
                <a:stretch>
                  <a:fillRect/>
                </a:stretch>
              </p:blipFill>
              <p:spPr bwMode="auto">
                <a:xfrm rot="5400000">
                  <a:off x="3052" y="141"/>
                  <a:ext cx="1452" cy="1693"/>
                </a:xfrm>
                <a:prstGeom prst="rect">
                  <a:avLst/>
                </a:prstGeom>
                <a:noFill/>
                <a:ln w="9525">
                  <a:noFill/>
                  <a:miter lim="800000"/>
                  <a:headEnd/>
                  <a:tailEnd/>
                </a:ln>
              </p:spPr>
            </p:pic>
            <p:grpSp>
              <p:nvGrpSpPr>
                <p:cNvPr id="69" name="Group 16"/>
                <p:cNvGrpSpPr/>
                <p:nvPr/>
              </p:nvGrpSpPr>
              <p:grpSpPr bwMode="auto">
                <a:xfrm>
                  <a:off x="2827" y="3150"/>
                  <a:ext cx="1905" cy="1452"/>
                  <a:chOff x="1791" y="754"/>
                  <a:chExt cx="2602" cy="1724"/>
                </a:xfrm>
              </p:grpSpPr>
              <p:pic>
                <p:nvPicPr>
                  <p:cNvPr id="70" name="Picture 17" descr="9346e50c61589a26e12104cd59233653"/>
                  <p:cNvPicPr>
                    <a:picLocks noChangeAspect="1" noChangeArrowheads="1"/>
                  </p:cNvPicPr>
                  <p:nvPr/>
                </p:nvPicPr>
                <p:blipFill>
                  <a:blip r:embed="rId4" cstate="print"/>
                  <a:srcRect/>
                  <a:stretch>
                    <a:fillRect/>
                  </a:stretch>
                </p:blipFill>
                <p:spPr bwMode="auto">
                  <a:xfrm rot="5400000">
                    <a:off x="2228" y="459"/>
                    <a:ext cx="1724" cy="2313"/>
                  </a:xfrm>
                  <a:prstGeom prst="rect">
                    <a:avLst/>
                  </a:prstGeom>
                  <a:noFill/>
                  <a:ln w="9525">
                    <a:noFill/>
                    <a:miter lim="800000"/>
                    <a:headEnd/>
                    <a:tailEnd/>
                  </a:ln>
                </p:spPr>
              </p:pic>
              <p:pic>
                <p:nvPicPr>
                  <p:cNvPr id="71" name="Picture 18" descr="9346e50c61589a26e12104cd59233653"/>
                  <p:cNvPicPr>
                    <a:picLocks noChangeAspect="1" noChangeArrowheads="1"/>
                  </p:cNvPicPr>
                  <p:nvPr/>
                </p:nvPicPr>
                <p:blipFill>
                  <a:blip r:embed="rId5" cstate="print"/>
                  <a:srcRect/>
                  <a:stretch>
                    <a:fillRect/>
                  </a:stretch>
                </p:blipFill>
                <p:spPr bwMode="auto">
                  <a:xfrm rot="-5400000">
                    <a:off x="3459" y="1536"/>
                    <a:ext cx="1716" cy="152"/>
                  </a:xfrm>
                  <a:prstGeom prst="rect">
                    <a:avLst/>
                  </a:prstGeom>
                  <a:noFill/>
                  <a:ln w="9525">
                    <a:noFill/>
                    <a:miter lim="800000"/>
                    <a:headEnd/>
                    <a:tailEnd/>
                  </a:ln>
                </p:spPr>
              </p:pic>
              <p:pic>
                <p:nvPicPr>
                  <p:cNvPr id="72" name="Picture 19" descr="9346e50c61589a26e12104cd59233653"/>
                  <p:cNvPicPr>
                    <a:picLocks noChangeAspect="1" noChangeArrowheads="1"/>
                  </p:cNvPicPr>
                  <p:nvPr/>
                </p:nvPicPr>
                <p:blipFill>
                  <a:blip r:embed="rId3" cstate="print"/>
                  <a:srcRect/>
                  <a:stretch>
                    <a:fillRect/>
                  </a:stretch>
                </p:blipFill>
                <p:spPr bwMode="auto">
                  <a:xfrm rot="5400000" flipH="1">
                    <a:off x="1006" y="1539"/>
                    <a:ext cx="1724" cy="153"/>
                  </a:xfrm>
                  <a:prstGeom prst="rect">
                    <a:avLst/>
                  </a:prstGeom>
                  <a:noFill/>
                  <a:ln w="9525">
                    <a:noFill/>
                    <a:miter lim="800000"/>
                    <a:headEnd/>
                    <a:tailEnd/>
                  </a:ln>
                </p:spPr>
              </p:pic>
            </p:grpSp>
          </p:grpSp>
        </p:grpSp>
        <p:grpSp>
          <p:nvGrpSpPr>
            <p:cNvPr id="57" name="Group 20"/>
            <p:cNvGrpSpPr/>
            <p:nvPr/>
          </p:nvGrpSpPr>
          <p:grpSpPr bwMode="auto">
            <a:xfrm>
              <a:off x="1292" y="255"/>
              <a:ext cx="1671" cy="4184"/>
              <a:chOff x="1292" y="255"/>
              <a:chExt cx="1671" cy="4184"/>
            </a:xfrm>
          </p:grpSpPr>
          <p:pic>
            <p:nvPicPr>
              <p:cNvPr id="58" name="Picture 21"/>
              <p:cNvPicPr>
                <a:picLocks noChangeAspect="1" noChangeArrowheads="1"/>
              </p:cNvPicPr>
              <p:nvPr/>
            </p:nvPicPr>
            <p:blipFill>
              <a:blip r:embed="rId6" cstate="print"/>
              <a:srcRect/>
              <a:stretch>
                <a:fillRect/>
              </a:stretch>
            </p:blipFill>
            <p:spPr bwMode="auto">
              <a:xfrm>
                <a:off x="1330" y="255"/>
                <a:ext cx="1633" cy="1185"/>
              </a:xfrm>
              <a:prstGeom prst="rect">
                <a:avLst/>
              </a:prstGeom>
              <a:noFill/>
              <a:ln w="9525">
                <a:noFill/>
                <a:miter lim="800000"/>
                <a:headEnd/>
                <a:tailEnd/>
              </a:ln>
            </p:spPr>
          </p:pic>
          <p:pic>
            <p:nvPicPr>
              <p:cNvPr id="61" name="Picture 22" descr="圆明园"/>
              <p:cNvPicPr>
                <a:picLocks noChangeAspect="1" noChangeArrowheads="1"/>
              </p:cNvPicPr>
              <p:nvPr/>
            </p:nvPicPr>
            <p:blipFill>
              <a:blip r:embed="rId7" cstate="print"/>
              <a:srcRect/>
              <a:stretch>
                <a:fillRect/>
              </a:stretch>
            </p:blipFill>
            <p:spPr bwMode="auto">
              <a:xfrm>
                <a:off x="1330" y="1661"/>
                <a:ext cx="1633" cy="1282"/>
              </a:xfrm>
              <a:prstGeom prst="rect">
                <a:avLst/>
              </a:prstGeom>
              <a:noFill/>
              <a:ln w="9525">
                <a:noFill/>
                <a:miter lim="800000"/>
                <a:headEnd/>
                <a:tailEnd/>
              </a:ln>
            </p:spPr>
          </p:pic>
          <p:pic>
            <p:nvPicPr>
              <p:cNvPr id="62" name="Picture 23" descr="2010314105311268535181890"/>
              <p:cNvPicPr>
                <a:picLocks noChangeAspect="1" noChangeArrowheads="1"/>
              </p:cNvPicPr>
              <p:nvPr/>
            </p:nvPicPr>
            <p:blipFill>
              <a:blip r:embed="rId8" cstate="print"/>
              <a:srcRect/>
              <a:stretch>
                <a:fillRect/>
              </a:stretch>
            </p:blipFill>
            <p:spPr bwMode="auto">
              <a:xfrm>
                <a:off x="1292" y="3062"/>
                <a:ext cx="1665" cy="1377"/>
              </a:xfrm>
              <a:prstGeom prst="rect">
                <a:avLst/>
              </a:prstGeom>
              <a:noFill/>
              <a:ln w="9525">
                <a:noFill/>
                <a:miter lim="800000"/>
                <a:headEnd/>
                <a:tailEnd/>
              </a:ln>
            </p:spPr>
          </p:pic>
          <p:pic>
            <p:nvPicPr>
              <p:cNvPr id="63" name="Picture 24" descr="1104191325199053687"/>
              <p:cNvPicPr>
                <a:picLocks noChangeAspect="1" noChangeArrowheads="1"/>
              </p:cNvPicPr>
              <p:nvPr/>
            </p:nvPicPr>
            <p:blipFill>
              <a:blip r:embed="rId9" cstate="print"/>
              <a:srcRect/>
              <a:stretch>
                <a:fillRect/>
              </a:stretch>
            </p:blipFill>
            <p:spPr bwMode="auto">
              <a:xfrm>
                <a:off x="2018" y="3113"/>
                <a:ext cx="730" cy="1005"/>
              </a:xfrm>
              <a:prstGeom prst="rect">
                <a:avLst/>
              </a:prstGeom>
              <a:noFill/>
              <a:ln w="9525">
                <a:noFill/>
                <a:miter lim="800000"/>
                <a:headEnd/>
                <a:tailEnd/>
              </a:ln>
            </p:spPr>
          </p:pic>
        </p:grpSp>
      </p:grpSp>
      <p:grpSp>
        <p:nvGrpSpPr>
          <p:cNvPr id="86" name="组合 85"/>
          <p:cNvGrpSpPr/>
          <p:nvPr/>
        </p:nvGrpSpPr>
        <p:grpSpPr>
          <a:xfrm>
            <a:off x="1618827" y="3522882"/>
            <a:ext cx="5393366" cy="665333"/>
            <a:chOff x="659218" y="2466752"/>
            <a:chExt cx="8240233" cy="887111"/>
          </a:xfrm>
        </p:grpSpPr>
        <p:sp>
          <p:nvSpPr>
            <p:cNvPr id="87" name="任意多边形 4534"/>
            <p:cNvSpPr/>
            <p:nvPr/>
          </p:nvSpPr>
          <p:spPr bwMode="auto">
            <a:xfrm>
              <a:off x="659218" y="2466752"/>
              <a:ext cx="8240233" cy="887111"/>
            </a:xfrm>
            <a:custGeom>
              <a:avLst/>
              <a:gdLst>
                <a:gd name="connsiteX0" fmla="*/ 345602 w 874603"/>
                <a:gd name="connsiteY0" fmla="*/ 535450 h 538625"/>
                <a:gd name="connsiteX1" fmla="*/ 347190 w 874603"/>
                <a:gd name="connsiteY1" fmla="*/ 535450 h 538625"/>
                <a:gd name="connsiteX2" fmla="*/ 347190 w 874603"/>
                <a:gd name="connsiteY2" fmla="*/ 538625 h 538625"/>
                <a:gd name="connsiteX3" fmla="*/ 297977 w 874603"/>
                <a:gd name="connsiteY3" fmla="*/ 535450 h 538625"/>
                <a:gd name="connsiteX4" fmla="*/ 297977 w 874603"/>
                <a:gd name="connsiteY4" fmla="*/ 538625 h 538625"/>
                <a:gd name="connsiteX5" fmla="*/ 296389 w 874603"/>
                <a:gd name="connsiteY5" fmla="*/ 538625 h 538625"/>
                <a:gd name="connsiteX6" fmla="*/ 297977 w 874603"/>
                <a:gd name="connsiteY6" fmla="*/ 535450 h 538625"/>
                <a:gd name="connsiteX7" fmla="*/ 294802 w 874603"/>
                <a:gd name="connsiteY7" fmla="*/ 533862 h 538625"/>
                <a:gd name="connsiteX8" fmla="*/ 294802 w 874603"/>
                <a:gd name="connsiteY8" fmla="*/ 535450 h 538625"/>
                <a:gd name="connsiteX9" fmla="*/ 293215 w 874603"/>
                <a:gd name="connsiteY9" fmla="*/ 535450 h 538625"/>
                <a:gd name="connsiteX10" fmla="*/ 294802 w 874603"/>
                <a:gd name="connsiteY10" fmla="*/ 533862 h 538625"/>
                <a:gd name="connsiteX11" fmla="*/ 540864 w 874603"/>
                <a:gd name="connsiteY11" fmla="*/ 525925 h 538625"/>
                <a:gd name="connsiteX12" fmla="*/ 549028 w 874603"/>
                <a:gd name="connsiteY12" fmla="*/ 525925 h 538625"/>
                <a:gd name="connsiteX13" fmla="*/ 549028 w 874603"/>
                <a:gd name="connsiteY13" fmla="*/ 529100 h 538625"/>
                <a:gd name="connsiteX14" fmla="*/ 546307 w 874603"/>
                <a:gd name="connsiteY14" fmla="*/ 529100 h 538625"/>
                <a:gd name="connsiteX15" fmla="*/ 540864 w 874603"/>
                <a:gd name="connsiteY15" fmla="*/ 525925 h 538625"/>
                <a:gd name="connsiteX16" fmla="*/ 228127 w 874603"/>
                <a:gd name="connsiteY16" fmla="*/ 525925 h 538625"/>
                <a:gd name="connsiteX17" fmla="*/ 232889 w 874603"/>
                <a:gd name="connsiteY17" fmla="*/ 527286 h 538625"/>
                <a:gd name="connsiteX18" fmla="*/ 229714 w 874603"/>
                <a:gd name="connsiteY18" fmla="*/ 535450 h 538625"/>
                <a:gd name="connsiteX19" fmla="*/ 226539 w 874603"/>
                <a:gd name="connsiteY19" fmla="*/ 528646 h 538625"/>
                <a:gd name="connsiteX20" fmla="*/ 228127 w 874603"/>
                <a:gd name="connsiteY20" fmla="*/ 525925 h 538625"/>
                <a:gd name="connsiteX21" fmla="*/ 536102 w 874603"/>
                <a:gd name="connsiteY21" fmla="*/ 521162 h 538625"/>
                <a:gd name="connsiteX22" fmla="*/ 537690 w 874603"/>
                <a:gd name="connsiteY22" fmla="*/ 521956 h 538625"/>
                <a:gd name="connsiteX23" fmla="*/ 537690 w 874603"/>
                <a:gd name="connsiteY23" fmla="*/ 522750 h 538625"/>
                <a:gd name="connsiteX24" fmla="*/ 536102 w 874603"/>
                <a:gd name="connsiteY24" fmla="*/ 522750 h 538625"/>
                <a:gd name="connsiteX25" fmla="*/ 536102 w 874603"/>
                <a:gd name="connsiteY25" fmla="*/ 521162 h 538625"/>
                <a:gd name="connsiteX26" fmla="*/ 232890 w 874603"/>
                <a:gd name="connsiteY26" fmla="*/ 521162 h 538625"/>
                <a:gd name="connsiteX27" fmla="*/ 234478 w 874603"/>
                <a:gd name="connsiteY27" fmla="*/ 521162 h 538625"/>
                <a:gd name="connsiteX28" fmla="*/ 234478 w 874603"/>
                <a:gd name="connsiteY28" fmla="*/ 527512 h 538625"/>
                <a:gd name="connsiteX29" fmla="*/ 232890 w 874603"/>
                <a:gd name="connsiteY29" fmla="*/ 521162 h 538625"/>
                <a:gd name="connsiteX30" fmla="*/ 123351 w 874603"/>
                <a:gd name="connsiteY30" fmla="*/ 521162 h 538625"/>
                <a:gd name="connsiteX31" fmla="*/ 123351 w 874603"/>
                <a:gd name="connsiteY31" fmla="*/ 522750 h 538625"/>
                <a:gd name="connsiteX32" fmla="*/ 121764 w 874603"/>
                <a:gd name="connsiteY32" fmla="*/ 522750 h 538625"/>
                <a:gd name="connsiteX33" fmla="*/ 123351 w 874603"/>
                <a:gd name="connsiteY33" fmla="*/ 521162 h 538625"/>
                <a:gd name="connsiteX34" fmla="*/ 707552 w 874603"/>
                <a:gd name="connsiteY34" fmla="*/ 517988 h 538625"/>
                <a:gd name="connsiteX35" fmla="*/ 710727 w 874603"/>
                <a:gd name="connsiteY35" fmla="*/ 519575 h 538625"/>
                <a:gd name="connsiteX36" fmla="*/ 709140 w 874603"/>
                <a:gd name="connsiteY36" fmla="*/ 521163 h 538625"/>
                <a:gd name="connsiteX37" fmla="*/ 707552 w 874603"/>
                <a:gd name="connsiteY37" fmla="*/ 517988 h 538625"/>
                <a:gd name="connsiteX38" fmla="*/ 532927 w 874603"/>
                <a:gd name="connsiteY38" fmla="*/ 517987 h 538625"/>
                <a:gd name="connsiteX39" fmla="*/ 534515 w 874603"/>
                <a:gd name="connsiteY39" fmla="*/ 517987 h 538625"/>
                <a:gd name="connsiteX40" fmla="*/ 534515 w 874603"/>
                <a:gd name="connsiteY40" fmla="*/ 519575 h 538625"/>
                <a:gd name="connsiteX41" fmla="*/ 532927 w 874603"/>
                <a:gd name="connsiteY41" fmla="*/ 519575 h 538625"/>
                <a:gd name="connsiteX42" fmla="*/ 342427 w 874603"/>
                <a:gd name="connsiteY42" fmla="*/ 516400 h 538625"/>
                <a:gd name="connsiteX43" fmla="*/ 345602 w 874603"/>
                <a:gd name="connsiteY43" fmla="*/ 522750 h 538625"/>
                <a:gd name="connsiteX44" fmla="*/ 342427 w 874603"/>
                <a:gd name="connsiteY44" fmla="*/ 516400 h 538625"/>
                <a:gd name="connsiteX45" fmla="*/ 115414 w 874603"/>
                <a:gd name="connsiteY45" fmla="*/ 516400 h 538625"/>
                <a:gd name="connsiteX46" fmla="*/ 117002 w 874603"/>
                <a:gd name="connsiteY46" fmla="*/ 516400 h 538625"/>
                <a:gd name="connsiteX47" fmla="*/ 115414 w 874603"/>
                <a:gd name="connsiteY47" fmla="*/ 521163 h 538625"/>
                <a:gd name="connsiteX48" fmla="*/ 115414 w 874603"/>
                <a:gd name="connsiteY48" fmla="*/ 516400 h 538625"/>
                <a:gd name="connsiteX49" fmla="*/ 339252 w 874603"/>
                <a:gd name="connsiteY49" fmla="*/ 516399 h 538625"/>
                <a:gd name="connsiteX50" fmla="*/ 337664 w 874603"/>
                <a:gd name="connsiteY50" fmla="*/ 521162 h 538625"/>
                <a:gd name="connsiteX51" fmla="*/ 339252 w 874603"/>
                <a:gd name="connsiteY51" fmla="*/ 516399 h 538625"/>
                <a:gd name="connsiteX52" fmla="*/ 280515 w 874603"/>
                <a:gd name="connsiteY52" fmla="*/ 513225 h 538625"/>
                <a:gd name="connsiteX53" fmla="*/ 282102 w 874603"/>
                <a:gd name="connsiteY53" fmla="*/ 514812 h 538625"/>
                <a:gd name="connsiteX54" fmla="*/ 282102 w 874603"/>
                <a:gd name="connsiteY54" fmla="*/ 516400 h 538625"/>
                <a:gd name="connsiteX55" fmla="*/ 280515 w 874603"/>
                <a:gd name="connsiteY55" fmla="*/ 513225 h 538625"/>
                <a:gd name="connsiteX56" fmla="*/ 261068 w 874603"/>
                <a:gd name="connsiteY56" fmla="*/ 512233 h 538625"/>
                <a:gd name="connsiteX57" fmla="*/ 261994 w 874603"/>
                <a:gd name="connsiteY57" fmla="*/ 513225 h 538625"/>
                <a:gd name="connsiteX58" fmla="*/ 261994 w 874603"/>
                <a:gd name="connsiteY58" fmla="*/ 514813 h 538625"/>
                <a:gd name="connsiteX59" fmla="*/ 260935 w 874603"/>
                <a:gd name="connsiteY59" fmla="*/ 514813 h 538625"/>
                <a:gd name="connsiteX60" fmla="*/ 261068 w 874603"/>
                <a:gd name="connsiteY60" fmla="*/ 512233 h 538625"/>
                <a:gd name="connsiteX61" fmla="*/ 344014 w 874603"/>
                <a:gd name="connsiteY61" fmla="*/ 511637 h 538625"/>
                <a:gd name="connsiteX62" fmla="*/ 345602 w 874603"/>
                <a:gd name="connsiteY62" fmla="*/ 516400 h 538625"/>
                <a:gd name="connsiteX63" fmla="*/ 340839 w 874603"/>
                <a:gd name="connsiteY63" fmla="*/ 513225 h 538625"/>
                <a:gd name="connsiteX64" fmla="*/ 344014 w 874603"/>
                <a:gd name="connsiteY64" fmla="*/ 511637 h 538625"/>
                <a:gd name="connsiteX65" fmla="*/ 123352 w 874603"/>
                <a:gd name="connsiteY65" fmla="*/ 511637 h 538625"/>
                <a:gd name="connsiteX66" fmla="*/ 124939 w 874603"/>
                <a:gd name="connsiteY66" fmla="*/ 516400 h 538625"/>
                <a:gd name="connsiteX67" fmla="*/ 123352 w 874603"/>
                <a:gd name="connsiteY67" fmla="*/ 516400 h 538625"/>
                <a:gd name="connsiteX68" fmla="*/ 123352 w 874603"/>
                <a:gd name="connsiteY68" fmla="*/ 511637 h 538625"/>
                <a:gd name="connsiteX69" fmla="*/ 220189 w 874603"/>
                <a:gd name="connsiteY69" fmla="*/ 510050 h 538625"/>
                <a:gd name="connsiteX70" fmla="*/ 221777 w 874603"/>
                <a:gd name="connsiteY70" fmla="*/ 510050 h 538625"/>
                <a:gd name="connsiteX71" fmla="*/ 221777 w 874603"/>
                <a:gd name="connsiteY71" fmla="*/ 511638 h 538625"/>
                <a:gd name="connsiteX72" fmla="*/ 220189 w 874603"/>
                <a:gd name="connsiteY72" fmla="*/ 511638 h 538625"/>
                <a:gd name="connsiteX73" fmla="*/ 745652 w 874603"/>
                <a:gd name="connsiteY73" fmla="*/ 508462 h 538625"/>
                <a:gd name="connsiteX74" fmla="*/ 745652 w 874603"/>
                <a:gd name="connsiteY74" fmla="*/ 510050 h 538625"/>
                <a:gd name="connsiteX75" fmla="*/ 744064 w 874603"/>
                <a:gd name="connsiteY75" fmla="*/ 510050 h 538625"/>
                <a:gd name="connsiteX76" fmla="*/ 227308 w 874603"/>
                <a:gd name="connsiteY76" fmla="*/ 506169 h 538625"/>
                <a:gd name="connsiteX77" fmla="*/ 229913 w 874603"/>
                <a:gd name="connsiteY77" fmla="*/ 510755 h 538625"/>
                <a:gd name="connsiteX78" fmla="*/ 229913 w 874603"/>
                <a:gd name="connsiteY78" fmla="*/ 513578 h 538625"/>
                <a:gd name="connsiteX79" fmla="*/ 231302 w 874603"/>
                <a:gd name="connsiteY79" fmla="*/ 513578 h 538625"/>
                <a:gd name="connsiteX80" fmla="*/ 231302 w 874603"/>
                <a:gd name="connsiteY80" fmla="*/ 516400 h 538625"/>
                <a:gd name="connsiteX81" fmla="*/ 224356 w 874603"/>
                <a:gd name="connsiteY81" fmla="*/ 513578 h 538625"/>
                <a:gd name="connsiteX82" fmla="*/ 220189 w 874603"/>
                <a:gd name="connsiteY82" fmla="*/ 513578 h 538625"/>
                <a:gd name="connsiteX83" fmla="*/ 224356 w 874603"/>
                <a:gd name="connsiteY83" fmla="*/ 509344 h 538625"/>
                <a:gd name="connsiteX84" fmla="*/ 221578 w 874603"/>
                <a:gd name="connsiteY84" fmla="*/ 507933 h 538625"/>
                <a:gd name="connsiteX85" fmla="*/ 227308 w 874603"/>
                <a:gd name="connsiteY85" fmla="*/ 506169 h 538625"/>
                <a:gd name="connsiteX86" fmla="*/ 698027 w 874603"/>
                <a:gd name="connsiteY86" fmla="*/ 505287 h 538625"/>
                <a:gd name="connsiteX87" fmla="*/ 699615 w 874603"/>
                <a:gd name="connsiteY87" fmla="*/ 506875 h 538625"/>
                <a:gd name="connsiteX88" fmla="*/ 698027 w 874603"/>
                <a:gd name="connsiteY88" fmla="*/ 506875 h 538625"/>
                <a:gd name="connsiteX89" fmla="*/ 698027 w 874603"/>
                <a:gd name="connsiteY89" fmla="*/ 505287 h 538625"/>
                <a:gd name="connsiteX90" fmla="*/ 530546 w 874603"/>
                <a:gd name="connsiteY90" fmla="*/ 505287 h 538625"/>
                <a:gd name="connsiteX91" fmla="*/ 531736 w 874603"/>
                <a:gd name="connsiteY91" fmla="*/ 506610 h 538625"/>
                <a:gd name="connsiteX92" fmla="*/ 531736 w 874603"/>
                <a:gd name="connsiteY92" fmla="*/ 510579 h 538625"/>
                <a:gd name="connsiteX93" fmla="*/ 529355 w 874603"/>
                <a:gd name="connsiteY93" fmla="*/ 513225 h 538625"/>
                <a:gd name="connsiteX94" fmla="*/ 528164 w 874603"/>
                <a:gd name="connsiteY94" fmla="*/ 511902 h 538625"/>
                <a:gd name="connsiteX95" fmla="*/ 530546 w 874603"/>
                <a:gd name="connsiteY95" fmla="*/ 505287 h 538625"/>
                <a:gd name="connsiteX96" fmla="*/ 323377 w 874603"/>
                <a:gd name="connsiteY96" fmla="*/ 505287 h 538625"/>
                <a:gd name="connsiteX97" fmla="*/ 324965 w 874603"/>
                <a:gd name="connsiteY97" fmla="*/ 506875 h 538625"/>
                <a:gd name="connsiteX98" fmla="*/ 323377 w 874603"/>
                <a:gd name="connsiteY98" fmla="*/ 506875 h 538625"/>
                <a:gd name="connsiteX99" fmla="*/ 323377 w 874603"/>
                <a:gd name="connsiteY99" fmla="*/ 505287 h 538625"/>
                <a:gd name="connsiteX100" fmla="*/ 183677 w 874603"/>
                <a:gd name="connsiteY100" fmla="*/ 505287 h 538625"/>
                <a:gd name="connsiteX101" fmla="*/ 185265 w 874603"/>
                <a:gd name="connsiteY101" fmla="*/ 506875 h 538625"/>
                <a:gd name="connsiteX102" fmla="*/ 183677 w 874603"/>
                <a:gd name="connsiteY102" fmla="*/ 506875 h 538625"/>
                <a:gd name="connsiteX103" fmla="*/ 183677 w 874603"/>
                <a:gd name="connsiteY103" fmla="*/ 505287 h 538625"/>
                <a:gd name="connsiteX104" fmla="*/ 118589 w 874603"/>
                <a:gd name="connsiteY104" fmla="*/ 503700 h 538625"/>
                <a:gd name="connsiteX105" fmla="*/ 120177 w 874603"/>
                <a:gd name="connsiteY105" fmla="*/ 505287 h 538625"/>
                <a:gd name="connsiteX106" fmla="*/ 119383 w 874603"/>
                <a:gd name="connsiteY106" fmla="*/ 505287 h 538625"/>
                <a:gd name="connsiteX107" fmla="*/ 118589 w 874603"/>
                <a:gd name="connsiteY107" fmla="*/ 503700 h 538625"/>
                <a:gd name="connsiteX108" fmla="*/ 519433 w 874603"/>
                <a:gd name="connsiteY108" fmla="*/ 502113 h 538625"/>
                <a:gd name="connsiteX109" fmla="*/ 520227 w 874603"/>
                <a:gd name="connsiteY109" fmla="*/ 503700 h 538625"/>
                <a:gd name="connsiteX110" fmla="*/ 520227 w 874603"/>
                <a:gd name="connsiteY110" fmla="*/ 505288 h 538625"/>
                <a:gd name="connsiteX111" fmla="*/ 519433 w 874603"/>
                <a:gd name="connsiteY111" fmla="*/ 502113 h 538625"/>
                <a:gd name="connsiteX112" fmla="*/ 524989 w 874603"/>
                <a:gd name="connsiteY112" fmla="*/ 502112 h 538625"/>
                <a:gd name="connsiteX113" fmla="*/ 526577 w 874603"/>
                <a:gd name="connsiteY113" fmla="*/ 502112 h 538625"/>
                <a:gd name="connsiteX114" fmla="*/ 524989 w 874603"/>
                <a:gd name="connsiteY114" fmla="*/ 505287 h 538625"/>
                <a:gd name="connsiteX115" fmla="*/ 524989 w 874603"/>
                <a:gd name="connsiteY115" fmla="*/ 502112 h 538625"/>
                <a:gd name="connsiteX116" fmla="*/ 113827 w 874603"/>
                <a:gd name="connsiteY116" fmla="*/ 502112 h 538625"/>
                <a:gd name="connsiteX117" fmla="*/ 117002 w 874603"/>
                <a:gd name="connsiteY117" fmla="*/ 506875 h 538625"/>
                <a:gd name="connsiteX118" fmla="*/ 112239 w 874603"/>
                <a:gd name="connsiteY118" fmla="*/ 506875 h 538625"/>
                <a:gd name="connsiteX119" fmla="*/ 113827 w 874603"/>
                <a:gd name="connsiteY119" fmla="*/ 502112 h 538625"/>
                <a:gd name="connsiteX120" fmla="*/ 693265 w 874603"/>
                <a:gd name="connsiteY120" fmla="*/ 498937 h 538625"/>
                <a:gd name="connsiteX121" fmla="*/ 694852 w 874603"/>
                <a:gd name="connsiteY121" fmla="*/ 502112 h 538625"/>
                <a:gd name="connsiteX122" fmla="*/ 691677 w 874603"/>
                <a:gd name="connsiteY122" fmla="*/ 502112 h 538625"/>
                <a:gd name="connsiteX123" fmla="*/ 693265 w 874603"/>
                <a:gd name="connsiteY123" fmla="*/ 498937 h 538625"/>
                <a:gd name="connsiteX124" fmla="*/ 454346 w 874603"/>
                <a:gd name="connsiteY124" fmla="*/ 497350 h 538625"/>
                <a:gd name="connsiteX125" fmla="*/ 454346 w 874603"/>
                <a:gd name="connsiteY125" fmla="*/ 502113 h 538625"/>
                <a:gd name="connsiteX126" fmla="*/ 451964 w 874603"/>
                <a:gd name="connsiteY126" fmla="*/ 499731 h 538625"/>
                <a:gd name="connsiteX127" fmla="*/ 454346 w 874603"/>
                <a:gd name="connsiteY127" fmla="*/ 497350 h 538625"/>
                <a:gd name="connsiteX128" fmla="*/ 691994 w 874603"/>
                <a:gd name="connsiteY128" fmla="*/ 495127 h 538625"/>
                <a:gd name="connsiteX129" fmla="*/ 689454 w 874603"/>
                <a:gd name="connsiteY129" fmla="*/ 498937 h 538625"/>
                <a:gd name="connsiteX130" fmla="*/ 688184 w 874603"/>
                <a:gd name="connsiteY130" fmla="*/ 496397 h 538625"/>
                <a:gd name="connsiteX131" fmla="*/ 691994 w 874603"/>
                <a:gd name="connsiteY131" fmla="*/ 495127 h 538625"/>
                <a:gd name="connsiteX132" fmla="*/ 267794 w 874603"/>
                <a:gd name="connsiteY132" fmla="*/ 494753 h 538625"/>
                <a:gd name="connsiteX133" fmla="*/ 270622 w 874603"/>
                <a:gd name="connsiteY133" fmla="*/ 497571 h 538625"/>
                <a:gd name="connsiteX134" fmla="*/ 263552 w 874603"/>
                <a:gd name="connsiteY134" fmla="*/ 498979 h 538625"/>
                <a:gd name="connsiteX135" fmla="*/ 267794 w 874603"/>
                <a:gd name="connsiteY135" fmla="*/ 494753 h 538625"/>
                <a:gd name="connsiteX136" fmla="*/ 745652 w 874603"/>
                <a:gd name="connsiteY136" fmla="*/ 494175 h 538625"/>
                <a:gd name="connsiteX137" fmla="*/ 748827 w 874603"/>
                <a:gd name="connsiteY137" fmla="*/ 495762 h 538625"/>
                <a:gd name="connsiteX138" fmla="*/ 745652 w 874603"/>
                <a:gd name="connsiteY138" fmla="*/ 497350 h 538625"/>
                <a:gd name="connsiteX139" fmla="*/ 745652 w 874603"/>
                <a:gd name="connsiteY139" fmla="*/ 494175 h 538625"/>
                <a:gd name="connsiteX140" fmla="*/ 601189 w 874603"/>
                <a:gd name="connsiteY140" fmla="*/ 494175 h 538625"/>
                <a:gd name="connsiteX141" fmla="*/ 601189 w 874603"/>
                <a:gd name="connsiteY141" fmla="*/ 498938 h 538625"/>
                <a:gd name="connsiteX142" fmla="*/ 598014 w 874603"/>
                <a:gd name="connsiteY142" fmla="*/ 497747 h 538625"/>
                <a:gd name="connsiteX143" fmla="*/ 601189 w 874603"/>
                <a:gd name="connsiteY143" fmla="*/ 494175 h 538625"/>
                <a:gd name="connsiteX144" fmla="*/ 513877 w 874603"/>
                <a:gd name="connsiteY144" fmla="*/ 494175 h 538625"/>
                <a:gd name="connsiteX145" fmla="*/ 515465 w 874603"/>
                <a:gd name="connsiteY145" fmla="*/ 497350 h 538625"/>
                <a:gd name="connsiteX146" fmla="*/ 513877 w 874603"/>
                <a:gd name="connsiteY146" fmla="*/ 497350 h 538625"/>
                <a:gd name="connsiteX147" fmla="*/ 513877 w 874603"/>
                <a:gd name="connsiteY147" fmla="*/ 494175 h 538625"/>
                <a:gd name="connsiteX148" fmla="*/ 242414 w 874603"/>
                <a:gd name="connsiteY148" fmla="*/ 494175 h 538625"/>
                <a:gd name="connsiteX149" fmla="*/ 244002 w 874603"/>
                <a:gd name="connsiteY149" fmla="*/ 497747 h 538625"/>
                <a:gd name="connsiteX150" fmla="*/ 242414 w 874603"/>
                <a:gd name="connsiteY150" fmla="*/ 496556 h 538625"/>
                <a:gd name="connsiteX151" fmla="*/ 242414 w 874603"/>
                <a:gd name="connsiteY151" fmla="*/ 494175 h 538625"/>
                <a:gd name="connsiteX152" fmla="*/ 331513 w 874603"/>
                <a:gd name="connsiteY152" fmla="*/ 492719 h 538625"/>
                <a:gd name="connsiteX153" fmla="*/ 334490 w 874603"/>
                <a:gd name="connsiteY153" fmla="*/ 493381 h 538625"/>
                <a:gd name="connsiteX154" fmla="*/ 331315 w 874603"/>
                <a:gd name="connsiteY154" fmla="*/ 497350 h 538625"/>
                <a:gd name="connsiteX155" fmla="*/ 329727 w 874603"/>
                <a:gd name="connsiteY155" fmla="*/ 496027 h 538625"/>
                <a:gd name="connsiteX156" fmla="*/ 331513 w 874603"/>
                <a:gd name="connsiteY156" fmla="*/ 492719 h 538625"/>
                <a:gd name="connsiteX157" fmla="*/ 609127 w 874603"/>
                <a:gd name="connsiteY157" fmla="*/ 492587 h 538625"/>
                <a:gd name="connsiteX158" fmla="*/ 610715 w 874603"/>
                <a:gd name="connsiteY158" fmla="*/ 495762 h 538625"/>
                <a:gd name="connsiteX159" fmla="*/ 609127 w 874603"/>
                <a:gd name="connsiteY159" fmla="*/ 497350 h 538625"/>
                <a:gd name="connsiteX160" fmla="*/ 523402 w 874603"/>
                <a:gd name="connsiteY160" fmla="*/ 492587 h 538625"/>
                <a:gd name="connsiteX161" fmla="*/ 524989 w 874603"/>
                <a:gd name="connsiteY161" fmla="*/ 492587 h 538625"/>
                <a:gd name="connsiteX162" fmla="*/ 523402 w 874603"/>
                <a:gd name="connsiteY162" fmla="*/ 498937 h 538625"/>
                <a:gd name="connsiteX163" fmla="*/ 521814 w 874603"/>
                <a:gd name="connsiteY163" fmla="*/ 496397 h 538625"/>
                <a:gd name="connsiteX164" fmla="*/ 523402 w 874603"/>
                <a:gd name="connsiteY164" fmla="*/ 492587 h 538625"/>
                <a:gd name="connsiteX165" fmla="*/ 296389 w 874603"/>
                <a:gd name="connsiteY165" fmla="*/ 492587 h 538625"/>
                <a:gd name="connsiteX166" fmla="*/ 301152 w 874603"/>
                <a:gd name="connsiteY166" fmla="*/ 497350 h 538625"/>
                <a:gd name="connsiteX167" fmla="*/ 296389 w 874603"/>
                <a:gd name="connsiteY167" fmla="*/ 493778 h 538625"/>
                <a:gd name="connsiteX168" fmla="*/ 296389 w 874603"/>
                <a:gd name="connsiteY168" fmla="*/ 492587 h 538625"/>
                <a:gd name="connsiteX169" fmla="*/ 780577 w 874603"/>
                <a:gd name="connsiteY169" fmla="*/ 491000 h 538625"/>
                <a:gd name="connsiteX170" fmla="*/ 782164 w 874603"/>
                <a:gd name="connsiteY170" fmla="*/ 491000 h 538625"/>
                <a:gd name="connsiteX171" fmla="*/ 783752 w 874603"/>
                <a:gd name="connsiteY171" fmla="*/ 497350 h 538625"/>
                <a:gd name="connsiteX172" fmla="*/ 780577 w 874603"/>
                <a:gd name="connsiteY172" fmla="*/ 494810 h 538625"/>
                <a:gd name="connsiteX173" fmla="*/ 780577 w 874603"/>
                <a:gd name="connsiteY173" fmla="*/ 491000 h 538625"/>
                <a:gd name="connsiteX174" fmla="*/ 493239 w 874603"/>
                <a:gd name="connsiteY174" fmla="*/ 490999 h 538625"/>
                <a:gd name="connsiteX175" fmla="*/ 492181 w 874603"/>
                <a:gd name="connsiteY175" fmla="*/ 492587 h 538625"/>
                <a:gd name="connsiteX176" fmla="*/ 491122 w 874603"/>
                <a:gd name="connsiteY176" fmla="*/ 492587 h 538625"/>
                <a:gd name="connsiteX177" fmla="*/ 493239 w 874603"/>
                <a:gd name="connsiteY177" fmla="*/ 490999 h 538625"/>
                <a:gd name="connsiteX178" fmla="*/ 775814 w 874603"/>
                <a:gd name="connsiteY178" fmla="*/ 489412 h 538625"/>
                <a:gd name="connsiteX179" fmla="*/ 775814 w 874603"/>
                <a:gd name="connsiteY179" fmla="*/ 491000 h 538625"/>
                <a:gd name="connsiteX180" fmla="*/ 774227 w 874603"/>
                <a:gd name="connsiteY180" fmla="*/ 491000 h 538625"/>
                <a:gd name="connsiteX181" fmla="*/ 775814 w 874603"/>
                <a:gd name="connsiteY181" fmla="*/ 489412 h 538625"/>
                <a:gd name="connsiteX182" fmla="*/ 794864 w 874603"/>
                <a:gd name="connsiteY182" fmla="*/ 489412 h 538625"/>
                <a:gd name="connsiteX183" fmla="*/ 796452 w 874603"/>
                <a:gd name="connsiteY183" fmla="*/ 489412 h 538625"/>
                <a:gd name="connsiteX184" fmla="*/ 794864 w 874603"/>
                <a:gd name="connsiteY184" fmla="*/ 491000 h 538625"/>
                <a:gd name="connsiteX185" fmla="*/ 258290 w 874603"/>
                <a:gd name="connsiteY185" fmla="*/ 489412 h 538625"/>
                <a:gd name="connsiteX186" fmla="*/ 259877 w 874603"/>
                <a:gd name="connsiteY186" fmla="*/ 491000 h 538625"/>
                <a:gd name="connsiteX187" fmla="*/ 256702 w 874603"/>
                <a:gd name="connsiteY187" fmla="*/ 491000 h 538625"/>
                <a:gd name="connsiteX188" fmla="*/ 258290 w 874603"/>
                <a:gd name="connsiteY188" fmla="*/ 489412 h 538625"/>
                <a:gd name="connsiteX189" fmla="*/ 175739 w 874603"/>
                <a:gd name="connsiteY189" fmla="*/ 489412 h 538625"/>
                <a:gd name="connsiteX190" fmla="*/ 177327 w 874603"/>
                <a:gd name="connsiteY190" fmla="*/ 490999 h 538625"/>
                <a:gd name="connsiteX191" fmla="*/ 175739 w 874603"/>
                <a:gd name="connsiteY191" fmla="*/ 492587 h 538625"/>
                <a:gd name="connsiteX192" fmla="*/ 175739 w 874603"/>
                <a:gd name="connsiteY192" fmla="*/ 489412 h 538625"/>
                <a:gd name="connsiteX193" fmla="*/ 709139 w 874603"/>
                <a:gd name="connsiteY193" fmla="*/ 487825 h 538625"/>
                <a:gd name="connsiteX194" fmla="*/ 710727 w 874603"/>
                <a:gd name="connsiteY194" fmla="*/ 487825 h 538625"/>
                <a:gd name="connsiteX195" fmla="*/ 709139 w 874603"/>
                <a:gd name="connsiteY195" fmla="*/ 491000 h 538625"/>
                <a:gd name="connsiteX196" fmla="*/ 709139 w 874603"/>
                <a:gd name="connsiteY196" fmla="*/ 487825 h 538625"/>
                <a:gd name="connsiteX197" fmla="*/ 690089 w 874603"/>
                <a:gd name="connsiteY197" fmla="*/ 486237 h 538625"/>
                <a:gd name="connsiteX198" fmla="*/ 686914 w 874603"/>
                <a:gd name="connsiteY198" fmla="*/ 491000 h 538625"/>
                <a:gd name="connsiteX199" fmla="*/ 690089 w 874603"/>
                <a:gd name="connsiteY199" fmla="*/ 486237 h 538625"/>
                <a:gd name="connsiteX200" fmla="*/ 792219 w 874603"/>
                <a:gd name="connsiteY200" fmla="*/ 486237 h 538625"/>
                <a:gd name="connsiteX201" fmla="*/ 792219 w 874603"/>
                <a:gd name="connsiteY201" fmla="*/ 492587 h 538625"/>
                <a:gd name="connsiteX202" fmla="*/ 791160 w 874603"/>
                <a:gd name="connsiteY202" fmla="*/ 487824 h 538625"/>
                <a:gd name="connsiteX203" fmla="*/ 792219 w 874603"/>
                <a:gd name="connsiteY203" fmla="*/ 486237 h 538625"/>
                <a:gd name="connsiteX204" fmla="*/ 597221 w 874603"/>
                <a:gd name="connsiteY204" fmla="*/ 486237 h 538625"/>
                <a:gd name="connsiteX205" fmla="*/ 598015 w 874603"/>
                <a:gd name="connsiteY205" fmla="*/ 486237 h 538625"/>
                <a:gd name="connsiteX206" fmla="*/ 598015 w 874603"/>
                <a:gd name="connsiteY206" fmla="*/ 490999 h 538625"/>
                <a:gd name="connsiteX207" fmla="*/ 596427 w 874603"/>
                <a:gd name="connsiteY207" fmla="*/ 489412 h 538625"/>
                <a:gd name="connsiteX208" fmla="*/ 597221 w 874603"/>
                <a:gd name="connsiteY208" fmla="*/ 486237 h 538625"/>
                <a:gd name="connsiteX209" fmla="*/ 544304 w 874603"/>
                <a:gd name="connsiteY209" fmla="*/ 486237 h 538625"/>
                <a:gd name="connsiteX210" fmla="*/ 545627 w 874603"/>
                <a:gd name="connsiteY210" fmla="*/ 486237 h 538625"/>
                <a:gd name="connsiteX211" fmla="*/ 540335 w 874603"/>
                <a:gd name="connsiteY211" fmla="*/ 494174 h 538625"/>
                <a:gd name="connsiteX212" fmla="*/ 537689 w 874603"/>
                <a:gd name="connsiteY212" fmla="*/ 495762 h 538625"/>
                <a:gd name="connsiteX213" fmla="*/ 544304 w 874603"/>
                <a:gd name="connsiteY213" fmla="*/ 486237 h 538625"/>
                <a:gd name="connsiteX214" fmla="*/ 445932 w 874603"/>
                <a:gd name="connsiteY214" fmla="*/ 486237 h 538625"/>
                <a:gd name="connsiteX215" fmla="*/ 443392 w 874603"/>
                <a:gd name="connsiteY215" fmla="*/ 491000 h 538625"/>
                <a:gd name="connsiteX216" fmla="*/ 440852 w 874603"/>
                <a:gd name="connsiteY216" fmla="*/ 489412 h 538625"/>
                <a:gd name="connsiteX217" fmla="*/ 445932 w 874603"/>
                <a:gd name="connsiteY217" fmla="*/ 486237 h 538625"/>
                <a:gd name="connsiteX218" fmla="*/ 255114 w 874603"/>
                <a:gd name="connsiteY218" fmla="*/ 486237 h 538625"/>
                <a:gd name="connsiteX219" fmla="*/ 256702 w 874603"/>
                <a:gd name="connsiteY219" fmla="*/ 489412 h 538625"/>
                <a:gd name="connsiteX220" fmla="*/ 251939 w 874603"/>
                <a:gd name="connsiteY220" fmla="*/ 491000 h 538625"/>
                <a:gd name="connsiteX221" fmla="*/ 251939 w 874603"/>
                <a:gd name="connsiteY221" fmla="*/ 489412 h 538625"/>
                <a:gd name="connsiteX222" fmla="*/ 255114 w 874603"/>
                <a:gd name="connsiteY222" fmla="*/ 486237 h 538625"/>
                <a:gd name="connsiteX223" fmla="*/ 521021 w 874603"/>
                <a:gd name="connsiteY223" fmla="*/ 484650 h 538625"/>
                <a:gd name="connsiteX224" fmla="*/ 521815 w 874603"/>
                <a:gd name="connsiteY224" fmla="*/ 486238 h 538625"/>
                <a:gd name="connsiteX225" fmla="*/ 520227 w 874603"/>
                <a:gd name="connsiteY225" fmla="*/ 486238 h 538625"/>
                <a:gd name="connsiteX226" fmla="*/ 521021 w 874603"/>
                <a:gd name="connsiteY226" fmla="*/ 484650 h 538625"/>
                <a:gd name="connsiteX227" fmla="*/ 383702 w 874603"/>
                <a:gd name="connsiteY227" fmla="*/ 484650 h 538625"/>
                <a:gd name="connsiteX228" fmla="*/ 385290 w 874603"/>
                <a:gd name="connsiteY228" fmla="*/ 484650 h 538625"/>
                <a:gd name="connsiteX229" fmla="*/ 385290 w 874603"/>
                <a:gd name="connsiteY229" fmla="*/ 486237 h 538625"/>
                <a:gd name="connsiteX230" fmla="*/ 383702 w 874603"/>
                <a:gd name="connsiteY230" fmla="*/ 484650 h 538625"/>
                <a:gd name="connsiteX231" fmla="*/ 639289 w 874603"/>
                <a:gd name="connsiteY231" fmla="*/ 483062 h 538625"/>
                <a:gd name="connsiteX232" fmla="*/ 640877 w 874603"/>
                <a:gd name="connsiteY232" fmla="*/ 484650 h 538625"/>
                <a:gd name="connsiteX233" fmla="*/ 639289 w 874603"/>
                <a:gd name="connsiteY233" fmla="*/ 484650 h 538625"/>
                <a:gd name="connsiteX234" fmla="*/ 639289 w 874603"/>
                <a:gd name="connsiteY234" fmla="*/ 483062 h 538625"/>
                <a:gd name="connsiteX235" fmla="*/ 505304 w 874603"/>
                <a:gd name="connsiteY235" fmla="*/ 483062 h 538625"/>
                <a:gd name="connsiteX236" fmla="*/ 509114 w 874603"/>
                <a:gd name="connsiteY236" fmla="*/ 485602 h 538625"/>
                <a:gd name="connsiteX237" fmla="*/ 505304 w 874603"/>
                <a:gd name="connsiteY237" fmla="*/ 489412 h 538625"/>
                <a:gd name="connsiteX238" fmla="*/ 502764 w 874603"/>
                <a:gd name="connsiteY238" fmla="*/ 486872 h 538625"/>
                <a:gd name="connsiteX239" fmla="*/ 505304 w 874603"/>
                <a:gd name="connsiteY239" fmla="*/ 483062 h 538625"/>
                <a:gd name="connsiteX240" fmla="*/ 286864 w 874603"/>
                <a:gd name="connsiteY240" fmla="*/ 483062 h 538625"/>
                <a:gd name="connsiteX241" fmla="*/ 288452 w 874603"/>
                <a:gd name="connsiteY241" fmla="*/ 483062 h 538625"/>
                <a:gd name="connsiteX242" fmla="*/ 288452 w 874603"/>
                <a:gd name="connsiteY242" fmla="*/ 484650 h 538625"/>
                <a:gd name="connsiteX243" fmla="*/ 286864 w 874603"/>
                <a:gd name="connsiteY243" fmla="*/ 483062 h 538625"/>
                <a:gd name="connsiteX244" fmla="*/ 232889 w 874603"/>
                <a:gd name="connsiteY244" fmla="*/ 483062 h 538625"/>
                <a:gd name="connsiteX245" fmla="*/ 234477 w 874603"/>
                <a:gd name="connsiteY245" fmla="*/ 483062 h 538625"/>
                <a:gd name="connsiteX246" fmla="*/ 232889 w 874603"/>
                <a:gd name="connsiteY246" fmla="*/ 484650 h 538625"/>
                <a:gd name="connsiteX247" fmla="*/ 369414 w 874603"/>
                <a:gd name="connsiteY247" fmla="*/ 481475 h 538625"/>
                <a:gd name="connsiteX248" fmla="*/ 371002 w 874603"/>
                <a:gd name="connsiteY248" fmla="*/ 481475 h 538625"/>
                <a:gd name="connsiteX249" fmla="*/ 371002 w 874603"/>
                <a:gd name="connsiteY249" fmla="*/ 483063 h 538625"/>
                <a:gd name="connsiteX250" fmla="*/ 369414 w 874603"/>
                <a:gd name="connsiteY250" fmla="*/ 483063 h 538625"/>
                <a:gd name="connsiteX251" fmla="*/ 188334 w 874603"/>
                <a:gd name="connsiteY251" fmla="*/ 481475 h 538625"/>
                <a:gd name="connsiteX252" fmla="*/ 192779 w 874603"/>
                <a:gd name="connsiteY252" fmla="*/ 482836 h 538625"/>
                <a:gd name="connsiteX253" fmla="*/ 195742 w 874603"/>
                <a:gd name="connsiteY253" fmla="*/ 486918 h 538625"/>
                <a:gd name="connsiteX254" fmla="*/ 203150 w 874603"/>
                <a:gd name="connsiteY254" fmla="*/ 482836 h 538625"/>
                <a:gd name="connsiteX255" fmla="*/ 207595 w 874603"/>
                <a:gd name="connsiteY255" fmla="*/ 492361 h 538625"/>
                <a:gd name="connsiteX256" fmla="*/ 203150 w 874603"/>
                <a:gd name="connsiteY256" fmla="*/ 495082 h 538625"/>
                <a:gd name="connsiteX257" fmla="*/ 209077 w 874603"/>
                <a:gd name="connsiteY257" fmla="*/ 500525 h 538625"/>
                <a:gd name="connsiteX258" fmla="*/ 197224 w 874603"/>
                <a:gd name="connsiteY258" fmla="*/ 500525 h 538625"/>
                <a:gd name="connsiteX259" fmla="*/ 197224 w 874603"/>
                <a:gd name="connsiteY259" fmla="*/ 499164 h 538625"/>
                <a:gd name="connsiteX260" fmla="*/ 191297 w 874603"/>
                <a:gd name="connsiteY260" fmla="*/ 486918 h 538625"/>
                <a:gd name="connsiteX261" fmla="*/ 189815 w 874603"/>
                <a:gd name="connsiteY261" fmla="*/ 486918 h 538625"/>
                <a:gd name="connsiteX262" fmla="*/ 189815 w 874603"/>
                <a:gd name="connsiteY262" fmla="*/ 489639 h 538625"/>
                <a:gd name="connsiteX263" fmla="*/ 186852 w 874603"/>
                <a:gd name="connsiteY263" fmla="*/ 488278 h 538625"/>
                <a:gd name="connsiteX264" fmla="*/ 188334 w 874603"/>
                <a:gd name="connsiteY264" fmla="*/ 481475 h 538625"/>
                <a:gd name="connsiteX265" fmla="*/ 312265 w 874603"/>
                <a:gd name="connsiteY265" fmla="*/ 479887 h 538625"/>
                <a:gd name="connsiteX266" fmla="*/ 313852 w 874603"/>
                <a:gd name="connsiteY266" fmla="*/ 483062 h 538625"/>
                <a:gd name="connsiteX267" fmla="*/ 312265 w 874603"/>
                <a:gd name="connsiteY267" fmla="*/ 484650 h 538625"/>
                <a:gd name="connsiteX268" fmla="*/ 307502 w 874603"/>
                <a:gd name="connsiteY268" fmla="*/ 481475 h 538625"/>
                <a:gd name="connsiteX269" fmla="*/ 312265 w 874603"/>
                <a:gd name="connsiteY269" fmla="*/ 479887 h 538625"/>
                <a:gd name="connsiteX270" fmla="*/ 769465 w 874603"/>
                <a:gd name="connsiteY270" fmla="*/ 479887 h 538625"/>
                <a:gd name="connsiteX271" fmla="*/ 769663 w 874603"/>
                <a:gd name="connsiteY271" fmla="*/ 486485 h 538625"/>
                <a:gd name="connsiteX272" fmla="*/ 766290 w 874603"/>
                <a:gd name="connsiteY272" fmla="*/ 490999 h 538625"/>
                <a:gd name="connsiteX273" fmla="*/ 766290 w 874603"/>
                <a:gd name="connsiteY273" fmla="*/ 491000 h 538625"/>
                <a:gd name="connsiteX274" fmla="*/ 766290 w 874603"/>
                <a:gd name="connsiteY274" fmla="*/ 491000 h 538625"/>
                <a:gd name="connsiteX275" fmla="*/ 764702 w 874603"/>
                <a:gd name="connsiteY275" fmla="*/ 491000 h 538625"/>
                <a:gd name="connsiteX276" fmla="*/ 764702 w 874603"/>
                <a:gd name="connsiteY276" fmla="*/ 487825 h 538625"/>
                <a:gd name="connsiteX277" fmla="*/ 766290 w 874603"/>
                <a:gd name="connsiteY277" fmla="*/ 487825 h 538625"/>
                <a:gd name="connsiteX278" fmla="*/ 766290 w 874603"/>
                <a:gd name="connsiteY278" fmla="*/ 490999 h 538625"/>
                <a:gd name="connsiteX279" fmla="*/ 767877 w 874603"/>
                <a:gd name="connsiteY279" fmla="*/ 486832 h 538625"/>
                <a:gd name="connsiteX280" fmla="*/ 764702 w 874603"/>
                <a:gd name="connsiteY280" fmla="*/ 481276 h 538625"/>
                <a:gd name="connsiteX281" fmla="*/ 769465 w 874603"/>
                <a:gd name="connsiteY281" fmla="*/ 479887 h 538625"/>
                <a:gd name="connsiteX282" fmla="*/ 707552 w 874603"/>
                <a:gd name="connsiteY282" fmla="*/ 479887 h 538625"/>
                <a:gd name="connsiteX283" fmla="*/ 709140 w 874603"/>
                <a:gd name="connsiteY283" fmla="*/ 479887 h 538625"/>
                <a:gd name="connsiteX284" fmla="*/ 707552 w 874603"/>
                <a:gd name="connsiteY284" fmla="*/ 481475 h 538625"/>
                <a:gd name="connsiteX285" fmla="*/ 707552 w 874603"/>
                <a:gd name="connsiteY285" fmla="*/ 479887 h 538625"/>
                <a:gd name="connsiteX286" fmla="*/ 611244 w 874603"/>
                <a:gd name="connsiteY286" fmla="*/ 479887 h 538625"/>
                <a:gd name="connsiteX287" fmla="*/ 612302 w 874603"/>
                <a:gd name="connsiteY287" fmla="*/ 483062 h 538625"/>
                <a:gd name="connsiteX288" fmla="*/ 609127 w 874603"/>
                <a:gd name="connsiteY288" fmla="*/ 481475 h 538625"/>
                <a:gd name="connsiteX289" fmla="*/ 611244 w 874603"/>
                <a:gd name="connsiteY289" fmla="*/ 479887 h 538625"/>
                <a:gd name="connsiteX290" fmla="*/ 277340 w 874603"/>
                <a:gd name="connsiteY290" fmla="*/ 479887 h 538625"/>
                <a:gd name="connsiteX291" fmla="*/ 282102 w 874603"/>
                <a:gd name="connsiteY291" fmla="*/ 481342 h 538625"/>
                <a:gd name="connsiteX292" fmla="*/ 285277 w 874603"/>
                <a:gd name="connsiteY292" fmla="*/ 481342 h 538625"/>
                <a:gd name="connsiteX293" fmla="*/ 283690 w 874603"/>
                <a:gd name="connsiteY293" fmla="*/ 497350 h 538625"/>
                <a:gd name="connsiteX294" fmla="*/ 277340 w 874603"/>
                <a:gd name="connsiteY294" fmla="*/ 488618 h 538625"/>
                <a:gd name="connsiteX295" fmla="*/ 277340 w 874603"/>
                <a:gd name="connsiteY295" fmla="*/ 479887 h 538625"/>
                <a:gd name="connsiteX296" fmla="*/ 728190 w 874603"/>
                <a:gd name="connsiteY296" fmla="*/ 479729 h 538625"/>
                <a:gd name="connsiteX297" fmla="*/ 728190 w 874603"/>
                <a:gd name="connsiteY297" fmla="*/ 492588 h 538625"/>
                <a:gd name="connsiteX298" fmla="*/ 725809 w 874603"/>
                <a:gd name="connsiteY298" fmla="*/ 491159 h 538625"/>
                <a:gd name="connsiteX299" fmla="*/ 723427 w 874603"/>
                <a:gd name="connsiteY299" fmla="*/ 492588 h 538625"/>
                <a:gd name="connsiteX300" fmla="*/ 725809 w 874603"/>
                <a:gd name="connsiteY300" fmla="*/ 486873 h 538625"/>
                <a:gd name="connsiteX301" fmla="*/ 723427 w 874603"/>
                <a:gd name="connsiteY301" fmla="*/ 481157 h 538625"/>
                <a:gd name="connsiteX302" fmla="*/ 728190 w 874603"/>
                <a:gd name="connsiteY302" fmla="*/ 479729 h 538625"/>
                <a:gd name="connsiteX303" fmla="*/ 794864 w 874603"/>
                <a:gd name="connsiteY303" fmla="*/ 479570 h 538625"/>
                <a:gd name="connsiteX304" fmla="*/ 796452 w 874603"/>
                <a:gd name="connsiteY304" fmla="*/ 480840 h 538625"/>
                <a:gd name="connsiteX305" fmla="*/ 794864 w 874603"/>
                <a:gd name="connsiteY305" fmla="*/ 484650 h 538625"/>
                <a:gd name="connsiteX306" fmla="*/ 794864 w 874603"/>
                <a:gd name="connsiteY306" fmla="*/ 479570 h 538625"/>
                <a:gd name="connsiteX307" fmla="*/ 120177 w 874603"/>
                <a:gd name="connsiteY307" fmla="*/ 478300 h 538625"/>
                <a:gd name="connsiteX308" fmla="*/ 123352 w 874603"/>
                <a:gd name="connsiteY308" fmla="*/ 483063 h 538625"/>
                <a:gd name="connsiteX309" fmla="*/ 120177 w 874603"/>
                <a:gd name="connsiteY309" fmla="*/ 483063 h 538625"/>
                <a:gd name="connsiteX310" fmla="*/ 120177 w 874603"/>
                <a:gd name="connsiteY310" fmla="*/ 478300 h 538625"/>
                <a:gd name="connsiteX311" fmla="*/ 791690 w 874603"/>
                <a:gd name="connsiteY311" fmla="*/ 476712 h 538625"/>
                <a:gd name="connsiteX312" fmla="*/ 793277 w 874603"/>
                <a:gd name="connsiteY312" fmla="*/ 476712 h 538625"/>
                <a:gd name="connsiteX313" fmla="*/ 791690 w 874603"/>
                <a:gd name="connsiteY313" fmla="*/ 479887 h 538625"/>
                <a:gd name="connsiteX314" fmla="*/ 791690 w 874603"/>
                <a:gd name="connsiteY314" fmla="*/ 476712 h 538625"/>
                <a:gd name="connsiteX315" fmla="*/ 711785 w 874603"/>
                <a:gd name="connsiteY315" fmla="*/ 476712 h 538625"/>
                <a:gd name="connsiteX316" fmla="*/ 713902 w 874603"/>
                <a:gd name="connsiteY316" fmla="*/ 484650 h 538625"/>
                <a:gd name="connsiteX317" fmla="*/ 710727 w 874603"/>
                <a:gd name="connsiteY317" fmla="*/ 479887 h 538625"/>
                <a:gd name="connsiteX318" fmla="*/ 711785 w 874603"/>
                <a:gd name="connsiteY318" fmla="*/ 476712 h 538625"/>
                <a:gd name="connsiteX319" fmla="*/ 754724 w 874603"/>
                <a:gd name="connsiteY319" fmla="*/ 473537 h 538625"/>
                <a:gd name="connsiteX320" fmla="*/ 761527 w 874603"/>
                <a:gd name="connsiteY320" fmla="*/ 479887 h 538625"/>
                <a:gd name="connsiteX321" fmla="*/ 756084 w 874603"/>
                <a:gd name="connsiteY321" fmla="*/ 484650 h 538625"/>
                <a:gd name="connsiteX322" fmla="*/ 756084 w 874603"/>
                <a:gd name="connsiteY322" fmla="*/ 479887 h 538625"/>
                <a:gd name="connsiteX323" fmla="*/ 757445 w 874603"/>
                <a:gd name="connsiteY323" fmla="*/ 478300 h 538625"/>
                <a:gd name="connsiteX324" fmla="*/ 754724 w 874603"/>
                <a:gd name="connsiteY324" fmla="*/ 473537 h 538625"/>
                <a:gd name="connsiteX325" fmla="*/ 544039 w 874603"/>
                <a:gd name="connsiteY325" fmla="*/ 471950 h 538625"/>
                <a:gd name="connsiteX326" fmla="*/ 545627 w 874603"/>
                <a:gd name="connsiteY326" fmla="*/ 471950 h 538625"/>
                <a:gd name="connsiteX327" fmla="*/ 545627 w 874603"/>
                <a:gd name="connsiteY327" fmla="*/ 473538 h 538625"/>
                <a:gd name="connsiteX328" fmla="*/ 544039 w 874603"/>
                <a:gd name="connsiteY328" fmla="*/ 473538 h 538625"/>
                <a:gd name="connsiteX329" fmla="*/ 544039 w 874603"/>
                <a:gd name="connsiteY329" fmla="*/ 471950 h 538625"/>
                <a:gd name="connsiteX330" fmla="*/ 612302 w 874603"/>
                <a:gd name="connsiteY330" fmla="*/ 470362 h 538625"/>
                <a:gd name="connsiteX331" fmla="*/ 613890 w 874603"/>
                <a:gd name="connsiteY331" fmla="*/ 473537 h 538625"/>
                <a:gd name="connsiteX332" fmla="*/ 612302 w 874603"/>
                <a:gd name="connsiteY332" fmla="*/ 473537 h 538625"/>
                <a:gd name="connsiteX333" fmla="*/ 612302 w 874603"/>
                <a:gd name="connsiteY333" fmla="*/ 470362 h 538625"/>
                <a:gd name="connsiteX334" fmla="*/ 164627 w 874603"/>
                <a:gd name="connsiteY334" fmla="*/ 470362 h 538625"/>
                <a:gd name="connsiteX335" fmla="*/ 166215 w 874603"/>
                <a:gd name="connsiteY335" fmla="*/ 475125 h 538625"/>
                <a:gd name="connsiteX336" fmla="*/ 163040 w 874603"/>
                <a:gd name="connsiteY336" fmla="*/ 473934 h 538625"/>
                <a:gd name="connsiteX337" fmla="*/ 164627 w 874603"/>
                <a:gd name="connsiteY337" fmla="*/ 470362 h 538625"/>
                <a:gd name="connsiteX338" fmla="*/ 758352 w 874603"/>
                <a:gd name="connsiteY338" fmla="*/ 468775 h 538625"/>
                <a:gd name="connsiteX339" fmla="*/ 759940 w 874603"/>
                <a:gd name="connsiteY339" fmla="*/ 468775 h 538625"/>
                <a:gd name="connsiteX340" fmla="*/ 758352 w 874603"/>
                <a:gd name="connsiteY340" fmla="*/ 470363 h 538625"/>
                <a:gd name="connsiteX341" fmla="*/ 532133 w 874603"/>
                <a:gd name="connsiteY341" fmla="*/ 468775 h 538625"/>
                <a:gd name="connsiteX342" fmla="*/ 532927 w 874603"/>
                <a:gd name="connsiteY342" fmla="*/ 470892 h 538625"/>
                <a:gd name="connsiteX343" fmla="*/ 532133 w 874603"/>
                <a:gd name="connsiteY343" fmla="*/ 471950 h 538625"/>
                <a:gd name="connsiteX344" fmla="*/ 531339 w 874603"/>
                <a:gd name="connsiteY344" fmla="*/ 469833 h 538625"/>
                <a:gd name="connsiteX345" fmla="*/ 532133 w 874603"/>
                <a:gd name="connsiteY345" fmla="*/ 468775 h 538625"/>
                <a:gd name="connsiteX346" fmla="*/ 366240 w 874603"/>
                <a:gd name="connsiteY346" fmla="*/ 468775 h 538625"/>
                <a:gd name="connsiteX347" fmla="*/ 369415 w 874603"/>
                <a:gd name="connsiteY347" fmla="*/ 470164 h 538625"/>
                <a:gd name="connsiteX348" fmla="*/ 371003 w 874603"/>
                <a:gd name="connsiteY348" fmla="*/ 479888 h 538625"/>
                <a:gd name="connsiteX349" fmla="*/ 366240 w 874603"/>
                <a:gd name="connsiteY349" fmla="*/ 468775 h 538625"/>
                <a:gd name="connsiteX350" fmla="*/ 423231 w 874603"/>
                <a:gd name="connsiteY350" fmla="*/ 467187 h 538625"/>
                <a:gd name="connsiteX351" fmla="*/ 427517 w 874603"/>
                <a:gd name="connsiteY351" fmla="*/ 478829 h 538625"/>
                <a:gd name="connsiteX352" fmla="*/ 436090 w 874603"/>
                <a:gd name="connsiteY352" fmla="*/ 480284 h 538625"/>
                <a:gd name="connsiteX353" fmla="*/ 427517 w 874603"/>
                <a:gd name="connsiteY353" fmla="*/ 481739 h 538625"/>
                <a:gd name="connsiteX354" fmla="*/ 421802 w 874603"/>
                <a:gd name="connsiteY354" fmla="*/ 470097 h 538625"/>
                <a:gd name="connsiteX355" fmla="*/ 423231 w 874603"/>
                <a:gd name="connsiteY355" fmla="*/ 467187 h 538625"/>
                <a:gd name="connsiteX356" fmla="*/ 584918 w 874603"/>
                <a:gd name="connsiteY356" fmla="*/ 466923 h 538625"/>
                <a:gd name="connsiteX357" fmla="*/ 588490 w 874603"/>
                <a:gd name="connsiteY357" fmla="*/ 468246 h 538625"/>
                <a:gd name="connsiteX358" fmla="*/ 584918 w 874603"/>
                <a:gd name="connsiteY358" fmla="*/ 473538 h 538625"/>
                <a:gd name="connsiteX359" fmla="*/ 584918 w 874603"/>
                <a:gd name="connsiteY359" fmla="*/ 466923 h 538625"/>
                <a:gd name="connsiteX360" fmla="*/ 774227 w 874603"/>
                <a:gd name="connsiteY360" fmla="*/ 465600 h 538625"/>
                <a:gd name="connsiteX361" fmla="*/ 775815 w 874603"/>
                <a:gd name="connsiteY361" fmla="*/ 467187 h 538625"/>
                <a:gd name="connsiteX362" fmla="*/ 774227 w 874603"/>
                <a:gd name="connsiteY362" fmla="*/ 468775 h 538625"/>
                <a:gd name="connsiteX363" fmla="*/ 774227 w 874603"/>
                <a:gd name="connsiteY363" fmla="*/ 465600 h 538625"/>
                <a:gd name="connsiteX364" fmla="*/ 612619 w 874603"/>
                <a:gd name="connsiteY364" fmla="*/ 465600 h 538625"/>
                <a:gd name="connsiteX365" fmla="*/ 608809 w 874603"/>
                <a:gd name="connsiteY365" fmla="*/ 471950 h 538625"/>
                <a:gd name="connsiteX366" fmla="*/ 607539 w 874603"/>
                <a:gd name="connsiteY366" fmla="*/ 470680 h 538625"/>
                <a:gd name="connsiteX367" fmla="*/ 612619 w 874603"/>
                <a:gd name="connsiteY367" fmla="*/ 465600 h 538625"/>
                <a:gd name="connsiteX368" fmla="*/ 186058 w 874603"/>
                <a:gd name="connsiteY368" fmla="*/ 465600 h 538625"/>
                <a:gd name="connsiteX369" fmla="*/ 186852 w 874603"/>
                <a:gd name="connsiteY369" fmla="*/ 468775 h 538625"/>
                <a:gd name="connsiteX370" fmla="*/ 185264 w 874603"/>
                <a:gd name="connsiteY370" fmla="*/ 467187 h 538625"/>
                <a:gd name="connsiteX371" fmla="*/ 186058 w 874603"/>
                <a:gd name="connsiteY371" fmla="*/ 465600 h 538625"/>
                <a:gd name="connsiteX372" fmla="*/ 114960 w 874603"/>
                <a:gd name="connsiteY372" fmla="*/ 465600 h 538625"/>
                <a:gd name="connsiteX373" fmla="*/ 119042 w 874603"/>
                <a:gd name="connsiteY373" fmla="*/ 465600 h 538625"/>
                <a:gd name="connsiteX374" fmla="*/ 120403 w 874603"/>
                <a:gd name="connsiteY374" fmla="*/ 473935 h 538625"/>
                <a:gd name="connsiteX375" fmla="*/ 114960 w 874603"/>
                <a:gd name="connsiteY375" fmla="*/ 476713 h 538625"/>
                <a:gd name="connsiteX376" fmla="*/ 112239 w 874603"/>
                <a:gd name="connsiteY376" fmla="*/ 471156 h 538625"/>
                <a:gd name="connsiteX377" fmla="*/ 114960 w 874603"/>
                <a:gd name="connsiteY377" fmla="*/ 465600 h 538625"/>
                <a:gd name="connsiteX378" fmla="*/ 810739 w 874603"/>
                <a:gd name="connsiteY378" fmla="*/ 464012 h 538625"/>
                <a:gd name="connsiteX379" fmla="*/ 812327 w 874603"/>
                <a:gd name="connsiteY379" fmla="*/ 464012 h 538625"/>
                <a:gd name="connsiteX380" fmla="*/ 812327 w 874603"/>
                <a:gd name="connsiteY380" fmla="*/ 465600 h 538625"/>
                <a:gd name="connsiteX381" fmla="*/ 810739 w 874603"/>
                <a:gd name="connsiteY381" fmla="*/ 465600 h 538625"/>
                <a:gd name="connsiteX382" fmla="*/ 639289 w 874603"/>
                <a:gd name="connsiteY382" fmla="*/ 464012 h 538625"/>
                <a:gd name="connsiteX383" fmla="*/ 640877 w 874603"/>
                <a:gd name="connsiteY383" fmla="*/ 465600 h 538625"/>
                <a:gd name="connsiteX384" fmla="*/ 640877 w 874603"/>
                <a:gd name="connsiteY384" fmla="*/ 468775 h 538625"/>
                <a:gd name="connsiteX385" fmla="*/ 639289 w 874603"/>
                <a:gd name="connsiteY385" fmla="*/ 464012 h 538625"/>
                <a:gd name="connsiteX386" fmla="*/ 151927 w 874603"/>
                <a:gd name="connsiteY386" fmla="*/ 464012 h 538625"/>
                <a:gd name="connsiteX387" fmla="*/ 156690 w 874603"/>
                <a:gd name="connsiteY387" fmla="*/ 465600 h 538625"/>
                <a:gd name="connsiteX388" fmla="*/ 156690 w 874603"/>
                <a:gd name="connsiteY388" fmla="*/ 468775 h 538625"/>
                <a:gd name="connsiteX389" fmla="*/ 151927 w 874603"/>
                <a:gd name="connsiteY389" fmla="*/ 465600 h 538625"/>
                <a:gd name="connsiteX390" fmla="*/ 646522 w 874603"/>
                <a:gd name="connsiteY390" fmla="*/ 462425 h 538625"/>
                <a:gd name="connsiteX391" fmla="*/ 653577 w 874603"/>
                <a:gd name="connsiteY391" fmla="*/ 466592 h 538625"/>
                <a:gd name="connsiteX392" fmla="*/ 646522 w 874603"/>
                <a:gd name="connsiteY392" fmla="*/ 469371 h 538625"/>
                <a:gd name="connsiteX393" fmla="*/ 646522 w 874603"/>
                <a:gd name="connsiteY393" fmla="*/ 473538 h 538625"/>
                <a:gd name="connsiteX394" fmla="*/ 643699 w 874603"/>
                <a:gd name="connsiteY394" fmla="*/ 472149 h 538625"/>
                <a:gd name="connsiteX395" fmla="*/ 645110 w 874603"/>
                <a:gd name="connsiteY395" fmla="*/ 469371 h 538625"/>
                <a:gd name="connsiteX396" fmla="*/ 646522 w 874603"/>
                <a:gd name="connsiteY396" fmla="*/ 462425 h 538625"/>
                <a:gd name="connsiteX397" fmla="*/ 634130 w 874603"/>
                <a:gd name="connsiteY397" fmla="*/ 462425 h 538625"/>
                <a:gd name="connsiteX398" fmla="*/ 637702 w 874603"/>
                <a:gd name="connsiteY398" fmla="*/ 467188 h 538625"/>
                <a:gd name="connsiteX399" fmla="*/ 635321 w 874603"/>
                <a:gd name="connsiteY399" fmla="*/ 467188 h 538625"/>
                <a:gd name="connsiteX400" fmla="*/ 634130 w 874603"/>
                <a:gd name="connsiteY400" fmla="*/ 462425 h 538625"/>
                <a:gd name="connsiteX401" fmla="*/ 469427 w 874603"/>
                <a:gd name="connsiteY401" fmla="*/ 462425 h 538625"/>
                <a:gd name="connsiteX402" fmla="*/ 471015 w 874603"/>
                <a:gd name="connsiteY402" fmla="*/ 462425 h 538625"/>
                <a:gd name="connsiteX403" fmla="*/ 471015 w 874603"/>
                <a:gd name="connsiteY403" fmla="*/ 464013 h 538625"/>
                <a:gd name="connsiteX404" fmla="*/ 664689 w 874603"/>
                <a:gd name="connsiteY404" fmla="*/ 462226 h 538625"/>
                <a:gd name="connsiteX405" fmla="*/ 663328 w 874603"/>
                <a:gd name="connsiteY405" fmla="*/ 467783 h 538625"/>
                <a:gd name="connsiteX406" fmla="*/ 657886 w 874603"/>
                <a:gd name="connsiteY406" fmla="*/ 467783 h 538625"/>
                <a:gd name="connsiteX407" fmla="*/ 659246 w 874603"/>
                <a:gd name="connsiteY407" fmla="*/ 471950 h 538625"/>
                <a:gd name="connsiteX408" fmla="*/ 655164 w 874603"/>
                <a:gd name="connsiteY408" fmla="*/ 466393 h 538625"/>
                <a:gd name="connsiteX409" fmla="*/ 664689 w 874603"/>
                <a:gd name="connsiteY409" fmla="*/ 462226 h 538625"/>
                <a:gd name="connsiteX410" fmla="*/ 485302 w 874603"/>
                <a:gd name="connsiteY410" fmla="*/ 460837 h 538625"/>
                <a:gd name="connsiteX411" fmla="*/ 488477 w 874603"/>
                <a:gd name="connsiteY411" fmla="*/ 465599 h 538625"/>
                <a:gd name="connsiteX412" fmla="*/ 485302 w 874603"/>
                <a:gd name="connsiteY412" fmla="*/ 467187 h 538625"/>
                <a:gd name="connsiteX413" fmla="*/ 485302 w 874603"/>
                <a:gd name="connsiteY413" fmla="*/ 460837 h 538625"/>
                <a:gd name="connsiteX414" fmla="*/ 407514 w 874603"/>
                <a:gd name="connsiteY414" fmla="*/ 460837 h 538625"/>
                <a:gd name="connsiteX415" fmla="*/ 409102 w 874603"/>
                <a:gd name="connsiteY415" fmla="*/ 460837 h 538625"/>
                <a:gd name="connsiteX416" fmla="*/ 409102 w 874603"/>
                <a:gd name="connsiteY416" fmla="*/ 462425 h 538625"/>
                <a:gd name="connsiteX417" fmla="*/ 407514 w 874603"/>
                <a:gd name="connsiteY417" fmla="*/ 460837 h 538625"/>
                <a:gd name="connsiteX418" fmla="*/ 639289 w 874603"/>
                <a:gd name="connsiteY418" fmla="*/ 459250 h 538625"/>
                <a:gd name="connsiteX419" fmla="*/ 640877 w 874603"/>
                <a:gd name="connsiteY419" fmla="*/ 460837 h 538625"/>
                <a:gd name="connsiteX420" fmla="*/ 640877 w 874603"/>
                <a:gd name="connsiteY420" fmla="*/ 462425 h 538625"/>
                <a:gd name="connsiteX421" fmla="*/ 639289 w 874603"/>
                <a:gd name="connsiteY421" fmla="*/ 459250 h 538625"/>
                <a:gd name="connsiteX422" fmla="*/ 594839 w 874603"/>
                <a:gd name="connsiteY422" fmla="*/ 459250 h 538625"/>
                <a:gd name="connsiteX423" fmla="*/ 596427 w 874603"/>
                <a:gd name="connsiteY423" fmla="*/ 459250 h 538625"/>
                <a:gd name="connsiteX424" fmla="*/ 596427 w 874603"/>
                <a:gd name="connsiteY424" fmla="*/ 460838 h 538625"/>
                <a:gd name="connsiteX425" fmla="*/ 594839 w 874603"/>
                <a:gd name="connsiteY425" fmla="*/ 460838 h 538625"/>
                <a:gd name="connsiteX426" fmla="*/ 531339 w 874603"/>
                <a:gd name="connsiteY426" fmla="*/ 459250 h 538625"/>
                <a:gd name="connsiteX427" fmla="*/ 532927 w 874603"/>
                <a:gd name="connsiteY427" fmla="*/ 459250 h 538625"/>
                <a:gd name="connsiteX428" fmla="*/ 532927 w 874603"/>
                <a:gd name="connsiteY428" fmla="*/ 460838 h 538625"/>
                <a:gd name="connsiteX429" fmla="*/ 531339 w 874603"/>
                <a:gd name="connsiteY429" fmla="*/ 460838 h 538625"/>
                <a:gd name="connsiteX430" fmla="*/ 523402 w 874603"/>
                <a:gd name="connsiteY430" fmla="*/ 459250 h 538625"/>
                <a:gd name="connsiteX431" fmla="*/ 523402 w 874603"/>
                <a:gd name="connsiteY431" fmla="*/ 462822 h 538625"/>
                <a:gd name="connsiteX432" fmla="*/ 521814 w 874603"/>
                <a:gd name="connsiteY432" fmla="*/ 462822 h 538625"/>
                <a:gd name="connsiteX433" fmla="*/ 523402 w 874603"/>
                <a:gd name="connsiteY433" fmla="*/ 459250 h 538625"/>
                <a:gd name="connsiteX434" fmla="*/ 471014 w 874603"/>
                <a:gd name="connsiteY434" fmla="*/ 459250 h 538625"/>
                <a:gd name="connsiteX435" fmla="*/ 472602 w 874603"/>
                <a:gd name="connsiteY435" fmla="*/ 459250 h 538625"/>
                <a:gd name="connsiteX436" fmla="*/ 472602 w 874603"/>
                <a:gd name="connsiteY436" fmla="*/ 460838 h 538625"/>
                <a:gd name="connsiteX437" fmla="*/ 471014 w 874603"/>
                <a:gd name="connsiteY437" fmla="*/ 460838 h 538625"/>
                <a:gd name="connsiteX438" fmla="*/ 382115 w 874603"/>
                <a:gd name="connsiteY438" fmla="*/ 459250 h 538625"/>
                <a:gd name="connsiteX439" fmla="*/ 383702 w 874603"/>
                <a:gd name="connsiteY439" fmla="*/ 465600 h 538625"/>
                <a:gd name="connsiteX440" fmla="*/ 380527 w 874603"/>
                <a:gd name="connsiteY440" fmla="*/ 464013 h 538625"/>
                <a:gd name="connsiteX441" fmla="*/ 382115 w 874603"/>
                <a:gd name="connsiteY441" fmla="*/ 459250 h 538625"/>
                <a:gd name="connsiteX442" fmla="*/ 291627 w 874603"/>
                <a:gd name="connsiteY442" fmla="*/ 459250 h 538625"/>
                <a:gd name="connsiteX443" fmla="*/ 293215 w 874603"/>
                <a:gd name="connsiteY443" fmla="*/ 462425 h 538625"/>
                <a:gd name="connsiteX444" fmla="*/ 291627 w 874603"/>
                <a:gd name="connsiteY444" fmla="*/ 460837 h 538625"/>
                <a:gd name="connsiteX445" fmla="*/ 291627 w 874603"/>
                <a:gd name="connsiteY445" fmla="*/ 459250 h 538625"/>
                <a:gd name="connsiteX446" fmla="*/ 256702 w 874603"/>
                <a:gd name="connsiteY446" fmla="*/ 459250 h 538625"/>
                <a:gd name="connsiteX447" fmla="*/ 261465 w 874603"/>
                <a:gd name="connsiteY447" fmla="*/ 462822 h 538625"/>
                <a:gd name="connsiteX448" fmla="*/ 258290 w 874603"/>
                <a:gd name="connsiteY448" fmla="*/ 462822 h 538625"/>
                <a:gd name="connsiteX449" fmla="*/ 256702 w 874603"/>
                <a:gd name="connsiteY449" fmla="*/ 459250 h 538625"/>
                <a:gd name="connsiteX450" fmla="*/ 741796 w 874603"/>
                <a:gd name="connsiteY450" fmla="*/ 457662 h 538625"/>
                <a:gd name="connsiteX451" fmla="*/ 743157 w 874603"/>
                <a:gd name="connsiteY451" fmla="*/ 468775 h 538625"/>
                <a:gd name="connsiteX452" fmla="*/ 739075 w 874603"/>
                <a:gd name="connsiteY452" fmla="*/ 464608 h 538625"/>
                <a:gd name="connsiteX453" fmla="*/ 741796 w 874603"/>
                <a:gd name="connsiteY453" fmla="*/ 457662 h 538625"/>
                <a:gd name="connsiteX454" fmla="*/ 571027 w 874603"/>
                <a:gd name="connsiteY454" fmla="*/ 457662 h 538625"/>
                <a:gd name="connsiteX455" fmla="*/ 571027 w 874603"/>
                <a:gd name="connsiteY455" fmla="*/ 459250 h 538625"/>
                <a:gd name="connsiteX456" fmla="*/ 569439 w 874603"/>
                <a:gd name="connsiteY456" fmla="*/ 459250 h 538625"/>
                <a:gd name="connsiteX457" fmla="*/ 571027 w 874603"/>
                <a:gd name="connsiteY457" fmla="*/ 457662 h 538625"/>
                <a:gd name="connsiteX458" fmla="*/ 155101 w 874603"/>
                <a:gd name="connsiteY458" fmla="*/ 457662 h 538625"/>
                <a:gd name="connsiteX459" fmla="*/ 156689 w 874603"/>
                <a:gd name="connsiteY459" fmla="*/ 460837 h 538625"/>
                <a:gd name="connsiteX460" fmla="*/ 153514 w 874603"/>
                <a:gd name="connsiteY460" fmla="*/ 459779 h 538625"/>
                <a:gd name="connsiteX461" fmla="*/ 155101 w 874603"/>
                <a:gd name="connsiteY461" fmla="*/ 457662 h 538625"/>
                <a:gd name="connsiteX462" fmla="*/ 821141 w 874603"/>
                <a:gd name="connsiteY462" fmla="*/ 457170 h 538625"/>
                <a:gd name="connsiteX463" fmla="*/ 823440 w 874603"/>
                <a:gd name="connsiteY463" fmla="*/ 457662 h 538625"/>
                <a:gd name="connsiteX464" fmla="*/ 826615 w 874603"/>
                <a:gd name="connsiteY464" fmla="*/ 458343 h 538625"/>
                <a:gd name="connsiteX465" fmla="*/ 823440 w 874603"/>
                <a:gd name="connsiteY465" fmla="*/ 459704 h 538625"/>
                <a:gd name="connsiteX466" fmla="*/ 823440 w 874603"/>
                <a:gd name="connsiteY466" fmla="*/ 462425 h 538625"/>
                <a:gd name="connsiteX467" fmla="*/ 820773 w 874603"/>
                <a:gd name="connsiteY467" fmla="*/ 456329 h 538625"/>
                <a:gd name="connsiteX468" fmla="*/ 821141 w 874603"/>
                <a:gd name="connsiteY468" fmla="*/ 457170 h 538625"/>
                <a:gd name="connsiteX469" fmla="*/ 820265 w 874603"/>
                <a:gd name="connsiteY469" fmla="*/ 456982 h 538625"/>
                <a:gd name="connsiteX470" fmla="*/ 594443 w 874603"/>
                <a:gd name="connsiteY470" fmla="*/ 456075 h 538625"/>
                <a:gd name="connsiteX471" fmla="*/ 598015 w 874603"/>
                <a:gd name="connsiteY471" fmla="*/ 457133 h 538625"/>
                <a:gd name="connsiteX472" fmla="*/ 595634 w 874603"/>
                <a:gd name="connsiteY472" fmla="*/ 458192 h 538625"/>
                <a:gd name="connsiteX473" fmla="*/ 594443 w 874603"/>
                <a:gd name="connsiteY473" fmla="*/ 456075 h 538625"/>
                <a:gd name="connsiteX474" fmla="*/ 131289 w 874603"/>
                <a:gd name="connsiteY474" fmla="*/ 456075 h 538625"/>
                <a:gd name="connsiteX475" fmla="*/ 138092 w 874603"/>
                <a:gd name="connsiteY475" fmla="*/ 462690 h 538625"/>
                <a:gd name="connsiteX476" fmla="*/ 140814 w 874603"/>
                <a:gd name="connsiteY476" fmla="*/ 462690 h 538625"/>
                <a:gd name="connsiteX477" fmla="*/ 139453 w 874603"/>
                <a:gd name="connsiteY477" fmla="*/ 471950 h 538625"/>
                <a:gd name="connsiteX478" fmla="*/ 132650 w 874603"/>
                <a:gd name="connsiteY478" fmla="*/ 457398 h 538625"/>
                <a:gd name="connsiteX479" fmla="*/ 131289 w 874603"/>
                <a:gd name="connsiteY479" fmla="*/ 456075 h 538625"/>
                <a:gd name="connsiteX480" fmla="*/ 620239 w 874603"/>
                <a:gd name="connsiteY480" fmla="*/ 456074 h 538625"/>
                <a:gd name="connsiteX481" fmla="*/ 621827 w 874603"/>
                <a:gd name="connsiteY481" fmla="*/ 456074 h 538625"/>
                <a:gd name="connsiteX482" fmla="*/ 621827 w 874603"/>
                <a:gd name="connsiteY482" fmla="*/ 457662 h 538625"/>
                <a:gd name="connsiteX483" fmla="*/ 620239 w 874603"/>
                <a:gd name="connsiteY483" fmla="*/ 456074 h 538625"/>
                <a:gd name="connsiteX484" fmla="*/ 540864 w 874603"/>
                <a:gd name="connsiteY484" fmla="*/ 454487 h 538625"/>
                <a:gd name="connsiteX485" fmla="*/ 543510 w 874603"/>
                <a:gd name="connsiteY485" fmla="*/ 457208 h 538625"/>
                <a:gd name="connsiteX486" fmla="*/ 548802 w 874603"/>
                <a:gd name="connsiteY486" fmla="*/ 455848 h 538625"/>
                <a:gd name="connsiteX487" fmla="*/ 548802 w 874603"/>
                <a:gd name="connsiteY487" fmla="*/ 458569 h 538625"/>
                <a:gd name="connsiteX488" fmla="*/ 542187 w 874603"/>
                <a:gd name="connsiteY488" fmla="*/ 459930 h 538625"/>
                <a:gd name="connsiteX489" fmla="*/ 540864 w 874603"/>
                <a:gd name="connsiteY489" fmla="*/ 454487 h 538625"/>
                <a:gd name="connsiteX490" fmla="*/ 750415 w 874603"/>
                <a:gd name="connsiteY490" fmla="*/ 452900 h 538625"/>
                <a:gd name="connsiteX491" fmla="*/ 750415 w 874603"/>
                <a:gd name="connsiteY491" fmla="*/ 458343 h 538625"/>
                <a:gd name="connsiteX492" fmla="*/ 748828 w 874603"/>
                <a:gd name="connsiteY492" fmla="*/ 461064 h 538625"/>
                <a:gd name="connsiteX493" fmla="*/ 744065 w 874603"/>
                <a:gd name="connsiteY493" fmla="*/ 459704 h 538625"/>
                <a:gd name="connsiteX494" fmla="*/ 750415 w 874603"/>
                <a:gd name="connsiteY494" fmla="*/ 452900 h 538625"/>
                <a:gd name="connsiteX495" fmla="*/ 472602 w 874603"/>
                <a:gd name="connsiteY495" fmla="*/ 452900 h 538625"/>
                <a:gd name="connsiteX496" fmla="*/ 472602 w 874603"/>
                <a:gd name="connsiteY496" fmla="*/ 457662 h 538625"/>
                <a:gd name="connsiteX497" fmla="*/ 467522 w 874603"/>
                <a:gd name="connsiteY497" fmla="*/ 459250 h 538625"/>
                <a:gd name="connsiteX498" fmla="*/ 467522 w 874603"/>
                <a:gd name="connsiteY498" fmla="*/ 456075 h 538625"/>
                <a:gd name="connsiteX499" fmla="*/ 472602 w 874603"/>
                <a:gd name="connsiteY499" fmla="*/ 452900 h 538625"/>
                <a:gd name="connsiteX500" fmla="*/ 528364 w 874603"/>
                <a:gd name="connsiteY500" fmla="*/ 449129 h 538625"/>
                <a:gd name="connsiteX501" fmla="*/ 524197 w 874603"/>
                <a:gd name="connsiteY501" fmla="*/ 450518 h 538625"/>
                <a:gd name="connsiteX502" fmla="*/ 528364 w 874603"/>
                <a:gd name="connsiteY502" fmla="*/ 449129 h 538625"/>
                <a:gd name="connsiteX503" fmla="*/ 829790 w 874603"/>
                <a:gd name="connsiteY503" fmla="*/ 448137 h 538625"/>
                <a:gd name="connsiteX504" fmla="*/ 831377 w 874603"/>
                <a:gd name="connsiteY504" fmla="*/ 448137 h 538625"/>
                <a:gd name="connsiteX505" fmla="*/ 831377 w 874603"/>
                <a:gd name="connsiteY505" fmla="*/ 449725 h 538625"/>
                <a:gd name="connsiteX506" fmla="*/ 829790 w 874603"/>
                <a:gd name="connsiteY506" fmla="*/ 448137 h 538625"/>
                <a:gd name="connsiteX507" fmla="*/ 411789 w 874603"/>
                <a:gd name="connsiteY507" fmla="*/ 447849 h 538625"/>
                <a:gd name="connsiteX508" fmla="*/ 413254 w 874603"/>
                <a:gd name="connsiteY508" fmla="*/ 449148 h 538625"/>
                <a:gd name="connsiteX509" fmla="*/ 419116 w 874603"/>
                <a:gd name="connsiteY509" fmla="*/ 450447 h 538625"/>
                <a:gd name="connsiteX510" fmla="*/ 419116 w 874603"/>
                <a:gd name="connsiteY510" fmla="*/ 456941 h 538625"/>
                <a:gd name="connsiteX511" fmla="*/ 417650 w 874603"/>
                <a:gd name="connsiteY511" fmla="*/ 454343 h 538625"/>
                <a:gd name="connsiteX512" fmla="*/ 407393 w 874603"/>
                <a:gd name="connsiteY512" fmla="*/ 456941 h 538625"/>
                <a:gd name="connsiteX513" fmla="*/ 407393 w 874603"/>
                <a:gd name="connsiteY513" fmla="*/ 453044 h 538625"/>
                <a:gd name="connsiteX514" fmla="*/ 405927 w 874603"/>
                <a:gd name="connsiteY514" fmla="*/ 451746 h 538625"/>
                <a:gd name="connsiteX515" fmla="*/ 411789 w 874603"/>
                <a:gd name="connsiteY515" fmla="*/ 447849 h 538625"/>
                <a:gd name="connsiteX516" fmla="*/ 623415 w 874603"/>
                <a:gd name="connsiteY516" fmla="*/ 446550 h 538625"/>
                <a:gd name="connsiteX517" fmla="*/ 621828 w 874603"/>
                <a:gd name="connsiteY517" fmla="*/ 449725 h 538625"/>
                <a:gd name="connsiteX518" fmla="*/ 620240 w 874603"/>
                <a:gd name="connsiteY518" fmla="*/ 449725 h 538625"/>
                <a:gd name="connsiteX519" fmla="*/ 623415 w 874603"/>
                <a:gd name="connsiteY519" fmla="*/ 446550 h 538625"/>
                <a:gd name="connsiteX520" fmla="*/ 401165 w 874603"/>
                <a:gd name="connsiteY520" fmla="*/ 446550 h 538625"/>
                <a:gd name="connsiteX521" fmla="*/ 402753 w 874603"/>
                <a:gd name="connsiteY521" fmla="*/ 446550 h 538625"/>
                <a:gd name="connsiteX522" fmla="*/ 402753 w 874603"/>
                <a:gd name="connsiteY522" fmla="*/ 448138 h 538625"/>
                <a:gd name="connsiteX523" fmla="*/ 520029 w 874603"/>
                <a:gd name="connsiteY523" fmla="*/ 444962 h 538625"/>
                <a:gd name="connsiteX524" fmla="*/ 524197 w 874603"/>
                <a:gd name="connsiteY524" fmla="*/ 450518 h 538625"/>
                <a:gd name="connsiteX525" fmla="*/ 524197 w 874603"/>
                <a:gd name="connsiteY525" fmla="*/ 456075 h 538625"/>
                <a:gd name="connsiteX526" fmla="*/ 518640 w 874603"/>
                <a:gd name="connsiteY526" fmla="*/ 447740 h 538625"/>
                <a:gd name="connsiteX527" fmla="*/ 520029 w 874603"/>
                <a:gd name="connsiteY527" fmla="*/ 444962 h 538625"/>
                <a:gd name="connsiteX528" fmla="*/ 821853 w 874603"/>
                <a:gd name="connsiteY528" fmla="*/ 443375 h 538625"/>
                <a:gd name="connsiteX529" fmla="*/ 823440 w 874603"/>
                <a:gd name="connsiteY529" fmla="*/ 452900 h 538625"/>
                <a:gd name="connsiteX530" fmla="*/ 820773 w 874603"/>
                <a:gd name="connsiteY530" fmla="*/ 456329 h 538625"/>
                <a:gd name="connsiteX531" fmla="*/ 818678 w 874603"/>
                <a:gd name="connsiteY531" fmla="*/ 451539 h 538625"/>
                <a:gd name="connsiteX532" fmla="*/ 818678 w 874603"/>
                <a:gd name="connsiteY532" fmla="*/ 450179 h 538625"/>
                <a:gd name="connsiteX533" fmla="*/ 821853 w 874603"/>
                <a:gd name="connsiteY533" fmla="*/ 450179 h 538625"/>
                <a:gd name="connsiteX534" fmla="*/ 818678 w 874603"/>
                <a:gd name="connsiteY534" fmla="*/ 447457 h 538625"/>
                <a:gd name="connsiteX535" fmla="*/ 817090 w 874603"/>
                <a:gd name="connsiteY535" fmla="*/ 447457 h 538625"/>
                <a:gd name="connsiteX536" fmla="*/ 821853 w 874603"/>
                <a:gd name="connsiteY536" fmla="*/ 443375 h 538625"/>
                <a:gd name="connsiteX537" fmla="*/ 748431 w 874603"/>
                <a:gd name="connsiteY537" fmla="*/ 443375 h 538625"/>
                <a:gd name="connsiteX538" fmla="*/ 749622 w 874603"/>
                <a:gd name="connsiteY538" fmla="*/ 446947 h 538625"/>
                <a:gd name="connsiteX539" fmla="*/ 748431 w 874603"/>
                <a:gd name="connsiteY539" fmla="*/ 446947 h 538625"/>
                <a:gd name="connsiteX540" fmla="*/ 747240 w 874603"/>
                <a:gd name="connsiteY540" fmla="*/ 445756 h 538625"/>
                <a:gd name="connsiteX541" fmla="*/ 748431 w 874603"/>
                <a:gd name="connsiteY541" fmla="*/ 443375 h 538625"/>
                <a:gd name="connsiteX542" fmla="*/ 528165 w 874603"/>
                <a:gd name="connsiteY542" fmla="*/ 443375 h 538625"/>
                <a:gd name="connsiteX543" fmla="*/ 528165 w 874603"/>
                <a:gd name="connsiteY543" fmla="*/ 444963 h 538625"/>
                <a:gd name="connsiteX544" fmla="*/ 526577 w 874603"/>
                <a:gd name="connsiteY544" fmla="*/ 444963 h 538625"/>
                <a:gd name="connsiteX545" fmla="*/ 528165 w 874603"/>
                <a:gd name="connsiteY545" fmla="*/ 443375 h 538625"/>
                <a:gd name="connsiteX546" fmla="*/ 383703 w 874603"/>
                <a:gd name="connsiteY546" fmla="*/ 443110 h 538625"/>
                <a:gd name="connsiteX547" fmla="*/ 388465 w 874603"/>
                <a:gd name="connsiteY547" fmla="*/ 443110 h 538625"/>
                <a:gd name="connsiteX548" fmla="*/ 385290 w 874603"/>
                <a:gd name="connsiteY548" fmla="*/ 449725 h 538625"/>
                <a:gd name="connsiteX549" fmla="*/ 383703 w 874603"/>
                <a:gd name="connsiteY549" fmla="*/ 443110 h 538625"/>
                <a:gd name="connsiteX550" fmla="*/ 682152 w 874603"/>
                <a:gd name="connsiteY550" fmla="*/ 441787 h 538625"/>
                <a:gd name="connsiteX551" fmla="*/ 682152 w 874603"/>
                <a:gd name="connsiteY551" fmla="*/ 449725 h 538625"/>
                <a:gd name="connsiteX552" fmla="*/ 680565 w 874603"/>
                <a:gd name="connsiteY552" fmla="*/ 449725 h 538625"/>
                <a:gd name="connsiteX553" fmla="*/ 682152 w 874603"/>
                <a:gd name="connsiteY553" fmla="*/ 441787 h 538625"/>
                <a:gd name="connsiteX554" fmla="*/ 437677 w 874603"/>
                <a:gd name="connsiteY554" fmla="*/ 441787 h 538625"/>
                <a:gd name="connsiteX555" fmla="*/ 439265 w 874603"/>
                <a:gd name="connsiteY555" fmla="*/ 445359 h 538625"/>
                <a:gd name="connsiteX556" fmla="*/ 437677 w 874603"/>
                <a:gd name="connsiteY556" fmla="*/ 446550 h 538625"/>
                <a:gd name="connsiteX557" fmla="*/ 437677 w 874603"/>
                <a:gd name="connsiteY557" fmla="*/ 441787 h 538625"/>
                <a:gd name="connsiteX558" fmla="*/ 138320 w 874603"/>
                <a:gd name="connsiteY558" fmla="*/ 441787 h 538625"/>
                <a:gd name="connsiteX559" fmla="*/ 139680 w 874603"/>
                <a:gd name="connsiteY559" fmla="*/ 449951 h 538625"/>
                <a:gd name="connsiteX560" fmla="*/ 139680 w 874603"/>
                <a:gd name="connsiteY560" fmla="*/ 451312 h 538625"/>
                <a:gd name="connsiteX561" fmla="*/ 134238 w 874603"/>
                <a:gd name="connsiteY561" fmla="*/ 444508 h 538625"/>
                <a:gd name="connsiteX562" fmla="*/ 138320 w 874603"/>
                <a:gd name="connsiteY562" fmla="*/ 441787 h 538625"/>
                <a:gd name="connsiteX563" fmla="*/ 818677 w 874603"/>
                <a:gd name="connsiteY563" fmla="*/ 440200 h 538625"/>
                <a:gd name="connsiteX564" fmla="*/ 820265 w 874603"/>
                <a:gd name="connsiteY564" fmla="*/ 440200 h 538625"/>
                <a:gd name="connsiteX565" fmla="*/ 820265 w 874603"/>
                <a:gd name="connsiteY565" fmla="*/ 441788 h 538625"/>
                <a:gd name="connsiteX566" fmla="*/ 818677 w 874603"/>
                <a:gd name="connsiteY566" fmla="*/ 441788 h 538625"/>
                <a:gd name="connsiteX567" fmla="*/ 596427 w 874603"/>
                <a:gd name="connsiteY567" fmla="*/ 440200 h 538625"/>
                <a:gd name="connsiteX568" fmla="*/ 598015 w 874603"/>
                <a:gd name="connsiteY568" fmla="*/ 440200 h 538625"/>
                <a:gd name="connsiteX569" fmla="*/ 598015 w 874603"/>
                <a:gd name="connsiteY569" fmla="*/ 441788 h 538625"/>
                <a:gd name="connsiteX570" fmla="*/ 596427 w 874603"/>
                <a:gd name="connsiteY570" fmla="*/ 441788 h 538625"/>
                <a:gd name="connsiteX571" fmla="*/ 576187 w 874603"/>
                <a:gd name="connsiteY571" fmla="*/ 440200 h 538625"/>
                <a:gd name="connsiteX572" fmla="*/ 573409 w 874603"/>
                <a:gd name="connsiteY572" fmla="*/ 444529 h 538625"/>
                <a:gd name="connsiteX573" fmla="*/ 577576 w 874603"/>
                <a:gd name="connsiteY573" fmla="*/ 453189 h 538625"/>
                <a:gd name="connsiteX574" fmla="*/ 574798 w 874603"/>
                <a:gd name="connsiteY574" fmla="*/ 454632 h 538625"/>
                <a:gd name="connsiteX575" fmla="*/ 574798 w 874603"/>
                <a:gd name="connsiteY575" fmla="*/ 451745 h 538625"/>
                <a:gd name="connsiteX576" fmla="*/ 570630 w 874603"/>
                <a:gd name="connsiteY576" fmla="*/ 456075 h 538625"/>
                <a:gd name="connsiteX577" fmla="*/ 569241 w 874603"/>
                <a:gd name="connsiteY577" fmla="*/ 445973 h 538625"/>
                <a:gd name="connsiteX578" fmla="*/ 576187 w 874603"/>
                <a:gd name="connsiteY578" fmla="*/ 440200 h 538625"/>
                <a:gd name="connsiteX579" fmla="*/ 539277 w 874603"/>
                <a:gd name="connsiteY579" fmla="*/ 440200 h 538625"/>
                <a:gd name="connsiteX580" fmla="*/ 544040 w 874603"/>
                <a:gd name="connsiteY580" fmla="*/ 444962 h 538625"/>
                <a:gd name="connsiteX581" fmla="*/ 539277 w 874603"/>
                <a:gd name="connsiteY581" fmla="*/ 441787 h 538625"/>
                <a:gd name="connsiteX582" fmla="*/ 539277 w 874603"/>
                <a:gd name="connsiteY582" fmla="*/ 440200 h 538625"/>
                <a:gd name="connsiteX583" fmla="*/ 752806 w 874603"/>
                <a:gd name="connsiteY583" fmla="*/ 439812 h 538625"/>
                <a:gd name="connsiteX584" fmla="*/ 755634 w 874603"/>
                <a:gd name="connsiteY584" fmla="*/ 441221 h 538625"/>
                <a:gd name="connsiteX585" fmla="*/ 752806 w 874603"/>
                <a:gd name="connsiteY585" fmla="*/ 442630 h 538625"/>
                <a:gd name="connsiteX586" fmla="*/ 752806 w 874603"/>
                <a:gd name="connsiteY586" fmla="*/ 439812 h 538625"/>
                <a:gd name="connsiteX587" fmla="*/ 826615 w 874603"/>
                <a:gd name="connsiteY587" fmla="*/ 438612 h 538625"/>
                <a:gd name="connsiteX588" fmla="*/ 828203 w 874603"/>
                <a:gd name="connsiteY588" fmla="*/ 438612 h 538625"/>
                <a:gd name="connsiteX589" fmla="*/ 828203 w 874603"/>
                <a:gd name="connsiteY589" fmla="*/ 440200 h 538625"/>
                <a:gd name="connsiteX590" fmla="*/ 826615 w 874603"/>
                <a:gd name="connsiteY590" fmla="*/ 440200 h 538625"/>
                <a:gd name="connsiteX591" fmla="*/ 796452 w 874603"/>
                <a:gd name="connsiteY591" fmla="*/ 438612 h 538625"/>
                <a:gd name="connsiteX592" fmla="*/ 799627 w 874603"/>
                <a:gd name="connsiteY592" fmla="*/ 443374 h 538625"/>
                <a:gd name="connsiteX593" fmla="*/ 798040 w 874603"/>
                <a:gd name="connsiteY593" fmla="*/ 444962 h 538625"/>
                <a:gd name="connsiteX594" fmla="*/ 796452 w 874603"/>
                <a:gd name="connsiteY594" fmla="*/ 438612 h 538625"/>
                <a:gd name="connsiteX595" fmla="*/ 715490 w 874603"/>
                <a:gd name="connsiteY595" fmla="*/ 438612 h 538625"/>
                <a:gd name="connsiteX596" fmla="*/ 717078 w 874603"/>
                <a:gd name="connsiteY596" fmla="*/ 440200 h 538625"/>
                <a:gd name="connsiteX597" fmla="*/ 713903 w 874603"/>
                <a:gd name="connsiteY597" fmla="*/ 441787 h 538625"/>
                <a:gd name="connsiteX598" fmla="*/ 715490 w 874603"/>
                <a:gd name="connsiteY598" fmla="*/ 438612 h 538625"/>
                <a:gd name="connsiteX599" fmla="*/ 395344 w 874603"/>
                <a:gd name="connsiteY599" fmla="*/ 438612 h 538625"/>
                <a:gd name="connsiteX600" fmla="*/ 397990 w 874603"/>
                <a:gd name="connsiteY600" fmla="*/ 449725 h 538625"/>
                <a:gd name="connsiteX601" fmla="*/ 390052 w 874603"/>
                <a:gd name="connsiteY601" fmla="*/ 446947 h 538625"/>
                <a:gd name="connsiteX602" fmla="*/ 395344 w 874603"/>
                <a:gd name="connsiteY602" fmla="*/ 438612 h 538625"/>
                <a:gd name="connsiteX603" fmla="*/ 523823 w 874603"/>
                <a:gd name="connsiteY603" fmla="*/ 437211 h 538625"/>
                <a:gd name="connsiteX604" fmla="*/ 523998 w 874603"/>
                <a:gd name="connsiteY604" fmla="*/ 437223 h 538625"/>
                <a:gd name="connsiteX605" fmla="*/ 524990 w 874603"/>
                <a:gd name="connsiteY605" fmla="*/ 438612 h 538625"/>
                <a:gd name="connsiteX606" fmla="*/ 815502 w 874603"/>
                <a:gd name="connsiteY606" fmla="*/ 437025 h 538625"/>
                <a:gd name="connsiteX607" fmla="*/ 817090 w 874603"/>
                <a:gd name="connsiteY607" fmla="*/ 437025 h 538625"/>
                <a:gd name="connsiteX608" fmla="*/ 815502 w 874603"/>
                <a:gd name="connsiteY608" fmla="*/ 438613 h 538625"/>
                <a:gd name="connsiteX609" fmla="*/ 815502 w 874603"/>
                <a:gd name="connsiteY609" fmla="*/ 437025 h 538625"/>
                <a:gd name="connsiteX610" fmla="*/ 600509 w 874603"/>
                <a:gd name="connsiteY610" fmla="*/ 437025 h 538625"/>
                <a:gd name="connsiteX611" fmla="*/ 604591 w 874603"/>
                <a:gd name="connsiteY611" fmla="*/ 449725 h 538625"/>
                <a:gd name="connsiteX612" fmla="*/ 601870 w 874603"/>
                <a:gd name="connsiteY612" fmla="*/ 446903 h 538625"/>
                <a:gd name="connsiteX613" fmla="*/ 596427 w 874603"/>
                <a:gd name="connsiteY613" fmla="*/ 446903 h 538625"/>
                <a:gd name="connsiteX614" fmla="*/ 600509 w 874603"/>
                <a:gd name="connsiteY614" fmla="*/ 438436 h 538625"/>
                <a:gd name="connsiteX615" fmla="*/ 600509 w 874603"/>
                <a:gd name="connsiteY615" fmla="*/ 437025 h 538625"/>
                <a:gd name="connsiteX616" fmla="*/ 431962 w 874603"/>
                <a:gd name="connsiteY616" fmla="*/ 437025 h 538625"/>
                <a:gd name="connsiteX617" fmla="*/ 434502 w 874603"/>
                <a:gd name="connsiteY617" fmla="*/ 444963 h 538625"/>
                <a:gd name="connsiteX618" fmla="*/ 433232 w 874603"/>
                <a:gd name="connsiteY618" fmla="*/ 444963 h 538625"/>
                <a:gd name="connsiteX619" fmla="*/ 431962 w 874603"/>
                <a:gd name="connsiteY619" fmla="*/ 437025 h 538625"/>
                <a:gd name="connsiteX620" fmla="*/ 523667 w 874603"/>
                <a:gd name="connsiteY620" fmla="*/ 437025 h 538625"/>
                <a:gd name="connsiteX621" fmla="*/ 523823 w 874603"/>
                <a:gd name="connsiteY621" fmla="*/ 437211 h 538625"/>
                <a:gd name="connsiteX622" fmla="*/ 523631 w 874603"/>
                <a:gd name="connsiteY622" fmla="*/ 437199 h 538625"/>
                <a:gd name="connsiteX623" fmla="*/ 521021 w 874603"/>
                <a:gd name="connsiteY623" fmla="*/ 437025 h 538625"/>
                <a:gd name="connsiteX624" fmla="*/ 523631 w 874603"/>
                <a:gd name="connsiteY624" fmla="*/ 437199 h 538625"/>
                <a:gd name="connsiteX625" fmla="*/ 522344 w 874603"/>
                <a:gd name="connsiteY625" fmla="*/ 443375 h 538625"/>
                <a:gd name="connsiteX626" fmla="*/ 517052 w 874603"/>
                <a:gd name="connsiteY626" fmla="*/ 441787 h 538625"/>
                <a:gd name="connsiteX627" fmla="*/ 521021 w 874603"/>
                <a:gd name="connsiteY627" fmla="*/ 437025 h 538625"/>
                <a:gd name="connsiteX628" fmla="*/ 608175 w 874603"/>
                <a:gd name="connsiteY628" fmla="*/ 435438 h 538625"/>
                <a:gd name="connsiteX629" fmla="*/ 609445 w 874603"/>
                <a:gd name="connsiteY629" fmla="*/ 437025 h 538625"/>
                <a:gd name="connsiteX630" fmla="*/ 608175 w 874603"/>
                <a:gd name="connsiteY630" fmla="*/ 443375 h 538625"/>
                <a:gd name="connsiteX631" fmla="*/ 604365 w 874603"/>
                <a:gd name="connsiteY631" fmla="*/ 438613 h 538625"/>
                <a:gd name="connsiteX632" fmla="*/ 608175 w 874603"/>
                <a:gd name="connsiteY632" fmla="*/ 435438 h 538625"/>
                <a:gd name="connsiteX633" fmla="*/ 701996 w 874603"/>
                <a:gd name="connsiteY633" fmla="*/ 433850 h 538625"/>
                <a:gd name="connsiteX634" fmla="*/ 703385 w 874603"/>
                <a:gd name="connsiteY634" fmla="*/ 438246 h 538625"/>
                <a:gd name="connsiteX635" fmla="*/ 704774 w 874603"/>
                <a:gd name="connsiteY635" fmla="*/ 435315 h 538625"/>
                <a:gd name="connsiteX636" fmla="*/ 703385 w 874603"/>
                <a:gd name="connsiteY636" fmla="*/ 449969 h 538625"/>
                <a:gd name="connsiteX637" fmla="*/ 704774 w 874603"/>
                <a:gd name="connsiteY637" fmla="*/ 451435 h 538625"/>
                <a:gd name="connsiteX638" fmla="*/ 706163 w 874603"/>
                <a:gd name="connsiteY638" fmla="*/ 449969 h 538625"/>
                <a:gd name="connsiteX639" fmla="*/ 706163 w 874603"/>
                <a:gd name="connsiteY639" fmla="*/ 452900 h 538625"/>
                <a:gd name="connsiteX640" fmla="*/ 703385 w 874603"/>
                <a:gd name="connsiteY640" fmla="*/ 451435 h 538625"/>
                <a:gd name="connsiteX641" fmla="*/ 707552 w 874603"/>
                <a:gd name="connsiteY641" fmla="*/ 455831 h 538625"/>
                <a:gd name="connsiteX642" fmla="*/ 706163 w 874603"/>
                <a:gd name="connsiteY642" fmla="*/ 464623 h 538625"/>
                <a:gd name="connsiteX643" fmla="*/ 703385 w 874603"/>
                <a:gd name="connsiteY643" fmla="*/ 471950 h 538625"/>
                <a:gd name="connsiteX644" fmla="*/ 701996 w 874603"/>
                <a:gd name="connsiteY644" fmla="*/ 471950 h 538625"/>
                <a:gd name="connsiteX645" fmla="*/ 699218 w 874603"/>
                <a:gd name="connsiteY645" fmla="*/ 466088 h 538625"/>
                <a:gd name="connsiteX646" fmla="*/ 692272 w 874603"/>
                <a:gd name="connsiteY646" fmla="*/ 463158 h 538625"/>
                <a:gd name="connsiteX647" fmla="*/ 693662 w 874603"/>
                <a:gd name="connsiteY647" fmla="*/ 455831 h 538625"/>
                <a:gd name="connsiteX648" fmla="*/ 688105 w 874603"/>
                <a:gd name="connsiteY648" fmla="*/ 449969 h 538625"/>
                <a:gd name="connsiteX649" fmla="*/ 686716 w 874603"/>
                <a:gd name="connsiteY649" fmla="*/ 451435 h 538625"/>
                <a:gd name="connsiteX650" fmla="*/ 685327 w 874603"/>
                <a:gd name="connsiteY650" fmla="*/ 448504 h 538625"/>
                <a:gd name="connsiteX651" fmla="*/ 693662 w 874603"/>
                <a:gd name="connsiteY651" fmla="*/ 449969 h 538625"/>
                <a:gd name="connsiteX652" fmla="*/ 697829 w 874603"/>
                <a:gd name="connsiteY652" fmla="*/ 445573 h 538625"/>
                <a:gd name="connsiteX653" fmla="*/ 696440 w 874603"/>
                <a:gd name="connsiteY653" fmla="*/ 438246 h 538625"/>
                <a:gd name="connsiteX654" fmla="*/ 701996 w 874603"/>
                <a:gd name="connsiteY654" fmla="*/ 433850 h 538625"/>
                <a:gd name="connsiteX655" fmla="*/ 548009 w 874603"/>
                <a:gd name="connsiteY655" fmla="*/ 433850 h 538625"/>
                <a:gd name="connsiteX656" fmla="*/ 549199 w 874603"/>
                <a:gd name="connsiteY656" fmla="*/ 440200 h 538625"/>
                <a:gd name="connsiteX657" fmla="*/ 546818 w 874603"/>
                <a:gd name="connsiteY657" fmla="*/ 441788 h 538625"/>
                <a:gd name="connsiteX658" fmla="*/ 548009 w 874603"/>
                <a:gd name="connsiteY658" fmla="*/ 433850 h 538625"/>
                <a:gd name="connsiteX659" fmla="*/ 578965 w 874603"/>
                <a:gd name="connsiteY659" fmla="*/ 432262 h 538625"/>
                <a:gd name="connsiteX660" fmla="*/ 580553 w 874603"/>
                <a:gd name="connsiteY660" fmla="*/ 432262 h 538625"/>
                <a:gd name="connsiteX661" fmla="*/ 580553 w 874603"/>
                <a:gd name="connsiteY661" fmla="*/ 433850 h 538625"/>
                <a:gd name="connsiteX662" fmla="*/ 802802 w 874603"/>
                <a:gd name="connsiteY662" fmla="*/ 430675 h 538625"/>
                <a:gd name="connsiteX663" fmla="*/ 803596 w 874603"/>
                <a:gd name="connsiteY663" fmla="*/ 433056 h 538625"/>
                <a:gd name="connsiteX664" fmla="*/ 802802 w 874603"/>
                <a:gd name="connsiteY664" fmla="*/ 435438 h 538625"/>
                <a:gd name="connsiteX665" fmla="*/ 802802 w 874603"/>
                <a:gd name="connsiteY665" fmla="*/ 430675 h 538625"/>
                <a:gd name="connsiteX666" fmla="*/ 605952 w 874603"/>
                <a:gd name="connsiteY666" fmla="*/ 430675 h 538625"/>
                <a:gd name="connsiteX667" fmla="*/ 612302 w 874603"/>
                <a:gd name="connsiteY667" fmla="*/ 432792 h 538625"/>
                <a:gd name="connsiteX668" fmla="*/ 605952 w 874603"/>
                <a:gd name="connsiteY668" fmla="*/ 432792 h 538625"/>
                <a:gd name="connsiteX669" fmla="*/ 605952 w 874603"/>
                <a:gd name="connsiteY669" fmla="*/ 430675 h 538625"/>
                <a:gd name="connsiteX670" fmla="*/ 433232 w 874603"/>
                <a:gd name="connsiteY670" fmla="*/ 430278 h 538625"/>
                <a:gd name="connsiteX671" fmla="*/ 431962 w 874603"/>
                <a:gd name="connsiteY671" fmla="*/ 434446 h 538625"/>
                <a:gd name="connsiteX672" fmla="*/ 434502 w 874603"/>
                <a:gd name="connsiteY672" fmla="*/ 435835 h 538625"/>
                <a:gd name="connsiteX673" fmla="*/ 429422 w 874603"/>
                <a:gd name="connsiteY673" fmla="*/ 437224 h 538625"/>
                <a:gd name="connsiteX674" fmla="*/ 428152 w 874603"/>
                <a:gd name="connsiteY674" fmla="*/ 438613 h 538625"/>
                <a:gd name="connsiteX675" fmla="*/ 433232 w 874603"/>
                <a:gd name="connsiteY675" fmla="*/ 430278 h 538625"/>
                <a:gd name="connsiteX676" fmla="*/ 536102 w 874603"/>
                <a:gd name="connsiteY676" fmla="*/ 429087 h 538625"/>
                <a:gd name="connsiteX677" fmla="*/ 536102 w 874603"/>
                <a:gd name="connsiteY677" fmla="*/ 430675 h 538625"/>
                <a:gd name="connsiteX678" fmla="*/ 532927 w 874603"/>
                <a:gd name="connsiteY678" fmla="*/ 430675 h 538625"/>
                <a:gd name="connsiteX679" fmla="*/ 536102 w 874603"/>
                <a:gd name="connsiteY679" fmla="*/ 429087 h 538625"/>
                <a:gd name="connsiteX680" fmla="*/ 542469 w 874603"/>
                <a:gd name="connsiteY680" fmla="*/ 426077 h 538625"/>
                <a:gd name="connsiteX681" fmla="*/ 543058 w 874603"/>
                <a:gd name="connsiteY681" fmla="*/ 426664 h 538625"/>
                <a:gd name="connsiteX682" fmla="*/ 542116 w 874603"/>
                <a:gd name="connsiteY682" fmla="*/ 427133 h 538625"/>
                <a:gd name="connsiteX683" fmla="*/ 810740 w 874603"/>
                <a:gd name="connsiteY683" fmla="*/ 425912 h 538625"/>
                <a:gd name="connsiteX684" fmla="*/ 812327 w 874603"/>
                <a:gd name="connsiteY684" fmla="*/ 427499 h 538625"/>
                <a:gd name="connsiteX685" fmla="*/ 809152 w 874603"/>
                <a:gd name="connsiteY685" fmla="*/ 429087 h 538625"/>
                <a:gd name="connsiteX686" fmla="*/ 810740 w 874603"/>
                <a:gd name="connsiteY686" fmla="*/ 425912 h 538625"/>
                <a:gd name="connsiteX687" fmla="*/ 544944 w 874603"/>
                <a:gd name="connsiteY687" fmla="*/ 425725 h 538625"/>
                <a:gd name="connsiteX688" fmla="*/ 544944 w 874603"/>
                <a:gd name="connsiteY688" fmla="*/ 428542 h 538625"/>
                <a:gd name="connsiteX689" fmla="*/ 543058 w 874603"/>
                <a:gd name="connsiteY689" fmla="*/ 426664 h 538625"/>
                <a:gd name="connsiteX690" fmla="*/ 828732 w 874603"/>
                <a:gd name="connsiteY690" fmla="*/ 421150 h 538625"/>
                <a:gd name="connsiteX691" fmla="*/ 829790 w 874603"/>
                <a:gd name="connsiteY691" fmla="*/ 421150 h 538625"/>
                <a:gd name="connsiteX692" fmla="*/ 829790 w 874603"/>
                <a:gd name="connsiteY692" fmla="*/ 424325 h 538625"/>
                <a:gd name="connsiteX693" fmla="*/ 828732 w 874603"/>
                <a:gd name="connsiteY693" fmla="*/ 421150 h 538625"/>
                <a:gd name="connsiteX694" fmla="*/ 528165 w 874603"/>
                <a:gd name="connsiteY694" fmla="*/ 419562 h 538625"/>
                <a:gd name="connsiteX695" fmla="*/ 528165 w 874603"/>
                <a:gd name="connsiteY695" fmla="*/ 427500 h 538625"/>
                <a:gd name="connsiteX696" fmla="*/ 523402 w 874603"/>
                <a:gd name="connsiteY696" fmla="*/ 423531 h 538625"/>
                <a:gd name="connsiteX697" fmla="*/ 528165 w 874603"/>
                <a:gd name="connsiteY697" fmla="*/ 419562 h 538625"/>
                <a:gd name="connsiteX698" fmla="*/ 841696 w 874603"/>
                <a:gd name="connsiteY698" fmla="*/ 417975 h 538625"/>
                <a:gd name="connsiteX699" fmla="*/ 842490 w 874603"/>
                <a:gd name="connsiteY699" fmla="*/ 419033 h 538625"/>
                <a:gd name="connsiteX700" fmla="*/ 842490 w 874603"/>
                <a:gd name="connsiteY700" fmla="*/ 421150 h 538625"/>
                <a:gd name="connsiteX701" fmla="*/ 841696 w 874603"/>
                <a:gd name="connsiteY701" fmla="*/ 417975 h 538625"/>
                <a:gd name="connsiteX702" fmla="*/ 520227 w 874603"/>
                <a:gd name="connsiteY702" fmla="*/ 417975 h 538625"/>
                <a:gd name="connsiteX703" fmla="*/ 523402 w 874603"/>
                <a:gd name="connsiteY703" fmla="*/ 419033 h 538625"/>
                <a:gd name="connsiteX704" fmla="*/ 521285 w 874603"/>
                <a:gd name="connsiteY704" fmla="*/ 421150 h 538625"/>
                <a:gd name="connsiteX705" fmla="*/ 520227 w 874603"/>
                <a:gd name="connsiteY705" fmla="*/ 417975 h 538625"/>
                <a:gd name="connsiteX706" fmla="*/ 807565 w 874603"/>
                <a:gd name="connsiteY706" fmla="*/ 405275 h 538625"/>
                <a:gd name="connsiteX707" fmla="*/ 809153 w 874603"/>
                <a:gd name="connsiteY707" fmla="*/ 408450 h 538625"/>
                <a:gd name="connsiteX708" fmla="*/ 807565 w 874603"/>
                <a:gd name="connsiteY708" fmla="*/ 408450 h 538625"/>
                <a:gd name="connsiteX709" fmla="*/ 807565 w 874603"/>
                <a:gd name="connsiteY709" fmla="*/ 405275 h 538625"/>
                <a:gd name="connsiteX710" fmla="*/ 844531 w 874603"/>
                <a:gd name="connsiteY710" fmla="*/ 393898 h 538625"/>
                <a:gd name="connsiteX711" fmla="*/ 844531 w 874603"/>
                <a:gd name="connsiteY711" fmla="*/ 397867 h 538625"/>
                <a:gd name="connsiteX712" fmla="*/ 837727 w 874603"/>
                <a:gd name="connsiteY712" fmla="*/ 395221 h 538625"/>
                <a:gd name="connsiteX713" fmla="*/ 841809 w 874603"/>
                <a:gd name="connsiteY713" fmla="*/ 396544 h 538625"/>
                <a:gd name="connsiteX714" fmla="*/ 844531 w 874603"/>
                <a:gd name="connsiteY714" fmla="*/ 393898 h 538625"/>
                <a:gd name="connsiteX715" fmla="*/ 831377 w 874603"/>
                <a:gd name="connsiteY715" fmla="*/ 392575 h 538625"/>
                <a:gd name="connsiteX716" fmla="*/ 832965 w 874603"/>
                <a:gd name="connsiteY716" fmla="*/ 394162 h 538625"/>
                <a:gd name="connsiteX717" fmla="*/ 831377 w 874603"/>
                <a:gd name="connsiteY717" fmla="*/ 395750 h 538625"/>
                <a:gd name="connsiteX718" fmla="*/ 831377 w 874603"/>
                <a:gd name="connsiteY718" fmla="*/ 392575 h 538625"/>
                <a:gd name="connsiteX719" fmla="*/ 826615 w 874603"/>
                <a:gd name="connsiteY719" fmla="*/ 392575 h 538625"/>
                <a:gd name="connsiteX720" fmla="*/ 826615 w 874603"/>
                <a:gd name="connsiteY720" fmla="*/ 395750 h 538625"/>
                <a:gd name="connsiteX721" fmla="*/ 823440 w 874603"/>
                <a:gd name="connsiteY721" fmla="*/ 395750 h 538625"/>
                <a:gd name="connsiteX722" fmla="*/ 826615 w 874603"/>
                <a:gd name="connsiteY722" fmla="*/ 392575 h 538625"/>
                <a:gd name="connsiteX723" fmla="*/ 842490 w 874603"/>
                <a:gd name="connsiteY723" fmla="*/ 389400 h 538625"/>
                <a:gd name="connsiteX724" fmla="*/ 844078 w 874603"/>
                <a:gd name="connsiteY724" fmla="*/ 390988 h 538625"/>
                <a:gd name="connsiteX725" fmla="*/ 842490 w 874603"/>
                <a:gd name="connsiteY725" fmla="*/ 390988 h 538625"/>
                <a:gd name="connsiteX726" fmla="*/ 842490 w 874603"/>
                <a:gd name="connsiteY726" fmla="*/ 389400 h 538625"/>
                <a:gd name="connsiteX727" fmla="*/ 840902 w 874603"/>
                <a:gd name="connsiteY727" fmla="*/ 384637 h 538625"/>
                <a:gd name="connsiteX728" fmla="*/ 844077 w 874603"/>
                <a:gd name="connsiteY728" fmla="*/ 385431 h 538625"/>
                <a:gd name="connsiteX729" fmla="*/ 840902 w 874603"/>
                <a:gd name="connsiteY729" fmla="*/ 386225 h 538625"/>
                <a:gd name="connsiteX730" fmla="*/ 840902 w 874603"/>
                <a:gd name="connsiteY730" fmla="*/ 384637 h 538625"/>
                <a:gd name="connsiteX731" fmla="*/ 4687 w 874603"/>
                <a:gd name="connsiteY731" fmla="*/ 349712 h 538625"/>
                <a:gd name="connsiteX732" fmla="*/ 6076 w 874603"/>
                <a:gd name="connsiteY732" fmla="*/ 360084 h 538625"/>
                <a:gd name="connsiteX733" fmla="*/ 6076 w 874603"/>
                <a:gd name="connsiteY733" fmla="*/ 361565 h 538625"/>
                <a:gd name="connsiteX734" fmla="*/ 4687 w 874603"/>
                <a:gd name="connsiteY734" fmla="*/ 360084 h 538625"/>
                <a:gd name="connsiteX735" fmla="*/ 3297 w 874603"/>
                <a:gd name="connsiteY735" fmla="*/ 371937 h 538625"/>
                <a:gd name="connsiteX736" fmla="*/ 519 w 874603"/>
                <a:gd name="connsiteY736" fmla="*/ 370455 h 538625"/>
                <a:gd name="connsiteX737" fmla="*/ 1908 w 874603"/>
                <a:gd name="connsiteY737" fmla="*/ 354157 h 538625"/>
                <a:gd name="connsiteX738" fmla="*/ 4687 w 874603"/>
                <a:gd name="connsiteY738" fmla="*/ 349712 h 538625"/>
                <a:gd name="connsiteX739" fmla="*/ 850163 w 874603"/>
                <a:gd name="connsiteY739" fmla="*/ 321137 h 538625"/>
                <a:gd name="connsiteX740" fmla="*/ 856778 w 874603"/>
                <a:gd name="connsiteY740" fmla="*/ 329796 h 538625"/>
                <a:gd name="connsiteX741" fmla="*/ 855455 w 874603"/>
                <a:gd name="connsiteY741" fmla="*/ 335569 h 538625"/>
                <a:gd name="connsiteX742" fmla="*/ 850163 w 874603"/>
                <a:gd name="connsiteY742" fmla="*/ 329796 h 538625"/>
                <a:gd name="connsiteX743" fmla="*/ 848840 w 874603"/>
                <a:gd name="connsiteY743" fmla="*/ 326910 h 538625"/>
                <a:gd name="connsiteX744" fmla="*/ 850163 w 874603"/>
                <a:gd name="connsiteY744" fmla="*/ 321137 h 538625"/>
                <a:gd name="connsiteX745" fmla="*/ 840505 w 874603"/>
                <a:gd name="connsiteY745" fmla="*/ 317698 h 538625"/>
                <a:gd name="connsiteX746" fmla="*/ 841895 w 874603"/>
                <a:gd name="connsiteY746" fmla="*/ 321667 h 538625"/>
                <a:gd name="connsiteX747" fmla="*/ 848840 w 874603"/>
                <a:gd name="connsiteY747" fmla="*/ 320344 h 538625"/>
                <a:gd name="connsiteX748" fmla="*/ 847451 w 874603"/>
                <a:gd name="connsiteY748" fmla="*/ 321667 h 538625"/>
                <a:gd name="connsiteX749" fmla="*/ 847451 w 874603"/>
                <a:gd name="connsiteY749" fmla="*/ 322990 h 538625"/>
                <a:gd name="connsiteX750" fmla="*/ 837727 w 874603"/>
                <a:gd name="connsiteY750" fmla="*/ 320344 h 538625"/>
                <a:gd name="connsiteX751" fmla="*/ 840505 w 874603"/>
                <a:gd name="connsiteY751" fmla="*/ 317698 h 538625"/>
                <a:gd name="connsiteX752" fmla="*/ 15614 w 874603"/>
                <a:gd name="connsiteY752" fmla="*/ 311612 h 538625"/>
                <a:gd name="connsiteX753" fmla="*/ 15614 w 874603"/>
                <a:gd name="connsiteY753" fmla="*/ 318859 h 538625"/>
                <a:gd name="connsiteX754" fmla="*/ 12650 w 874603"/>
                <a:gd name="connsiteY754" fmla="*/ 333354 h 538625"/>
                <a:gd name="connsiteX755" fmla="*/ 9687 w 874603"/>
                <a:gd name="connsiteY755" fmla="*/ 333354 h 538625"/>
                <a:gd name="connsiteX756" fmla="*/ 8205 w 874603"/>
                <a:gd name="connsiteY756" fmla="*/ 339152 h 538625"/>
                <a:gd name="connsiteX757" fmla="*/ 9687 w 874603"/>
                <a:gd name="connsiteY757" fmla="*/ 344950 h 538625"/>
                <a:gd name="connsiteX758" fmla="*/ 5242 w 874603"/>
                <a:gd name="connsiteY758" fmla="*/ 343500 h 538625"/>
                <a:gd name="connsiteX759" fmla="*/ 3760 w 874603"/>
                <a:gd name="connsiteY759" fmla="*/ 337703 h 538625"/>
                <a:gd name="connsiteX760" fmla="*/ 8205 w 874603"/>
                <a:gd name="connsiteY760" fmla="*/ 321758 h 538625"/>
                <a:gd name="connsiteX761" fmla="*/ 12650 w 874603"/>
                <a:gd name="connsiteY761" fmla="*/ 314511 h 538625"/>
                <a:gd name="connsiteX762" fmla="*/ 15614 w 874603"/>
                <a:gd name="connsiteY762" fmla="*/ 311612 h 538625"/>
                <a:gd name="connsiteX763" fmla="*/ 16990 w 874603"/>
                <a:gd name="connsiteY763" fmla="*/ 306850 h 538625"/>
                <a:gd name="connsiteX764" fmla="*/ 18578 w 874603"/>
                <a:gd name="connsiteY764" fmla="*/ 306850 h 538625"/>
                <a:gd name="connsiteX765" fmla="*/ 18578 w 874603"/>
                <a:gd name="connsiteY765" fmla="*/ 308438 h 538625"/>
                <a:gd name="connsiteX766" fmla="*/ 16990 w 874603"/>
                <a:gd name="connsiteY766" fmla="*/ 306850 h 538625"/>
                <a:gd name="connsiteX767" fmla="*/ 847054 w 874603"/>
                <a:gd name="connsiteY767" fmla="*/ 303675 h 538625"/>
                <a:gd name="connsiteX768" fmla="*/ 855389 w 874603"/>
                <a:gd name="connsiteY768" fmla="*/ 310730 h 538625"/>
                <a:gd name="connsiteX769" fmla="*/ 855389 w 874603"/>
                <a:gd name="connsiteY769" fmla="*/ 314964 h 538625"/>
                <a:gd name="connsiteX770" fmla="*/ 849833 w 874603"/>
                <a:gd name="connsiteY770" fmla="*/ 316375 h 538625"/>
                <a:gd name="connsiteX771" fmla="*/ 847054 w 874603"/>
                <a:gd name="connsiteY771" fmla="*/ 306497 h 538625"/>
                <a:gd name="connsiteX772" fmla="*/ 847054 w 874603"/>
                <a:gd name="connsiteY772" fmla="*/ 303675 h 538625"/>
                <a:gd name="connsiteX773" fmla="*/ 858365 w 874603"/>
                <a:gd name="connsiteY773" fmla="*/ 295737 h 538625"/>
                <a:gd name="connsiteX774" fmla="*/ 858365 w 874603"/>
                <a:gd name="connsiteY774" fmla="*/ 298912 h 538625"/>
                <a:gd name="connsiteX775" fmla="*/ 856777 w 874603"/>
                <a:gd name="connsiteY775" fmla="*/ 297324 h 538625"/>
                <a:gd name="connsiteX776" fmla="*/ 858365 w 874603"/>
                <a:gd name="connsiteY776" fmla="*/ 295737 h 538625"/>
                <a:gd name="connsiteX777" fmla="*/ 17466 w 874603"/>
                <a:gd name="connsiteY777" fmla="*/ 285711 h 538625"/>
                <a:gd name="connsiteX778" fmla="*/ 18895 w 874603"/>
                <a:gd name="connsiteY778" fmla="*/ 289721 h 538625"/>
                <a:gd name="connsiteX779" fmla="*/ 16038 w 874603"/>
                <a:gd name="connsiteY779" fmla="*/ 299079 h 538625"/>
                <a:gd name="connsiteX780" fmla="*/ 10322 w 874603"/>
                <a:gd name="connsiteY780" fmla="*/ 308437 h 538625"/>
                <a:gd name="connsiteX781" fmla="*/ 10322 w 874603"/>
                <a:gd name="connsiteY781" fmla="*/ 300416 h 538625"/>
                <a:gd name="connsiteX782" fmla="*/ 11751 w 874603"/>
                <a:gd name="connsiteY782" fmla="*/ 299079 h 538625"/>
                <a:gd name="connsiteX783" fmla="*/ 10322 w 874603"/>
                <a:gd name="connsiteY783" fmla="*/ 289721 h 538625"/>
                <a:gd name="connsiteX784" fmla="*/ 17466 w 874603"/>
                <a:gd name="connsiteY784" fmla="*/ 285711 h 538625"/>
                <a:gd name="connsiteX785" fmla="*/ 871065 w 874603"/>
                <a:gd name="connsiteY785" fmla="*/ 173500 h 538625"/>
                <a:gd name="connsiteX786" fmla="*/ 871065 w 874603"/>
                <a:gd name="connsiteY786" fmla="*/ 178263 h 538625"/>
                <a:gd name="connsiteX787" fmla="*/ 869477 w 874603"/>
                <a:gd name="connsiteY787" fmla="*/ 178263 h 538625"/>
                <a:gd name="connsiteX788" fmla="*/ 870112 w 874603"/>
                <a:gd name="connsiteY788" fmla="*/ 162387 h 538625"/>
                <a:gd name="connsiteX789" fmla="*/ 868842 w 874603"/>
                <a:gd name="connsiteY789" fmla="*/ 163748 h 538625"/>
                <a:gd name="connsiteX790" fmla="*/ 870112 w 874603"/>
                <a:gd name="connsiteY790" fmla="*/ 170551 h 538625"/>
                <a:gd name="connsiteX791" fmla="*/ 866302 w 874603"/>
                <a:gd name="connsiteY791" fmla="*/ 165108 h 538625"/>
                <a:gd name="connsiteX792" fmla="*/ 870112 w 874603"/>
                <a:gd name="connsiteY792" fmla="*/ 162387 h 538625"/>
                <a:gd name="connsiteX793" fmla="*/ 852241 w 874603"/>
                <a:gd name="connsiteY793" fmla="*/ 149363 h 538625"/>
                <a:gd name="connsiteX794" fmla="*/ 854237 w 874603"/>
                <a:gd name="connsiteY794" fmla="*/ 151501 h 538625"/>
                <a:gd name="connsiteX795" fmla="*/ 851697 w 874603"/>
                <a:gd name="connsiteY795" fmla="*/ 152862 h 538625"/>
                <a:gd name="connsiteX796" fmla="*/ 852360 w 874603"/>
                <a:gd name="connsiteY796" fmla="*/ 148602 h 538625"/>
                <a:gd name="connsiteX797" fmla="*/ 852241 w 874603"/>
                <a:gd name="connsiteY797" fmla="*/ 149363 h 538625"/>
                <a:gd name="connsiteX798" fmla="*/ 851697 w 874603"/>
                <a:gd name="connsiteY798" fmla="*/ 148780 h 538625"/>
                <a:gd name="connsiteX799" fmla="*/ 852967 w 874603"/>
                <a:gd name="connsiteY799" fmla="*/ 144698 h 538625"/>
                <a:gd name="connsiteX800" fmla="*/ 856777 w 874603"/>
                <a:gd name="connsiteY800" fmla="*/ 147419 h 538625"/>
                <a:gd name="connsiteX801" fmla="*/ 852360 w 874603"/>
                <a:gd name="connsiteY801" fmla="*/ 148602 h 538625"/>
                <a:gd name="connsiteX802" fmla="*/ 861342 w 874603"/>
                <a:gd name="connsiteY802" fmla="*/ 141115 h 538625"/>
                <a:gd name="connsiteX803" fmla="*/ 863128 w 874603"/>
                <a:gd name="connsiteY803" fmla="*/ 143655 h 538625"/>
                <a:gd name="connsiteX804" fmla="*/ 863128 w 874603"/>
                <a:gd name="connsiteY804" fmla="*/ 144925 h 538625"/>
                <a:gd name="connsiteX805" fmla="*/ 858365 w 874603"/>
                <a:gd name="connsiteY805" fmla="*/ 142385 h 538625"/>
                <a:gd name="connsiteX806" fmla="*/ 861342 w 874603"/>
                <a:gd name="connsiteY806" fmla="*/ 141115 h 538625"/>
                <a:gd name="connsiteX807" fmla="*/ 858365 w 874603"/>
                <a:gd name="connsiteY807" fmla="*/ 136987 h 538625"/>
                <a:gd name="connsiteX808" fmla="*/ 858365 w 874603"/>
                <a:gd name="connsiteY808" fmla="*/ 140162 h 538625"/>
                <a:gd name="connsiteX809" fmla="*/ 858365 w 874603"/>
                <a:gd name="connsiteY809" fmla="*/ 136987 h 538625"/>
                <a:gd name="connsiteX810" fmla="*/ 30692 w 874603"/>
                <a:gd name="connsiteY810" fmla="*/ 136808 h 538625"/>
                <a:gd name="connsiteX811" fmla="*/ 37794 w 874603"/>
                <a:gd name="connsiteY811" fmla="*/ 141031 h 538625"/>
                <a:gd name="connsiteX812" fmla="*/ 37794 w 874603"/>
                <a:gd name="connsiteY812" fmla="*/ 159332 h 538625"/>
                <a:gd name="connsiteX813" fmla="*/ 30692 w 874603"/>
                <a:gd name="connsiteY813" fmla="*/ 172002 h 538625"/>
                <a:gd name="connsiteX814" fmla="*/ 30692 w 874603"/>
                <a:gd name="connsiteY814" fmla="*/ 193119 h 538625"/>
                <a:gd name="connsiteX815" fmla="*/ 30692 w 874603"/>
                <a:gd name="connsiteY815" fmla="*/ 211420 h 538625"/>
                <a:gd name="connsiteX816" fmla="*/ 30692 w 874603"/>
                <a:gd name="connsiteY816" fmla="*/ 217051 h 538625"/>
                <a:gd name="connsiteX817" fmla="*/ 27852 w 874603"/>
                <a:gd name="connsiteY817" fmla="*/ 232537 h 538625"/>
                <a:gd name="connsiteX818" fmla="*/ 29272 w 874603"/>
                <a:gd name="connsiteY818" fmla="*/ 240984 h 538625"/>
                <a:gd name="connsiteX819" fmla="*/ 25011 w 874603"/>
                <a:gd name="connsiteY819" fmla="*/ 248023 h 538625"/>
                <a:gd name="connsiteX820" fmla="*/ 26431 w 874603"/>
                <a:gd name="connsiteY820" fmla="*/ 256469 h 538625"/>
                <a:gd name="connsiteX821" fmla="*/ 22170 w 874603"/>
                <a:gd name="connsiteY821" fmla="*/ 270547 h 538625"/>
                <a:gd name="connsiteX822" fmla="*/ 20749 w 874603"/>
                <a:gd name="connsiteY822" fmla="*/ 283217 h 538625"/>
                <a:gd name="connsiteX823" fmla="*/ 17909 w 874603"/>
                <a:gd name="connsiteY823" fmla="*/ 280402 h 538625"/>
                <a:gd name="connsiteX824" fmla="*/ 13647 w 874603"/>
                <a:gd name="connsiteY824" fmla="*/ 281809 h 538625"/>
                <a:gd name="connsiteX825" fmla="*/ 13647 w 874603"/>
                <a:gd name="connsiteY825" fmla="*/ 270547 h 538625"/>
                <a:gd name="connsiteX826" fmla="*/ 17909 w 874603"/>
                <a:gd name="connsiteY826" fmla="*/ 267732 h 538625"/>
                <a:gd name="connsiteX827" fmla="*/ 16488 w 874603"/>
                <a:gd name="connsiteY827" fmla="*/ 252246 h 538625"/>
                <a:gd name="connsiteX828" fmla="*/ 20749 w 874603"/>
                <a:gd name="connsiteY828" fmla="*/ 226906 h 538625"/>
                <a:gd name="connsiteX829" fmla="*/ 22170 w 874603"/>
                <a:gd name="connsiteY829" fmla="*/ 226906 h 538625"/>
                <a:gd name="connsiteX830" fmla="*/ 25011 w 874603"/>
                <a:gd name="connsiteY830" fmla="*/ 219867 h 538625"/>
                <a:gd name="connsiteX831" fmla="*/ 17909 w 874603"/>
                <a:gd name="connsiteY831" fmla="*/ 207197 h 538625"/>
                <a:gd name="connsiteX832" fmla="*/ 17909 w 874603"/>
                <a:gd name="connsiteY832" fmla="*/ 164963 h 538625"/>
                <a:gd name="connsiteX833" fmla="*/ 22170 w 874603"/>
                <a:gd name="connsiteY833" fmla="*/ 149478 h 538625"/>
                <a:gd name="connsiteX834" fmla="*/ 30692 w 874603"/>
                <a:gd name="connsiteY834" fmla="*/ 136808 h 538625"/>
                <a:gd name="connsiteX835" fmla="*/ 856777 w 874603"/>
                <a:gd name="connsiteY835" fmla="*/ 132225 h 538625"/>
                <a:gd name="connsiteX836" fmla="*/ 859952 w 874603"/>
                <a:gd name="connsiteY836" fmla="*/ 133019 h 538625"/>
                <a:gd name="connsiteX837" fmla="*/ 856777 w 874603"/>
                <a:gd name="connsiteY837" fmla="*/ 133019 h 538625"/>
                <a:gd name="connsiteX838" fmla="*/ 856777 w 874603"/>
                <a:gd name="connsiteY838" fmla="*/ 132225 h 538625"/>
                <a:gd name="connsiteX839" fmla="*/ 859952 w 874603"/>
                <a:gd name="connsiteY839" fmla="*/ 125874 h 538625"/>
                <a:gd name="connsiteX840" fmla="*/ 859952 w 874603"/>
                <a:gd name="connsiteY840" fmla="*/ 127462 h 538625"/>
                <a:gd name="connsiteX841" fmla="*/ 856777 w 874603"/>
                <a:gd name="connsiteY841" fmla="*/ 127462 h 538625"/>
                <a:gd name="connsiteX842" fmla="*/ 859952 w 874603"/>
                <a:gd name="connsiteY842" fmla="*/ 125874 h 538625"/>
                <a:gd name="connsiteX843" fmla="*/ 780578 w 874603"/>
                <a:gd name="connsiteY843" fmla="*/ 122700 h 538625"/>
                <a:gd name="connsiteX844" fmla="*/ 783753 w 874603"/>
                <a:gd name="connsiteY844" fmla="*/ 126782 h 538625"/>
                <a:gd name="connsiteX845" fmla="*/ 786928 w 874603"/>
                <a:gd name="connsiteY845" fmla="*/ 125421 h 538625"/>
                <a:gd name="connsiteX846" fmla="*/ 783753 w 874603"/>
                <a:gd name="connsiteY846" fmla="*/ 132225 h 538625"/>
                <a:gd name="connsiteX847" fmla="*/ 778990 w 874603"/>
                <a:gd name="connsiteY847" fmla="*/ 128143 h 538625"/>
                <a:gd name="connsiteX848" fmla="*/ 782165 w 874603"/>
                <a:gd name="connsiteY848" fmla="*/ 125421 h 538625"/>
                <a:gd name="connsiteX849" fmla="*/ 780578 w 874603"/>
                <a:gd name="connsiteY849" fmla="*/ 122700 h 538625"/>
                <a:gd name="connsiteX850" fmla="*/ 858365 w 874603"/>
                <a:gd name="connsiteY850" fmla="*/ 121112 h 538625"/>
                <a:gd name="connsiteX851" fmla="*/ 859953 w 874603"/>
                <a:gd name="connsiteY851" fmla="*/ 122699 h 538625"/>
                <a:gd name="connsiteX852" fmla="*/ 858365 w 874603"/>
                <a:gd name="connsiteY852" fmla="*/ 124287 h 538625"/>
                <a:gd name="connsiteX853" fmla="*/ 858365 w 874603"/>
                <a:gd name="connsiteY853" fmla="*/ 121112 h 538625"/>
                <a:gd name="connsiteX854" fmla="*/ 796641 w 874603"/>
                <a:gd name="connsiteY854" fmla="*/ 120026 h 538625"/>
                <a:gd name="connsiteX855" fmla="*/ 796641 w 874603"/>
                <a:gd name="connsiteY855" fmla="*/ 125661 h 538625"/>
                <a:gd name="connsiteX856" fmla="*/ 796641 w 874603"/>
                <a:gd name="connsiteY856" fmla="*/ 120026 h 538625"/>
                <a:gd name="connsiteX857" fmla="*/ 796452 w 874603"/>
                <a:gd name="connsiteY857" fmla="*/ 114762 h 538625"/>
                <a:gd name="connsiteX858" fmla="*/ 799627 w 874603"/>
                <a:gd name="connsiteY858" fmla="*/ 119525 h 538625"/>
                <a:gd name="connsiteX859" fmla="*/ 796452 w 874603"/>
                <a:gd name="connsiteY859" fmla="*/ 119525 h 538625"/>
                <a:gd name="connsiteX860" fmla="*/ 796452 w 874603"/>
                <a:gd name="connsiteY860" fmla="*/ 114762 h 538625"/>
                <a:gd name="connsiteX861" fmla="*/ 842490 w 874603"/>
                <a:gd name="connsiteY861" fmla="*/ 105237 h 538625"/>
                <a:gd name="connsiteX862" fmla="*/ 842490 w 874603"/>
                <a:gd name="connsiteY862" fmla="*/ 106825 h 538625"/>
                <a:gd name="connsiteX863" fmla="*/ 840902 w 874603"/>
                <a:gd name="connsiteY863" fmla="*/ 106825 h 538625"/>
                <a:gd name="connsiteX864" fmla="*/ 842490 w 874603"/>
                <a:gd name="connsiteY864" fmla="*/ 105237 h 538625"/>
                <a:gd name="connsiteX865" fmla="*/ 778990 w 874603"/>
                <a:gd name="connsiteY865" fmla="*/ 105237 h 538625"/>
                <a:gd name="connsiteX866" fmla="*/ 780578 w 874603"/>
                <a:gd name="connsiteY866" fmla="*/ 105237 h 538625"/>
                <a:gd name="connsiteX867" fmla="*/ 780578 w 874603"/>
                <a:gd name="connsiteY867" fmla="*/ 106825 h 538625"/>
                <a:gd name="connsiteX868" fmla="*/ 778990 w 874603"/>
                <a:gd name="connsiteY868" fmla="*/ 106825 h 538625"/>
                <a:gd name="connsiteX869" fmla="*/ 799401 w 874603"/>
                <a:gd name="connsiteY869" fmla="*/ 103650 h 538625"/>
                <a:gd name="connsiteX870" fmla="*/ 806204 w 874603"/>
                <a:gd name="connsiteY870" fmla="*/ 107732 h 538625"/>
                <a:gd name="connsiteX871" fmla="*/ 806204 w 874603"/>
                <a:gd name="connsiteY871" fmla="*/ 106371 h 538625"/>
                <a:gd name="connsiteX872" fmla="*/ 807565 w 874603"/>
                <a:gd name="connsiteY872" fmla="*/ 106371 h 538625"/>
                <a:gd name="connsiteX873" fmla="*/ 804844 w 874603"/>
                <a:gd name="connsiteY873" fmla="*/ 110454 h 538625"/>
                <a:gd name="connsiteX874" fmla="*/ 800762 w 874603"/>
                <a:gd name="connsiteY874" fmla="*/ 107732 h 538625"/>
                <a:gd name="connsiteX875" fmla="*/ 800762 w 874603"/>
                <a:gd name="connsiteY875" fmla="*/ 113175 h 538625"/>
                <a:gd name="connsiteX876" fmla="*/ 799401 w 874603"/>
                <a:gd name="connsiteY876" fmla="*/ 103650 h 538625"/>
                <a:gd name="connsiteX877" fmla="*/ 593252 w 874603"/>
                <a:gd name="connsiteY877" fmla="*/ 100475 h 538625"/>
                <a:gd name="connsiteX878" fmla="*/ 594840 w 874603"/>
                <a:gd name="connsiteY878" fmla="*/ 100475 h 538625"/>
                <a:gd name="connsiteX879" fmla="*/ 594840 w 874603"/>
                <a:gd name="connsiteY879" fmla="*/ 103650 h 538625"/>
                <a:gd name="connsiteX880" fmla="*/ 593252 w 874603"/>
                <a:gd name="connsiteY880" fmla="*/ 103650 h 538625"/>
                <a:gd name="connsiteX881" fmla="*/ 789525 w 874603"/>
                <a:gd name="connsiteY881" fmla="*/ 98887 h 538625"/>
                <a:gd name="connsiteX882" fmla="*/ 792411 w 874603"/>
                <a:gd name="connsiteY882" fmla="*/ 103216 h 538625"/>
                <a:gd name="connsiteX883" fmla="*/ 795298 w 874603"/>
                <a:gd name="connsiteY883" fmla="*/ 101773 h 538625"/>
                <a:gd name="connsiteX884" fmla="*/ 790968 w 874603"/>
                <a:gd name="connsiteY884" fmla="*/ 113319 h 538625"/>
                <a:gd name="connsiteX885" fmla="*/ 785195 w 874603"/>
                <a:gd name="connsiteY885" fmla="*/ 114762 h 538625"/>
                <a:gd name="connsiteX886" fmla="*/ 788082 w 874603"/>
                <a:gd name="connsiteY886" fmla="*/ 104660 h 538625"/>
                <a:gd name="connsiteX887" fmla="*/ 789525 w 874603"/>
                <a:gd name="connsiteY887" fmla="*/ 106103 h 538625"/>
                <a:gd name="connsiteX888" fmla="*/ 790968 w 874603"/>
                <a:gd name="connsiteY888" fmla="*/ 104660 h 538625"/>
                <a:gd name="connsiteX889" fmla="*/ 789525 w 874603"/>
                <a:gd name="connsiteY889" fmla="*/ 98887 h 538625"/>
                <a:gd name="connsiteX890" fmla="*/ 785340 w 874603"/>
                <a:gd name="connsiteY890" fmla="*/ 98887 h 538625"/>
                <a:gd name="connsiteX891" fmla="*/ 786927 w 874603"/>
                <a:gd name="connsiteY891" fmla="*/ 102856 h 538625"/>
                <a:gd name="connsiteX892" fmla="*/ 785340 w 874603"/>
                <a:gd name="connsiteY892" fmla="*/ 106825 h 538625"/>
                <a:gd name="connsiteX893" fmla="*/ 783752 w 874603"/>
                <a:gd name="connsiteY893" fmla="*/ 104179 h 538625"/>
                <a:gd name="connsiteX894" fmla="*/ 785340 w 874603"/>
                <a:gd name="connsiteY894" fmla="*/ 98887 h 538625"/>
                <a:gd name="connsiteX895" fmla="*/ 774227 w 874603"/>
                <a:gd name="connsiteY895" fmla="*/ 97300 h 538625"/>
                <a:gd name="connsiteX896" fmla="*/ 772640 w 874603"/>
                <a:gd name="connsiteY896" fmla="*/ 98888 h 538625"/>
                <a:gd name="connsiteX897" fmla="*/ 771052 w 874603"/>
                <a:gd name="connsiteY897" fmla="*/ 98888 h 538625"/>
                <a:gd name="connsiteX898" fmla="*/ 774227 w 874603"/>
                <a:gd name="connsiteY898" fmla="*/ 97300 h 538625"/>
                <a:gd name="connsiteX899" fmla="*/ 777402 w 874603"/>
                <a:gd name="connsiteY899" fmla="*/ 95712 h 538625"/>
                <a:gd name="connsiteX900" fmla="*/ 780577 w 874603"/>
                <a:gd name="connsiteY900" fmla="*/ 98887 h 538625"/>
                <a:gd name="connsiteX901" fmla="*/ 777402 w 874603"/>
                <a:gd name="connsiteY901" fmla="*/ 100475 h 538625"/>
                <a:gd name="connsiteX902" fmla="*/ 777402 w 874603"/>
                <a:gd name="connsiteY902" fmla="*/ 95712 h 538625"/>
                <a:gd name="connsiteX903" fmla="*/ 424398 w 874603"/>
                <a:gd name="connsiteY903" fmla="*/ 93964 h 538625"/>
                <a:gd name="connsiteX904" fmla="*/ 424751 w 874603"/>
                <a:gd name="connsiteY904" fmla="*/ 94669 h 538625"/>
                <a:gd name="connsiteX905" fmla="*/ 424186 w 874603"/>
                <a:gd name="connsiteY905" fmla="*/ 95232 h 538625"/>
                <a:gd name="connsiteX906" fmla="*/ 423337 w 874603"/>
                <a:gd name="connsiteY906" fmla="*/ 91851 h 538625"/>
                <a:gd name="connsiteX907" fmla="*/ 424751 w 874603"/>
                <a:gd name="connsiteY907" fmla="*/ 91851 h 538625"/>
                <a:gd name="connsiteX908" fmla="*/ 424398 w 874603"/>
                <a:gd name="connsiteY908" fmla="*/ 93964 h 538625"/>
                <a:gd name="connsiteX909" fmla="*/ 585315 w 874603"/>
                <a:gd name="connsiteY909" fmla="*/ 83012 h 538625"/>
                <a:gd name="connsiteX910" fmla="*/ 586903 w 874603"/>
                <a:gd name="connsiteY910" fmla="*/ 84599 h 538625"/>
                <a:gd name="connsiteX911" fmla="*/ 586903 w 874603"/>
                <a:gd name="connsiteY911" fmla="*/ 86187 h 538625"/>
                <a:gd name="connsiteX912" fmla="*/ 585315 w 874603"/>
                <a:gd name="connsiteY912" fmla="*/ 83012 h 538625"/>
                <a:gd name="connsiteX913" fmla="*/ 766063 w 874603"/>
                <a:gd name="connsiteY913" fmla="*/ 82695 h 538625"/>
                <a:gd name="connsiteX914" fmla="*/ 768784 w 874603"/>
                <a:gd name="connsiteY914" fmla="*/ 85235 h 538625"/>
                <a:gd name="connsiteX915" fmla="*/ 774227 w 874603"/>
                <a:gd name="connsiteY915" fmla="*/ 89045 h 538625"/>
                <a:gd name="connsiteX916" fmla="*/ 772866 w 874603"/>
                <a:gd name="connsiteY916" fmla="*/ 94125 h 538625"/>
                <a:gd name="connsiteX917" fmla="*/ 767424 w 874603"/>
                <a:gd name="connsiteY917" fmla="*/ 90315 h 538625"/>
                <a:gd name="connsiteX918" fmla="*/ 766063 w 874603"/>
                <a:gd name="connsiteY918" fmla="*/ 82695 h 538625"/>
                <a:gd name="connsiteX919" fmla="*/ 547215 w 874603"/>
                <a:gd name="connsiteY919" fmla="*/ 81425 h 538625"/>
                <a:gd name="connsiteX920" fmla="*/ 548802 w 874603"/>
                <a:gd name="connsiteY920" fmla="*/ 81425 h 538625"/>
                <a:gd name="connsiteX921" fmla="*/ 545627 w 874603"/>
                <a:gd name="connsiteY921" fmla="*/ 84600 h 538625"/>
                <a:gd name="connsiteX922" fmla="*/ 547215 w 874603"/>
                <a:gd name="connsiteY922" fmla="*/ 81425 h 538625"/>
                <a:gd name="connsiteX923" fmla="*/ 428549 w 874603"/>
                <a:gd name="connsiteY923" fmla="*/ 81425 h 538625"/>
                <a:gd name="connsiteX924" fmla="*/ 427359 w 874603"/>
                <a:gd name="connsiteY924" fmla="*/ 90950 h 538625"/>
                <a:gd name="connsiteX925" fmla="*/ 426168 w 874603"/>
                <a:gd name="connsiteY925" fmla="*/ 90950 h 538625"/>
                <a:gd name="connsiteX926" fmla="*/ 428549 w 874603"/>
                <a:gd name="connsiteY926" fmla="*/ 81425 h 538625"/>
                <a:gd name="connsiteX927" fmla="*/ 812327 w 874603"/>
                <a:gd name="connsiteY927" fmla="*/ 79837 h 538625"/>
                <a:gd name="connsiteX928" fmla="*/ 812327 w 874603"/>
                <a:gd name="connsiteY928" fmla="*/ 83409 h 538625"/>
                <a:gd name="connsiteX929" fmla="*/ 813915 w 874603"/>
                <a:gd name="connsiteY929" fmla="*/ 83409 h 538625"/>
                <a:gd name="connsiteX930" fmla="*/ 815502 w 874603"/>
                <a:gd name="connsiteY930" fmla="*/ 84600 h 538625"/>
                <a:gd name="connsiteX931" fmla="*/ 809641 w 874603"/>
                <a:gd name="connsiteY931" fmla="*/ 83501 h 538625"/>
                <a:gd name="connsiteX932" fmla="*/ 810740 w 874603"/>
                <a:gd name="connsiteY932" fmla="*/ 84600 h 538625"/>
                <a:gd name="connsiteX933" fmla="*/ 809153 w 874603"/>
                <a:gd name="connsiteY933" fmla="*/ 92538 h 538625"/>
                <a:gd name="connsiteX934" fmla="*/ 807565 w 874603"/>
                <a:gd name="connsiteY934" fmla="*/ 87775 h 538625"/>
                <a:gd name="connsiteX935" fmla="*/ 804390 w 874603"/>
                <a:gd name="connsiteY935" fmla="*/ 83013 h 538625"/>
                <a:gd name="connsiteX936" fmla="*/ 807565 w 874603"/>
                <a:gd name="connsiteY936" fmla="*/ 81425 h 538625"/>
                <a:gd name="connsiteX937" fmla="*/ 809339 w 874603"/>
                <a:gd name="connsiteY937" fmla="*/ 83199 h 538625"/>
                <a:gd name="connsiteX938" fmla="*/ 552014 w 874603"/>
                <a:gd name="connsiteY938" fmla="*/ 78703 h 538625"/>
                <a:gd name="connsiteX939" fmla="*/ 552297 w 874603"/>
                <a:gd name="connsiteY939" fmla="*/ 78891 h 538625"/>
                <a:gd name="connsiteX940" fmla="*/ 552014 w 874603"/>
                <a:gd name="connsiteY940" fmla="*/ 79173 h 538625"/>
                <a:gd name="connsiteX941" fmla="*/ 550600 w 874603"/>
                <a:gd name="connsiteY941" fmla="*/ 77764 h 538625"/>
                <a:gd name="connsiteX942" fmla="*/ 552014 w 874603"/>
                <a:gd name="connsiteY942" fmla="*/ 77764 h 538625"/>
                <a:gd name="connsiteX943" fmla="*/ 552014 w 874603"/>
                <a:gd name="connsiteY943" fmla="*/ 78703 h 538625"/>
                <a:gd name="connsiteX944" fmla="*/ 836234 w 874603"/>
                <a:gd name="connsiteY944" fmla="*/ 73538 h 538625"/>
                <a:gd name="connsiteX945" fmla="*/ 843304 w 874603"/>
                <a:gd name="connsiteY945" fmla="*/ 84808 h 538625"/>
                <a:gd name="connsiteX946" fmla="*/ 853203 w 874603"/>
                <a:gd name="connsiteY946" fmla="*/ 103121 h 538625"/>
                <a:gd name="connsiteX947" fmla="*/ 848961 w 874603"/>
                <a:gd name="connsiteY947" fmla="*/ 105939 h 538625"/>
                <a:gd name="connsiteX948" fmla="*/ 848961 w 874603"/>
                <a:gd name="connsiteY948" fmla="*/ 107348 h 538625"/>
                <a:gd name="connsiteX949" fmla="*/ 858859 w 874603"/>
                <a:gd name="connsiteY949" fmla="*/ 114391 h 538625"/>
                <a:gd name="connsiteX950" fmla="*/ 856031 w 874603"/>
                <a:gd name="connsiteY950" fmla="*/ 121435 h 538625"/>
                <a:gd name="connsiteX951" fmla="*/ 853203 w 874603"/>
                <a:gd name="connsiteY951" fmla="*/ 125661 h 538625"/>
                <a:gd name="connsiteX952" fmla="*/ 848961 w 874603"/>
                <a:gd name="connsiteY952" fmla="*/ 124253 h 538625"/>
                <a:gd name="connsiteX953" fmla="*/ 847547 w 874603"/>
                <a:gd name="connsiteY953" fmla="*/ 115800 h 538625"/>
                <a:gd name="connsiteX954" fmla="*/ 843304 w 874603"/>
                <a:gd name="connsiteY954" fmla="*/ 101713 h 538625"/>
                <a:gd name="connsiteX955" fmla="*/ 836234 w 874603"/>
                <a:gd name="connsiteY955" fmla="*/ 87625 h 538625"/>
                <a:gd name="connsiteX956" fmla="*/ 839062 w 874603"/>
                <a:gd name="connsiteY956" fmla="*/ 87625 h 538625"/>
                <a:gd name="connsiteX957" fmla="*/ 833406 w 874603"/>
                <a:gd name="connsiteY957" fmla="*/ 79173 h 538625"/>
                <a:gd name="connsiteX958" fmla="*/ 836234 w 874603"/>
                <a:gd name="connsiteY958" fmla="*/ 73538 h 538625"/>
                <a:gd name="connsiteX959" fmla="*/ 784635 w 874603"/>
                <a:gd name="connsiteY959" fmla="*/ 71900 h 538625"/>
                <a:gd name="connsiteX960" fmla="*/ 791690 w 874603"/>
                <a:gd name="connsiteY960" fmla="*/ 77673 h 538625"/>
                <a:gd name="connsiteX961" fmla="*/ 784635 w 874603"/>
                <a:gd name="connsiteY961" fmla="*/ 87775 h 538625"/>
                <a:gd name="connsiteX962" fmla="*/ 784635 w 874603"/>
                <a:gd name="connsiteY962" fmla="*/ 80559 h 538625"/>
                <a:gd name="connsiteX963" fmla="*/ 783223 w 874603"/>
                <a:gd name="connsiteY963" fmla="*/ 86332 h 538625"/>
                <a:gd name="connsiteX964" fmla="*/ 780401 w 874603"/>
                <a:gd name="connsiteY964" fmla="*/ 73343 h 538625"/>
                <a:gd name="connsiteX965" fmla="*/ 783223 w 874603"/>
                <a:gd name="connsiteY965" fmla="*/ 76229 h 538625"/>
                <a:gd name="connsiteX966" fmla="*/ 781812 w 874603"/>
                <a:gd name="connsiteY966" fmla="*/ 77673 h 538625"/>
                <a:gd name="connsiteX967" fmla="*/ 786046 w 874603"/>
                <a:gd name="connsiteY967" fmla="*/ 79116 h 538625"/>
                <a:gd name="connsiteX968" fmla="*/ 784635 w 874603"/>
                <a:gd name="connsiteY968" fmla="*/ 71900 h 538625"/>
                <a:gd name="connsiteX969" fmla="*/ 774227 w 874603"/>
                <a:gd name="connsiteY969" fmla="*/ 71899 h 538625"/>
                <a:gd name="connsiteX970" fmla="*/ 778990 w 874603"/>
                <a:gd name="connsiteY970" fmla="*/ 71899 h 538625"/>
                <a:gd name="connsiteX971" fmla="*/ 776609 w 874603"/>
                <a:gd name="connsiteY971" fmla="*/ 76662 h 538625"/>
                <a:gd name="connsiteX972" fmla="*/ 774227 w 874603"/>
                <a:gd name="connsiteY972" fmla="*/ 71899 h 538625"/>
                <a:gd name="connsiteX973" fmla="*/ 753590 w 874603"/>
                <a:gd name="connsiteY973" fmla="*/ 69213 h 538625"/>
                <a:gd name="connsiteX974" fmla="*/ 755178 w 874603"/>
                <a:gd name="connsiteY974" fmla="*/ 69213 h 538625"/>
                <a:gd name="connsiteX975" fmla="*/ 755178 w 874603"/>
                <a:gd name="connsiteY975" fmla="*/ 71900 h 538625"/>
                <a:gd name="connsiteX976" fmla="*/ 753590 w 874603"/>
                <a:gd name="connsiteY976" fmla="*/ 71900 h 538625"/>
                <a:gd name="connsiteX977" fmla="*/ 753590 w 874603"/>
                <a:gd name="connsiteY977" fmla="*/ 69213 h 538625"/>
                <a:gd name="connsiteX978" fmla="*/ 817090 w 874603"/>
                <a:gd name="connsiteY978" fmla="*/ 68725 h 538625"/>
                <a:gd name="connsiteX979" fmla="*/ 820265 w 874603"/>
                <a:gd name="connsiteY979" fmla="*/ 68725 h 538625"/>
                <a:gd name="connsiteX980" fmla="*/ 818677 w 874603"/>
                <a:gd name="connsiteY980" fmla="*/ 71900 h 538625"/>
                <a:gd name="connsiteX981" fmla="*/ 817090 w 874603"/>
                <a:gd name="connsiteY981" fmla="*/ 68725 h 538625"/>
                <a:gd name="connsiteX982" fmla="*/ 427359 w 874603"/>
                <a:gd name="connsiteY982" fmla="*/ 68725 h 538625"/>
                <a:gd name="connsiteX983" fmla="*/ 428549 w 874603"/>
                <a:gd name="connsiteY983" fmla="*/ 70842 h 538625"/>
                <a:gd name="connsiteX984" fmla="*/ 426168 w 874603"/>
                <a:gd name="connsiteY984" fmla="*/ 71900 h 538625"/>
                <a:gd name="connsiteX985" fmla="*/ 427359 w 874603"/>
                <a:gd name="connsiteY985" fmla="*/ 68725 h 538625"/>
                <a:gd name="connsiteX986" fmla="*/ 431328 w 874603"/>
                <a:gd name="connsiteY986" fmla="*/ 67931 h 538625"/>
                <a:gd name="connsiteX987" fmla="*/ 431328 w 874603"/>
                <a:gd name="connsiteY987" fmla="*/ 68725 h 538625"/>
                <a:gd name="connsiteX988" fmla="*/ 429740 w 874603"/>
                <a:gd name="connsiteY988" fmla="*/ 68725 h 538625"/>
                <a:gd name="connsiteX989" fmla="*/ 431328 w 874603"/>
                <a:gd name="connsiteY989" fmla="*/ 67931 h 538625"/>
                <a:gd name="connsiteX990" fmla="*/ 802167 w 874603"/>
                <a:gd name="connsiteY990" fmla="*/ 67137 h 538625"/>
                <a:gd name="connsiteX991" fmla="*/ 811057 w 874603"/>
                <a:gd name="connsiteY991" fmla="*/ 72510 h 538625"/>
                <a:gd name="connsiteX992" fmla="*/ 809575 w 874603"/>
                <a:gd name="connsiteY992" fmla="*/ 77883 h 538625"/>
                <a:gd name="connsiteX993" fmla="*/ 806612 w 874603"/>
                <a:gd name="connsiteY993" fmla="*/ 73853 h 538625"/>
                <a:gd name="connsiteX994" fmla="*/ 800685 w 874603"/>
                <a:gd name="connsiteY994" fmla="*/ 81913 h 538625"/>
                <a:gd name="connsiteX995" fmla="*/ 802167 w 874603"/>
                <a:gd name="connsiteY995" fmla="*/ 83257 h 538625"/>
                <a:gd name="connsiteX996" fmla="*/ 799204 w 874603"/>
                <a:gd name="connsiteY996" fmla="*/ 84600 h 538625"/>
                <a:gd name="connsiteX997" fmla="*/ 797722 w 874603"/>
                <a:gd name="connsiteY997" fmla="*/ 76540 h 538625"/>
                <a:gd name="connsiteX998" fmla="*/ 796240 w 874603"/>
                <a:gd name="connsiteY998" fmla="*/ 72510 h 538625"/>
                <a:gd name="connsiteX999" fmla="*/ 799204 w 874603"/>
                <a:gd name="connsiteY999" fmla="*/ 69824 h 538625"/>
                <a:gd name="connsiteX1000" fmla="*/ 799204 w 874603"/>
                <a:gd name="connsiteY1000" fmla="*/ 68480 h 538625"/>
                <a:gd name="connsiteX1001" fmla="*/ 802167 w 874603"/>
                <a:gd name="connsiteY1001" fmla="*/ 67137 h 538625"/>
                <a:gd name="connsiteX1002" fmla="*/ 774228 w 874603"/>
                <a:gd name="connsiteY1002" fmla="*/ 62374 h 538625"/>
                <a:gd name="connsiteX1003" fmla="*/ 774228 w 874603"/>
                <a:gd name="connsiteY1003" fmla="*/ 67136 h 538625"/>
                <a:gd name="connsiteX1004" fmla="*/ 771053 w 874603"/>
                <a:gd name="connsiteY1004" fmla="*/ 68724 h 538625"/>
                <a:gd name="connsiteX1005" fmla="*/ 774228 w 874603"/>
                <a:gd name="connsiteY1005" fmla="*/ 62374 h 538625"/>
                <a:gd name="connsiteX1006" fmla="*/ 764702 w 874603"/>
                <a:gd name="connsiteY1006" fmla="*/ 62374 h 538625"/>
                <a:gd name="connsiteX1007" fmla="*/ 764702 w 874603"/>
                <a:gd name="connsiteY1007" fmla="*/ 67136 h 538625"/>
                <a:gd name="connsiteX1008" fmla="*/ 764702 w 874603"/>
                <a:gd name="connsiteY1008" fmla="*/ 62374 h 538625"/>
                <a:gd name="connsiteX1009" fmla="*/ 556740 w 874603"/>
                <a:gd name="connsiteY1009" fmla="*/ 62374 h 538625"/>
                <a:gd name="connsiteX1010" fmla="*/ 558328 w 874603"/>
                <a:gd name="connsiteY1010" fmla="*/ 63962 h 538625"/>
                <a:gd name="connsiteX1011" fmla="*/ 556740 w 874603"/>
                <a:gd name="connsiteY1011" fmla="*/ 63962 h 538625"/>
                <a:gd name="connsiteX1012" fmla="*/ 556740 w 874603"/>
                <a:gd name="connsiteY1012" fmla="*/ 62374 h 538625"/>
                <a:gd name="connsiteX1013" fmla="*/ 761528 w 874603"/>
                <a:gd name="connsiteY1013" fmla="*/ 59199 h 538625"/>
                <a:gd name="connsiteX1014" fmla="*/ 763115 w 874603"/>
                <a:gd name="connsiteY1014" fmla="*/ 59199 h 538625"/>
                <a:gd name="connsiteX1015" fmla="*/ 763115 w 874603"/>
                <a:gd name="connsiteY1015" fmla="*/ 62374 h 538625"/>
                <a:gd name="connsiteX1016" fmla="*/ 761528 w 874603"/>
                <a:gd name="connsiteY1016" fmla="*/ 59199 h 538625"/>
                <a:gd name="connsiteX1017" fmla="*/ 594840 w 874603"/>
                <a:gd name="connsiteY1017" fmla="*/ 59199 h 538625"/>
                <a:gd name="connsiteX1018" fmla="*/ 596428 w 874603"/>
                <a:gd name="connsiteY1018" fmla="*/ 62374 h 538625"/>
                <a:gd name="connsiteX1019" fmla="*/ 594840 w 874603"/>
                <a:gd name="connsiteY1019" fmla="*/ 62374 h 538625"/>
                <a:gd name="connsiteX1020" fmla="*/ 594840 w 874603"/>
                <a:gd name="connsiteY1020" fmla="*/ 59199 h 538625"/>
                <a:gd name="connsiteX1021" fmla="*/ 672627 w 874603"/>
                <a:gd name="connsiteY1021" fmla="*/ 58803 h 538625"/>
                <a:gd name="connsiteX1022" fmla="*/ 674215 w 874603"/>
                <a:gd name="connsiteY1022" fmla="*/ 58803 h 538625"/>
                <a:gd name="connsiteX1023" fmla="*/ 672627 w 874603"/>
                <a:gd name="connsiteY1023" fmla="*/ 62375 h 538625"/>
                <a:gd name="connsiteX1024" fmla="*/ 672627 w 874603"/>
                <a:gd name="connsiteY1024" fmla="*/ 58803 h 538625"/>
                <a:gd name="connsiteX1025" fmla="*/ 759940 w 874603"/>
                <a:gd name="connsiteY1025" fmla="*/ 56024 h 538625"/>
                <a:gd name="connsiteX1026" fmla="*/ 761528 w 874603"/>
                <a:gd name="connsiteY1026" fmla="*/ 56024 h 538625"/>
                <a:gd name="connsiteX1027" fmla="*/ 761528 w 874603"/>
                <a:gd name="connsiteY1027" fmla="*/ 57612 h 538625"/>
                <a:gd name="connsiteX1028" fmla="*/ 666277 w 874603"/>
                <a:gd name="connsiteY1028" fmla="*/ 56024 h 538625"/>
                <a:gd name="connsiteX1029" fmla="*/ 667865 w 874603"/>
                <a:gd name="connsiteY1029" fmla="*/ 56024 h 538625"/>
                <a:gd name="connsiteX1030" fmla="*/ 667865 w 874603"/>
                <a:gd name="connsiteY1030" fmla="*/ 57612 h 538625"/>
                <a:gd name="connsiteX1031" fmla="*/ 666277 w 874603"/>
                <a:gd name="connsiteY1031" fmla="*/ 57612 h 538625"/>
                <a:gd name="connsiteX1032" fmla="*/ 753590 w 874603"/>
                <a:gd name="connsiteY1032" fmla="*/ 55780 h 538625"/>
                <a:gd name="connsiteX1033" fmla="*/ 758353 w 874603"/>
                <a:gd name="connsiteY1033" fmla="*/ 55780 h 538625"/>
                <a:gd name="connsiteX1034" fmla="*/ 755178 w 874603"/>
                <a:gd name="connsiteY1034" fmla="*/ 69213 h 538625"/>
                <a:gd name="connsiteX1035" fmla="*/ 753590 w 874603"/>
                <a:gd name="connsiteY1035" fmla="*/ 55780 h 538625"/>
                <a:gd name="connsiteX1036" fmla="*/ 800534 w 874603"/>
                <a:gd name="connsiteY1036" fmla="*/ 54437 h 538625"/>
                <a:gd name="connsiteX1037" fmla="*/ 814141 w 874603"/>
                <a:gd name="connsiteY1037" fmla="*/ 62230 h 538625"/>
                <a:gd name="connsiteX1038" fmla="*/ 815502 w 874603"/>
                <a:gd name="connsiteY1038" fmla="*/ 67426 h 538625"/>
                <a:gd name="connsiteX1039" fmla="*/ 805977 w 874603"/>
                <a:gd name="connsiteY1039" fmla="*/ 63529 h 538625"/>
                <a:gd name="connsiteX1040" fmla="*/ 797813 w 874603"/>
                <a:gd name="connsiteY1040" fmla="*/ 59633 h 538625"/>
                <a:gd name="connsiteX1041" fmla="*/ 800534 w 874603"/>
                <a:gd name="connsiteY1041" fmla="*/ 54437 h 538625"/>
                <a:gd name="connsiteX1042" fmla="*/ 790896 w 874603"/>
                <a:gd name="connsiteY1042" fmla="*/ 53076 h 538625"/>
                <a:gd name="connsiteX1043" fmla="*/ 792285 w 874603"/>
                <a:gd name="connsiteY1043" fmla="*/ 53076 h 538625"/>
                <a:gd name="connsiteX1044" fmla="*/ 790971 w 874603"/>
                <a:gd name="connsiteY1044" fmla="*/ 53334 h 538625"/>
                <a:gd name="connsiteX1045" fmla="*/ 767877 w 874603"/>
                <a:gd name="connsiteY1045" fmla="*/ 52849 h 538625"/>
                <a:gd name="connsiteX1046" fmla="*/ 769465 w 874603"/>
                <a:gd name="connsiteY1046" fmla="*/ 52849 h 538625"/>
                <a:gd name="connsiteX1047" fmla="*/ 769465 w 874603"/>
                <a:gd name="connsiteY1047" fmla="*/ 54437 h 538625"/>
                <a:gd name="connsiteX1048" fmla="*/ 767877 w 874603"/>
                <a:gd name="connsiteY1048" fmla="*/ 54437 h 538625"/>
                <a:gd name="connsiteX1049" fmla="*/ 683740 w 874603"/>
                <a:gd name="connsiteY1049" fmla="*/ 52849 h 538625"/>
                <a:gd name="connsiteX1050" fmla="*/ 685328 w 874603"/>
                <a:gd name="connsiteY1050" fmla="*/ 54437 h 538625"/>
                <a:gd name="connsiteX1051" fmla="*/ 682153 w 874603"/>
                <a:gd name="connsiteY1051" fmla="*/ 57612 h 538625"/>
                <a:gd name="connsiteX1052" fmla="*/ 680565 w 874603"/>
                <a:gd name="connsiteY1052" fmla="*/ 57612 h 538625"/>
                <a:gd name="connsiteX1053" fmla="*/ 683740 w 874603"/>
                <a:gd name="connsiteY1053" fmla="*/ 52849 h 538625"/>
                <a:gd name="connsiteX1054" fmla="*/ 672628 w 874603"/>
                <a:gd name="connsiteY1054" fmla="*/ 49674 h 538625"/>
                <a:gd name="connsiteX1055" fmla="*/ 672628 w 874603"/>
                <a:gd name="connsiteY1055" fmla="*/ 51262 h 538625"/>
                <a:gd name="connsiteX1056" fmla="*/ 671040 w 874603"/>
                <a:gd name="connsiteY1056" fmla="*/ 51262 h 538625"/>
                <a:gd name="connsiteX1057" fmla="*/ 672628 w 874603"/>
                <a:gd name="connsiteY1057" fmla="*/ 49674 h 538625"/>
                <a:gd name="connsiteX1058" fmla="*/ 610318 w 874603"/>
                <a:gd name="connsiteY1058" fmla="*/ 49674 h 538625"/>
                <a:gd name="connsiteX1059" fmla="*/ 613890 w 874603"/>
                <a:gd name="connsiteY1059" fmla="*/ 54437 h 538625"/>
                <a:gd name="connsiteX1060" fmla="*/ 609127 w 874603"/>
                <a:gd name="connsiteY1060" fmla="*/ 52849 h 538625"/>
                <a:gd name="connsiteX1061" fmla="*/ 610318 w 874603"/>
                <a:gd name="connsiteY1061" fmla="*/ 49674 h 538625"/>
                <a:gd name="connsiteX1062" fmla="*/ 690090 w 874603"/>
                <a:gd name="connsiteY1062" fmla="*/ 48087 h 538625"/>
                <a:gd name="connsiteX1063" fmla="*/ 691677 w 874603"/>
                <a:gd name="connsiteY1063" fmla="*/ 48087 h 538625"/>
                <a:gd name="connsiteX1064" fmla="*/ 690090 w 874603"/>
                <a:gd name="connsiteY1064" fmla="*/ 54437 h 538625"/>
                <a:gd name="connsiteX1065" fmla="*/ 688502 w 874603"/>
                <a:gd name="connsiteY1065" fmla="*/ 54437 h 538625"/>
                <a:gd name="connsiteX1066" fmla="*/ 690090 w 874603"/>
                <a:gd name="connsiteY1066" fmla="*/ 48087 h 538625"/>
                <a:gd name="connsiteX1067" fmla="*/ 775616 w 874603"/>
                <a:gd name="connsiteY1067" fmla="*/ 47633 h 538625"/>
                <a:gd name="connsiteX1068" fmla="*/ 785340 w 874603"/>
                <a:gd name="connsiteY1068" fmla="*/ 54437 h 538625"/>
                <a:gd name="connsiteX1069" fmla="*/ 790971 w 874603"/>
                <a:gd name="connsiteY1069" fmla="*/ 53334 h 538625"/>
                <a:gd name="connsiteX1070" fmla="*/ 793674 w 874603"/>
                <a:gd name="connsiteY1070" fmla="*/ 62601 h 538625"/>
                <a:gd name="connsiteX1071" fmla="*/ 796452 w 874603"/>
                <a:gd name="connsiteY1071" fmla="*/ 63962 h 538625"/>
                <a:gd name="connsiteX1072" fmla="*/ 795063 w 874603"/>
                <a:gd name="connsiteY1072" fmla="*/ 65323 h 538625"/>
                <a:gd name="connsiteX1073" fmla="*/ 790896 w 874603"/>
                <a:gd name="connsiteY1073" fmla="*/ 62601 h 538625"/>
                <a:gd name="connsiteX1074" fmla="*/ 785340 w 874603"/>
                <a:gd name="connsiteY1074" fmla="*/ 68044 h 538625"/>
                <a:gd name="connsiteX1075" fmla="*/ 785340 w 874603"/>
                <a:gd name="connsiteY1075" fmla="*/ 70766 h 538625"/>
                <a:gd name="connsiteX1076" fmla="*/ 779783 w 874603"/>
                <a:gd name="connsiteY1076" fmla="*/ 66683 h 538625"/>
                <a:gd name="connsiteX1077" fmla="*/ 779783 w 874603"/>
                <a:gd name="connsiteY1077" fmla="*/ 58519 h 538625"/>
                <a:gd name="connsiteX1078" fmla="*/ 774227 w 874603"/>
                <a:gd name="connsiteY1078" fmla="*/ 50355 h 538625"/>
                <a:gd name="connsiteX1079" fmla="*/ 775616 w 874603"/>
                <a:gd name="connsiteY1079" fmla="*/ 47633 h 538625"/>
                <a:gd name="connsiteX1080" fmla="*/ 764703 w 874603"/>
                <a:gd name="connsiteY1080" fmla="*/ 46499 h 538625"/>
                <a:gd name="connsiteX1081" fmla="*/ 761528 w 874603"/>
                <a:gd name="connsiteY1081" fmla="*/ 52849 h 538625"/>
                <a:gd name="connsiteX1082" fmla="*/ 759940 w 874603"/>
                <a:gd name="connsiteY1082" fmla="*/ 48086 h 538625"/>
                <a:gd name="connsiteX1083" fmla="*/ 764703 w 874603"/>
                <a:gd name="connsiteY1083" fmla="*/ 46499 h 538625"/>
                <a:gd name="connsiteX1084" fmla="*/ 582140 w 874603"/>
                <a:gd name="connsiteY1084" fmla="*/ 46499 h 538625"/>
                <a:gd name="connsiteX1085" fmla="*/ 580552 w 874603"/>
                <a:gd name="connsiteY1085" fmla="*/ 52849 h 538625"/>
                <a:gd name="connsiteX1086" fmla="*/ 577377 w 874603"/>
                <a:gd name="connsiteY1086" fmla="*/ 51261 h 538625"/>
                <a:gd name="connsiteX1087" fmla="*/ 582140 w 874603"/>
                <a:gd name="connsiteY1087" fmla="*/ 46499 h 538625"/>
                <a:gd name="connsiteX1088" fmla="*/ 686915 w 874603"/>
                <a:gd name="connsiteY1088" fmla="*/ 45970 h 538625"/>
                <a:gd name="connsiteX1089" fmla="*/ 686915 w 874603"/>
                <a:gd name="connsiteY1089" fmla="*/ 47029 h 538625"/>
                <a:gd name="connsiteX1090" fmla="*/ 685328 w 874603"/>
                <a:gd name="connsiteY1090" fmla="*/ 47029 h 538625"/>
                <a:gd name="connsiteX1091" fmla="*/ 686915 w 874603"/>
                <a:gd name="connsiteY1091" fmla="*/ 45970 h 538625"/>
                <a:gd name="connsiteX1092" fmla="*/ 751367 w 874603"/>
                <a:gd name="connsiteY1092" fmla="*/ 44912 h 538625"/>
                <a:gd name="connsiteX1093" fmla="*/ 753907 w 874603"/>
                <a:gd name="connsiteY1093" fmla="*/ 51262 h 538625"/>
                <a:gd name="connsiteX1094" fmla="*/ 751367 w 874603"/>
                <a:gd name="connsiteY1094" fmla="*/ 44912 h 538625"/>
                <a:gd name="connsiteX1095" fmla="*/ 594840 w 874603"/>
                <a:gd name="connsiteY1095" fmla="*/ 43324 h 538625"/>
                <a:gd name="connsiteX1096" fmla="*/ 596428 w 874603"/>
                <a:gd name="connsiteY1096" fmla="*/ 43324 h 538625"/>
                <a:gd name="connsiteX1097" fmla="*/ 596428 w 874603"/>
                <a:gd name="connsiteY1097" fmla="*/ 44912 h 538625"/>
                <a:gd name="connsiteX1098" fmla="*/ 594840 w 874603"/>
                <a:gd name="connsiteY1098" fmla="*/ 43324 h 538625"/>
                <a:gd name="connsiteX1099" fmla="*/ 629765 w 874603"/>
                <a:gd name="connsiteY1099" fmla="*/ 40150 h 538625"/>
                <a:gd name="connsiteX1100" fmla="*/ 631353 w 874603"/>
                <a:gd name="connsiteY1100" fmla="*/ 40150 h 538625"/>
                <a:gd name="connsiteX1101" fmla="*/ 631353 w 874603"/>
                <a:gd name="connsiteY1101" fmla="*/ 41737 h 538625"/>
                <a:gd name="connsiteX1102" fmla="*/ 629765 w 874603"/>
                <a:gd name="connsiteY1102" fmla="*/ 40150 h 538625"/>
                <a:gd name="connsiteX1103" fmla="*/ 754119 w 874603"/>
                <a:gd name="connsiteY1103" fmla="*/ 36974 h 538625"/>
                <a:gd name="connsiteX1104" fmla="*/ 755177 w 874603"/>
                <a:gd name="connsiteY1104" fmla="*/ 41737 h 538625"/>
                <a:gd name="connsiteX1105" fmla="*/ 754119 w 874603"/>
                <a:gd name="connsiteY1105" fmla="*/ 41737 h 538625"/>
                <a:gd name="connsiteX1106" fmla="*/ 754119 w 874603"/>
                <a:gd name="connsiteY1106" fmla="*/ 36974 h 538625"/>
                <a:gd name="connsiteX1107" fmla="*/ 696837 w 874603"/>
                <a:gd name="connsiteY1107" fmla="*/ 36974 h 538625"/>
                <a:gd name="connsiteX1108" fmla="*/ 699615 w 874603"/>
                <a:gd name="connsiteY1108" fmla="*/ 42530 h 538625"/>
                <a:gd name="connsiteX1109" fmla="*/ 695448 w 874603"/>
                <a:gd name="connsiteY1109" fmla="*/ 48087 h 538625"/>
                <a:gd name="connsiteX1110" fmla="*/ 692670 w 874603"/>
                <a:gd name="connsiteY1110" fmla="*/ 45309 h 538625"/>
                <a:gd name="connsiteX1111" fmla="*/ 691280 w 874603"/>
                <a:gd name="connsiteY1111" fmla="*/ 46698 h 538625"/>
                <a:gd name="connsiteX1112" fmla="*/ 689891 w 874603"/>
                <a:gd name="connsiteY1112" fmla="*/ 42530 h 538625"/>
                <a:gd name="connsiteX1113" fmla="*/ 688502 w 874603"/>
                <a:gd name="connsiteY1113" fmla="*/ 42530 h 538625"/>
                <a:gd name="connsiteX1114" fmla="*/ 691280 w 874603"/>
                <a:gd name="connsiteY1114" fmla="*/ 41141 h 538625"/>
                <a:gd name="connsiteX1115" fmla="*/ 694059 w 874603"/>
                <a:gd name="connsiteY1115" fmla="*/ 43920 h 538625"/>
                <a:gd name="connsiteX1116" fmla="*/ 696837 w 874603"/>
                <a:gd name="connsiteY1116" fmla="*/ 36974 h 538625"/>
                <a:gd name="connsiteX1117" fmla="*/ 629765 w 874603"/>
                <a:gd name="connsiteY1117" fmla="*/ 35387 h 538625"/>
                <a:gd name="connsiteX1118" fmla="*/ 628178 w 874603"/>
                <a:gd name="connsiteY1118" fmla="*/ 40150 h 538625"/>
                <a:gd name="connsiteX1119" fmla="*/ 629765 w 874603"/>
                <a:gd name="connsiteY1119" fmla="*/ 40150 h 538625"/>
                <a:gd name="connsiteX1120" fmla="*/ 626590 w 874603"/>
                <a:gd name="connsiteY1120" fmla="*/ 43325 h 538625"/>
                <a:gd name="connsiteX1121" fmla="*/ 626590 w 874603"/>
                <a:gd name="connsiteY1121" fmla="*/ 38562 h 538625"/>
                <a:gd name="connsiteX1122" fmla="*/ 629765 w 874603"/>
                <a:gd name="connsiteY1122" fmla="*/ 35387 h 538625"/>
                <a:gd name="connsiteX1123" fmla="*/ 581505 w 874603"/>
                <a:gd name="connsiteY1123" fmla="*/ 35387 h 538625"/>
                <a:gd name="connsiteX1124" fmla="*/ 584045 w 874603"/>
                <a:gd name="connsiteY1124" fmla="*/ 36974 h 538625"/>
                <a:gd name="connsiteX1125" fmla="*/ 585315 w 874603"/>
                <a:gd name="connsiteY1125" fmla="*/ 38562 h 538625"/>
                <a:gd name="connsiteX1126" fmla="*/ 580235 w 874603"/>
                <a:gd name="connsiteY1126" fmla="*/ 40149 h 538625"/>
                <a:gd name="connsiteX1127" fmla="*/ 581505 w 874603"/>
                <a:gd name="connsiteY1127" fmla="*/ 35387 h 538625"/>
                <a:gd name="connsiteX1128" fmla="*/ 588490 w 874603"/>
                <a:gd name="connsiteY1128" fmla="*/ 35210 h 538625"/>
                <a:gd name="connsiteX1129" fmla="*/ 596427 w 874603"/>
                <a:gd name="connsiteY1129" fmla="*/ 39443 h 538625"/>
                <a:gd name="connsiteX1130" fmla="*/ 586902 w 874603"/>
                <a:gd name="connsiteY1130" fmla="*/ 40854 h 538625"/>
                <a:gd name="connsiteX1131" fmla="*/ 588490 w 874603"/>
                <a:gd name="connsiteY1131" fmla="*/ 35210 h 538625"/>
                <a:gd name="connsiteX1132" fmla="*/ 691677 w 874603"/>
                <a:gd name="connsiteY1132" fmla="*/ 32212 h 538625"/>
                <a:gd name="connsiteX1133" fmla="*/ 693265 w 874603"/>
                <a:gd name="connsiteY1133" fmla="*/ 35387 h 538625"/>
                <a:gd name="connsiteX1134" fmla="*/ 691677 w 874603"/>
                <a:gd name="connsiteY1134" fmla="*/ 35387 h 538625"/>
                <a:gd name="connsiteX1135" fmla="*/ 691677 w 874603"/>
                <a:gd name="connsiteY1135" fmla="*/ 32212 h 538625"/>
                <a:gd name="connsiteX1136" fmla="*/ 617065 w 874603"/>
                <a:gd name="connsiteY1136" fmla="*/ 29037 h 538625"/>
                <a:gd name="connsiteX1137" fmla="*/ 621827 w 874603"/>
                <a:gd name="connsiteY1137" fmla="*/ 32212 h 538625"/>
                <a:gd name="connsiteX1138" fmla="*/ 618652 w 874603"/>
                <a:gd name="connsiteY1138" fmla="*/ 32212 h 538625"/>
                <a:gd name="connsiteX1139" fmla="*/ 617065 w 874603"/>
                <a:gd name="connsiteY1139" fmla="*/ 29037 h 538625"/>
                <a:gd name="connsiteX1140" fmla="*/ 503937 w 874603"/>
                <a:gd name="connsiteY1140" fmla="*/ 27049 h 538625"/>
                <a:gd name="connsiteX1141" fmla="*/ 506765 w 874603"/>
                <a:gd name="connsiteY1141" fmla="*/ 27049 h 538625"/>
                <a:gd name="connsiteX1142" fmla="*/ 503937 w 874603"/>
                <a:gd name="connsiteY1142" fmla="*/ 29866 h 538625"/>
                <a:gd name="connsiteX1143" fmla="*/ 732953 w 874603"/>
                <a:gd name="connsiteY1143" fmla="*/ 25862 h 538625"/>
                <a:gd name="connsiteX1144" fmla="*/ 731365 w 874603"/>
                <a:gd name="connsiteY1144" fmla="*/ 33800 h 538625"/>
                <a:gd name="connsiteX1145" fmla="*/ 729778 w 874603"/>
                <a:gd name="connsiteY1145" fmla="*/ 33800 h 538625"/>
                <a:gd name="connsiteX1146" fmla="*/ 732953 w 874603"/>
                <a:gd name="connsiteY1146" fmla="*/ 25862 h 538625"/>
                <a:gd name="connsiteX1147" fmla="*/ 606945 w 874603"/>
                <a:gd name="connsiteY1147" fmla="*/ 25862 h 538625"/>
                <a:gd name="connsiteX1148" fmla="*/ 609723 w 874603"/>
                <a:gd name="connsiteY1148" fmla="*/ 32741 h 538625"/>
                <a:gd name="connsiteX1149" fmla="*/ 608334 w 874603"/>
                <a:gd name="connsiteY1149" fmla="*/ 40996 h 538625"/>
                <a:gd name="connsiteX1150" fmla="*/ 606945 w 874603"/>
                <a:gd name="connsiteY1150" fmla="*/ 46500 h 538625"/>
                <a:gd name="connsiteX1151" fmla="*/ 604166 w 874603"/>
                <a:gd name="connsiteY1151" fmla="*/ 38245 h 538625"/>
                <a:gd name="connsiteX1152" fmla="*/ 606945 w 874603"/>
                <a:gd name="connsiteY1152" fmla="*/ 25862 h 538625"/>
                <a:gd name="connsiteX1153" fmla="*/ 534515 w 874603"/>
                <a:gd name="connsiteY1153" fmla="*/ 24274 h 538625"/>
                <a:gd name="connsiteX1154" fmla="*/ 539277 w 874603"/>
                <a:gd name="connsiteY1154" fmla="*/ 29037 h 538625"/>
                <a:gd name="connsiteX1155" fmla="*/ 534515 w 874603"/>
                <a:gd name="connsiteY1155" fmla="*/ 30624 h 538625"/>
                <a:gd name="connsiteX1156" fmla="*/ 534515 w 874603"/>
                <a:gd name="connsiteY1156" fmla="*/ 24274 h 538625"/>
                <a:gd name="connsiteX1157" fmla="*/ 561502 w 874603"/>
                <a:gd name="connsiteY1157" fmla="*/ 24274 h 538625"/>
                <a:gd name="connsiteX1158" fmla="*/ 563090 w 874603"/>
                <a:gd name="connsiteY1158" fmla="*/ 25862 h 538625"/>
                <a:gd name="connsiteX1159" fmla="*/ 561502 w 874603"/>
                <a:gd name="connsiteY1159" fmla="*/ 25862 h 538625"/>
                <a:gd name="connsiteX1160" fmla="*/ 561502 w 874603"/>
                <a:gd name="connsiteY1160" fmla="*/ 24274 h 538625"/>
                <a:gd name="connsiteX1161" fmla="*/ 527636 w 874603"/>
                <a:gd name="connsiteY1161" fmla="*/ 24116 h 538625"/>
                <a:gd name="connsiteX1162" fmla="*/ 529012 w 874603"/>
                <a:gd name="connsiteY1162" fmla="*/ 35546 h 538625"/>
                <a:gd name="connsiteX1163" fmla="*/ 529012 w 874603"/>
                <a:gd name="connsiteY1163" fmla="*/ 36975 h 538625"/>
                <a:gd name="connsiteX1164" fmla="*/ 524884 w 874603"/>
                <a:gd name="connsiteY1164" fmla="*/ 32689 h 538625"/>
                <a:gd name="connsiteX1165" fmla="*/ 520756 w 874603"/>
                <a:gd name="connsiteY1165" fmla="*/ 36975 h 538625"/>
                <a:gd name="connsiteX1166" fmla="*/ 520756 w 874603"/>
                <a:gd name="connsiteY1166" fmla="*/ 26973 h 538625"/>
                <a:gd name="connsiteX1167" fmla="*/ 527636 w 874603"/>
                <a:gd name="connsiteY1167" fmla="*/ 24116 h 538625"/>
                <a:gd name="connsiteX1168" fmla="*/ 581842 w 874603"/>
                <a:gd name="connsiteY1168" fmla="*/ 23084 h 538625"/>
                <a:gd name="connsiteX1169" fmla="*/ 581346 w 874603"/>
                <a:gd name="connsiteY1169" fmla="*/ 29037 h 538625"/>
                <a:gd name="connsiteX1170" fmla="*/ 577377 w 874603"/>
                <a:gd name="connsiteY1170" fmla="*/ 29037 h 538625"/>
                <a:gd name="connsiteX1171" fmla="*/ 577377 w 874603"/>
                <a:gd name="connsiteY1171" fmla="*/ 24275 h 538625"/>
                <a:gd name="connsiteX1172" fmla="*/ 581842 w 874603"/>
                <a:gd name="connsiteY1172" fmla="*/ 23084 h 538625"/>
                <a:gd name="connsiteX1173" fmla="*/ 704377 w 874603"/>
                <a:gd name="connsiteY1173" fmla="*/ 22052 h 538625"/>
                <a:gd name="connsiteX1174" fmla="*/ 710022 w 874603"/>
                <a:gd name="connsiteY1174" fmla="*/ 23322 h 538625"/>
                <a:gd name="connsiteX1175" fmla="*/ 707199 w 874603"/>
                <a:gd name="connsiteY1175" fmla="*/ 25862 h 538625"/>
                <a:gd name="connsiteX1176" fmla="*/ 704377 w 874603"/>
                <a:gd name="connsiteY1176" fmla="*/ 24592 h 538625"/>
                <a:gd name="connsiteX1177" fmla="*/ 704377 w 874603"/>
                <a:gd name="connsiteY1177" fmla="*/ 22052 h 538625"/>
                <a:gd name="connsiteX1178" fmla="*/ 712844 w 874603"/>
                <a:gd name="connsiteY1178" fmla="*/ 20782 h 538625"/>
                <a:gd name="connsiteX1179" fmla="*/ 712844 w 874603"/>
                <a:gd name="connsiteY1179" fmla="*/ 25862 h 538625"/>
                <a:gd name="connsiteX1180" fmla="*/ 710022 w 874603"/>
                <a:gd name="connsiteY1180" fmla="*/ 23322 h 538625"/>
                <a:gd name="connsiteX1181" fmla="*/ 712844 w 874603"/>
                <a:gd name="connsiteY1181" fmla="*/ 20782 h 538625"/>
                <a:gd name="connsiteX1182" fmla="*/ 542452 w 874603"/>
                <a:gd name="connsiteY1182" fmla="*/ 19512 h 538625"/>
                <a:gd name="connsiteX1183" fmla="*/ 544040 w 874603"/>
                <a:gd name="connsiteY1183" fmla="*/ 19512 h 538625"/>
                <a:gd name="connsiteX1184" fmla="*/ 544040 w 874603"/>
                <a:gd name="connsiteY1184" fmla="*/ 21100 h 538625"/>
                <a:gd name="connsiteX1185" fmla="*/ 542452 w 874603"/>
                <a:gd name="connsiteY1185" fmla="*/ 19512 h 538625"/>
                <a:gd name="connsiteX1186" fmla="*/ 519434 w 874603"/>
                <a:gd name="connsiteY1186" fmla="*/ 19512 h 538625"/>
                <a:gd name="connsiteX1187" fmla="*/ 519434 w 874603"/>
                <a:gd name="connsiteY1187" fmla="*/ 25862 h 538625"/>
                <a:gd name="connsiteX1188" fmla="*/ 517052 w 874603"/>
                <a:gd name="connsiteY1188" fmla="*/ 24592 h 538625"/>
                <a:gd name="connsiteX1189" fmla="*/ 519434 w 874603"/>
                <a:gd name="connsiteY1189" fmla="*/ 19512 h 538625"/>
                <a:gd name="connsiteX1190" fmla="*/ 571980 w 874603"/>
                <a:gd name="connsiteY1190" fmla="*/ 11574 h 538625"/>
                <a:gd name="connsiteX1191" fmla="*/ 569440 w 874603"/>
                <a:gd name="connsiteY1191" fmla="*/ 14749 h 538625"/>
                <a:gd name="connsiteX1192" fmla="*/ 571980 w 874603"/>
                <a:gd name="connsiteY1192" fmla="*/ 11574 h 538625"/>
                <a:gd name="connsiteX1193" fmla="*/ 557874 w 874603"/>
                <a:gd name="connsiteY1193" fmla="*/ 6812 h 538625"/>
                <a:gd name="connsiteX1194" fmla="*/ 563316 w 874603"/>
                <a:gd name="connsiteY1194" fmla="*/ 9352 h 538625"/>
                <a:gd name="connsiteX1195" fmla="*/ 561956 w 874603"/>
                <a:gd name="connsiteY1195" fmla="*/ 13162 h 538625"/>
                <a:gd name="connsiteX1196" fmla="*/ 564677 w 874603"/>
                <a:gd name="connsiteY1196" fmla="*/ 18242 h 538625"/>
                <a:gd name="connsiteX1197" fmla="*/ 563316 w 874603"/>
                <a:gd name="connsiteY1197" fmla="*/ 19512 h 538625"/>
                <a:gd name="connsiteX1198" fmla="*/ 559234 w 874603"/>
                <a:gd name="connsiteY1198" fmla="*/ 15702 h 538625"/>
                <a:gd name="connsiteX1199" fmla="*/ 555152 w 874603"/>
                <a:gd name="connsiteY1199" fmla="*/ 11892 h 538625"/>
                <a:gd name="connsiteX1200" fmla="*/ 557874 w 874603"/>
                <a:gd name="connsiteY1200" fmla="*/ 6812 h 538625"/>
                <a:gd name="connsiteX1201" fmla="*/ 345565 w 874603"/>
                <a:gd name="connsiteY1201" fmla="*/ 283 h 538625"/>
                <a:gd name="connsiteX1202" fmla="*/ 379502 w 874603"/>
                <a:gd name="connsiteY1202" fmla="*/ 10144 h 538625"/>
                <a:gd name="connsiteX1203" fmla="*/ 404955 w 874603"/>
                <a:gd name="connsiteY1203" fmla="*/ 20005 h 538625"/>
                <a:gd name="connsiteX1204" fmla="*/ 444548 w 874603"/>
                <a:gd name="connsiteY1204" fmla="*/ 38319 h 538625"/>
                <a:gd name="connsiteX1205" fmla="*/ 454446 w 874603"/>
                <a:gd name="connsiteY1205" fmla="*/ 48180 h 538625"/>
                <a:gd name="connsiteX1206" fmla="*/ 445962 w 874603"/>
                <a:gd name="connsiteY1206" fmla="*/ 58041 h 538625"/>
                <a:gd name="connsiteX1207" fmla="*/ 443134 w 874603"/>
                <a:gd name="connsiteY1207" fmla="*/ 60859 h 538625"/>
                <a:gd name="connsiteX1208" fmla="*/ 438891 w 874603"/>
                <a:gd name="connsiteY1208" fmla="*/ 58041 h 538625"/>
                <a:gd name="connsiteX1209" fmla="*/ 437477 w 874603"/>
                <a:gd name="connsiteY1209" fmla="*/ 60859 h 538625"/>
                <a:gd name="connsiteX1210" fmla="*/ 436063 w 874603"/>
                <a:gd name="connsiteY1210" fmla="*/ 58041 h 538625"/>
                <a:gd name="connsiteX1211" fmla="*/ 428993 w 874603"/>
                <a:gd name="connsiteY1211" fmla="*/ 63676 h 538625"/>
                <a:gd name="connsiteX1212" fmla="*/ 428993 w 874603"/>
                <a:gd name="connsiteY1212" fmla="*/ 65085 h 538625"/>
                <a:gd name="connsiteX1213" fmla="*/ 423337 w 874603"/>
                <a:gd name="connsiteY1213" fmla="*/ 65085 h 538625"/>
                <a:gd name="connsiteX1214" fmla="*/ 420509 w 874603"/>
                <a:gd name="connsiteY1214" fmla="*/ 73538 h 538625"/>
                <a:gd name="connsiteX1215" fmla="*/ 420509 w 874603"/>
                <a:gd name="connsiteY1215" fmla="*/ 72129 h 538625"/>
                <a:gd name="connsiteX1216" fmla="*/ 423337 w 874603"/>
                <a:gd name="connsiteY1216" fmla="*/ 72129 h 538625"/>
                <a:gd name="connsiteX1217" fmla="*/ 416267 w 874603"/>
                <a:gd name="connsiteY1217" fmla="*/ 79173 h 538625"/>
                <a:gd name="connsiteX1218" fmla="*/ 420509 w 874603"/>
                <a:gd name="connsiteY1218" fmla="*/ 89034 h 538625"/>
                <a:gd name="connsiteX1219" fmla="*/ 420509 w 874603"/>
                <a:gd name="connsiteY1219" fmla="*/ 96078 h 538625"/>
                <a:gd name="connsiteX1220" fmla="*/ 417681 w 874603"/>
                <a:gd name="connsiteY1220" fmla="*/ 97486 h 538625"/>
                <a:gd name="connsiteX1221" fmla="*/ 421216 w 874603"/>
                <a:gd name="connsiteY1221" fmla="*/ 98191 h 538625"/>
                <a:gd name="connsiteX1222" fmla="*/ 424186 w 874603"/>
                <a:gd name="connsiteY1222" fmla="*/ 95232 h 538625"/>
                <a:gd name="connsiteX1223" fmla="*/ 423337 w 874603"/>
                <a:gd name="connsiteY1223" fmla="*/ 100304 h 538625"/>
                <a:gd name="connsiteX1224" fmla="*/ 428993 w 874603"/>
                <a:gd name="connsiteY1224" fmla="*/ 105939 h 538625"/>
                <a:gd name="connsiteX1225" fmla="*/ 427579 w 874603"/>
                <a:gd name="connsiteY1225" fmla="*/ 97486 h 538625"/>
                <a:gd name="connsiteX1226" fmla="*/ 430407 w 874603"/>
                <a:gd name="connsiteY1226" fmla="*/ 93260 h 538625"/>
                <a:gd name="connsiteX1227" fmla="*/ 434649 w 874603"/>
                <a:gd name="connsiteY1227" fmla="*/ 96078 h 538625"/>
                <a:gd name="connsiteX1228" fmla="*/ 437477 w 874603"/>
                <a:gd name="connsiteY1228" fmla="*/ 90443 h 538625"/>
                <a:gd name="connsiteX1229" fmla="*/ 436063 w 874603"/>
                <a:gd name="connsiteY1229" fmla="*/ 89034 h 538625"/>
                <a:gd name="connsiteX1230" fmla="*/ 437477 w 874603"/>
                <a:gd name="connsiteY1230" fmla="*/ 83399 h 538625"/>
                <a:gd name="connsiteX1231" fmla="*/ 450204 w 874603"/>
                <a:gd name="connsiteY1231" fmla="*/ 80581 h 538625"/>
                <a:gd name="connsiteX1232" fmla="*/ 448790 w 874603"/>
                <a:gd name="connsiteY1232" fmla="*/ 65085 h 538625"/>
                <a:gd name="connsiteX1233" fmla="*/ 454446 w 874603"/>
                <a:gd name="connsiteY1233" fmla="*/ 60859 h 538625"/>
                <a:gd name="connsiteX1234" fmla="*/ 461516 w 874603"/>
                <a:gd name="connsiteY1234" fmla="*/ 48180 h 538625"/>
                <a:gd name="connsiteX1235" fmla="*/ 474242 w 874603"/>
                <a:gd name="connsiteY1235" fmla="*/ 52406 h 538625"/>
                <a:gd name="connsiteX1236" fmla="*/ 474242 w 874603"/>
                <a:gd name="connsiteY1236" fmla="*/ 55224 h 538625"/>
                <a:gd name="connsiteX1237" fmla="*/ 478484 w 874603"/>
                <a:gd name="connsiteY1237" fmla="*/ 52406 h 538625"/>
                <a:gd name="connsiteX1238" fmla="*/ 478484 w 874603"/>
                <a:gd name="connsiteY1238" fmla="*/ 50998 h 538625"/>
                <a:gd name="connsiteX1239" fmla="*/ 481312 w 874603"/>
                <a:gd name="connsiteY1239" fmla="*/ 52406 h 538625"/>
                <a:gd name="connsiteX1240" fmla="*/ 482726 w 874603"/>
                <a:gd name="connsiteY1240" fmla="*/ 50998 h 538625"/>
                <a:gd name="connsiteX1241" fmla="*/ 482726 w 874603"/>
                <a:gd name="connsiteY1241" fmla="*/ 63676 h 538625"/>
                <a:gd name="connsiteX1242" fmla="*/ 488383 w 874603"/>
                <a:gd name="connsiteY1242" fmla="*/ 63676 h 538625"/>
                <a:gd name="connsiteX1243" fmla="*/ 486968 w 874603"/>
                <a:gd name="connsiteY1243" fmla="*/ 55224 h 538625"/>
                <a:gd name="connsiteX1244" fmla="*/ 489797 w 874603"/>
                <a:gd name="connsiteY1244" fmla="*/ 55224 h 538625"/>
                <a:gd name="connsiteX1245" fmla="*/ 485554 w 874603"/>
                <a:gd name="connsiteY1245" fmla="*/ 46771 h 538625"/>
                <a:gd name="connsiteX1246" fmla="*/ 486968 w 874603"/>
                <a:gd name="connsiteY1246" fmla="*/ 45363 h 538625"/>
                <a:gd name="connsiteX1247" fmla="*/ 484140 w 874603"/>
                <a:gd name="connsiteY1247" fmla="*/ 45363 h 538625"/>
                <a:gd name="connsiteX1248" fmla="*/ 484140 w 874603"/>
                <a:gd name="connsiteY1248" fmla="*/ 46771 h 538625"/>
                <a:gd name="connsiteX1249" fmla="*/ 482726 w 874603"/>
                <a:gd name="connsiteY1249" fmla="*/ 46771 h 538625"/>
                <a:gd name="connsiteX1250" fmla="*/ 482726 w 874603"/>
                <a:gd name="connsiteY1250" fmla="*/ 42545 h 538625"/>
                <a:gd name="connsiteX1251" fmla="*/ 486968 w 874603"/>
                <a:gd name="connsiteY1251" fmla="*/ 42545 h 538625"/>
                <a:gd name="connsiteX1252" fmla="*/ 494039 w 874603"/>
                <a:gd name="connsiteY1252" fmla="*/ 55224 h 538625"/>
                <a:gd name="connsiteX1253" fmla="*/ 496867 w 874603"/>
                <a:gd name="connsiteY1253" fmla="*/ 52406 h 538625"/>
                <a:gd name="connsiteX1254" fmla="*/ 492625 w 874603"/>
                <a:gd name="connsiteY1254" fmla="*/ 46771 h 538625"/>
                <a:gd name="connsiteX1255" fmla="*/ 494039 w 874603"/>
                <a:gd name="connsiteY1255" fmla="*/ 39728 h 538625"/>
                <a:gd name="connsiteX1256" fmla="*/ 494039 w 874603"/>
                <a:gd name="connsiteY1256" fmla="*/ 46771 h 538625"/>
                <a:gd name="connsiteX1257" fmla="*/ 498281 w 874603"/>
                <a:gd name="connsiteY1257" fmla="*/ 35501 h 538625"/>
                <a:gd name="connsiteX1258" fmla="*/ 498281 w 874603"/>
                <a:gd name="connsiteY1258" fmla="*/ 32684 h 538625"/>
                <a:gd name="connsiteX1259" fmla="*/ 503937 w 874603"/>
                <a:gd name="connsiteY1259" fmla="*/ 31275 h 538625"/>
                <a:gd name="connsiteX1260" fmla="*/ 503937 w 874603"/>
                <a:gd name="connsiteY1260" fmla="*/ 29866 h 538625"/>
                <a:gd name="connsiteX1261" fmla="*/ 515249 w 874603"/>
                <a:gd name="connsiteY1261" fmla="*/ 36910 h 538625"/>
                <a:gd name="connsiteX1262" fmla="*/ 523733 w 874603"/>
                <a:gd name="connsiteY1262" fmla="*/ 36910 h 538625"/>
                <a:gd name="connsiteX1263" fmla="*/ 525147 w 874603"/>
                <a:gd name="connsiteY1263" fmla="*/ 39728 h 538625"/>
                <a:gd name="connsiteX1264" fmla="*/ 526561 w 874603"/>
                <a:gd name="connsiteY1264" fmla="*/ 39728 h 538625"/>
                <a:gd name="connsiteX1265" fmla="*/ 532217 w 874603"/>
                <a:gd name="connsiteY1265" fmla="*/ 43954 h 538625"/>
                <a:gd name="connsiteX1266" fmla="*/ 537874 w 874603"/>
                <a:gd name="connsiteY1266" fmla="*/ 43954 h 538625"/>
                <a:gd name="connsiteX1267" fmla="*/ 533632 w 874603"/>
                <a:gd name="connsiteY1267" fmla="*/ 46771 h 538625"/>
                <a:gd name="connsiteX1268" fmla="*/ 529389 w 874603"/>
                <a:gd name="connsiteY1268" fmla="*/ 43954 h 538625"/>
                <a:gd name="connsiteX1269" fmla="*/ 522319 w 874603"/>
                <a:gd name="connsiteY1269" fmla="*/ 56633 h 538625"/>
                <a:gd name="connsiteX1270" fmla="*/ 516663 w 874603"/>
                <a:gd name="connsiteY1270" fmla="*/ 62268 h 538625"/>
                <a:gd name="connsiteX1271" fmla="*/ 520905 w 874603"/>
                <a:gd name="connsiteY1271" fmla="*/ 65085 h 538625"/>
                <a:gd name="connsiteX1272" fmla="*/ 518077 w 874603"/>
                <a:gd name="connsiteY1272" fmla="*/ 69311 h 538625"/>
                <a:gd name="connsiteX1273" fmla="*/ 519491 w 874603"/>
                <a:gd name="connsiteY1273" fmla="*/ 69311 h 538625"/>
                <a:gd name="connsiteX1274" fmla="*/ 518077 w 874603"/>
                <a:gd name="connsiteY1274" fmla="*/ 76355 h 538625"/>
                <a:gd name="connsiteX1275" fmla="*/ 523733 w 874603"/>
                <a:gd name="connsiteY1275" fmla="*/ 72129 h 538625"/>
                <a:gd name="connsiteX1276" fmla="*/ 525147 w 874603"/>
                <a:gd name="connsiteY1276" fmla="*/ 65085 h 538625"/>
                <a:gd name="connsiteX1277" fmla="*/ 530803 w 874603"/>
                <a:gd name="connsiteY1277" fmla="*/ 60859 h 538625"/>
                <a:gd name="connsiteX1278" fmla="*/ 529389 w 874603"/>
                <a:gd name="connsiteY1278" fmla="*/ 58041 h 538625"/>
                <a:gd name="connsiteX1279" fmla="*/ 532217 w 874603"/>
                <a:gd name="connsiteY1279" fmla="*/ 58041 h 538625"/>
                <a:gd name="connsiteX1280" fmla="*/ 532217 w 874603"/>
                <a:gd name="connsiteY1280" fmla="*/ 63676 h 538625"/>
                <a:gd name="connsiteX1281" fmla="*/ 535046 w 874603"/>
                <a:gd name="connsiteY1281" fmla="*/ 58041 h 538625"/>
                <a:gd name="connsiteX1282" fmla="*/ 530803 w 874603"/>
                <a:gd name="connsiteY1282" fmla="*/ 53815 h 538625"/>
                <a:gd name="connsiteX1283" fmla="*/ 533632 w 874603"/>
                <a:gd name="connsiteY1283" fmla="*/ 52406 h 538625"/>
                <a:gd name="connsiteX1284" fmla="*/ 535046 w 874603"/>
                <a:gd name="connsiteY1284" fmla="*/ 55224 h 538625"/>
                <a:gd name="connsiteX1285" fmla="*/ 537874 w 874603"/>
                <a:gd name="connsiteY1285" fmla="*/ 55224 h 538625"/>
                <a:gd name="connsiteX1286" fmla="*/ 535046 w 874603"/>
                <a:gd name="connsiteY1286" fmla="*/ 50998 h 538625"/>
                <a:gd name="connsiteX1287" fmla="*/ 542116 w 874603"/>
                <a:gd name="connsiteY1287" fmla="*/ 50998 h 538625"/>
                <a:gd name="connsiteX1288" fmla="*/ 543530 w 874603"/>
                <a:gd name="connsiteY1288" fmla="*/ 58041 h 538625"/>
                <a:gd name="connsiteX1289" fmla="*/ 548479 w 874603"/>
                <a:gd name="connsiteY1289" fmla="*/ 53111 h 538625"/>
                <a:gd name="connsiteX1290" fmla="*/ 548715 w 874603"/>
                <a:gd name="connsiteY1290" fmla="*/ 52876 h 538625"/>
                <a:gd name="connsiteX1291" fmla="*/ 550165 w 874603"/>
                <a:gd name="connsiteY1291" fmla="*/ 54032 h 538625"/>
                <a:gd name="connsiteX1292" fmla="*/ 551307 w 874603"/>
                <a:gd name="connsiteY1292" fmla="*/ 55928 h 538625"/>
                <a:gd name="connsiteX1293" fmla="*/ 553428 w 874603"/>
                <a:gd name="connsiteY1293" fmla="*/ 59450 h 538625"/>
                <a:gd name="connsiteX1294" fmla="*/ 547772 w 874603"/>
                <a:gd name="connsiteY1294" fmla="*/ 65085 h 538625"/>
                <a:gd name="connsiteX1295" fmla="*/ 546358 w 874603"/>
                <a:gd name="connsiteY1295" fmla="*/ 76355 h 538625"/>
                <a:gd name="connsiteX1296" fmla="*/ 544944 w 874603"/>
                <a:gd name="connsiteY1296" fmla="*/ 73538 h 538625"/>
                <a:gd name="connsiteX1297" fmla="*/ 540702 w 874603"/>
                <a:gd name="connsiteY1297" fmla="*/ 77764 h 538625"/>
                <a:gd name="connsiteX1298" fmla="*/ 540702 w 874603"/>
                <a:gd name="connsiteY1298" fmla="*/ 73538 h 538625"/>
                <a:gd name="connsiteX1299" fmla="*/ 537874 w 874603"/>
                <a:gd name="connsiteY1299" fmla="*/ 77764 h 538625"/>
                <a:gd name="connsiteX1300" fmla="*/ 540702 w 874603"/>
                <a:gd name="connsiteY1300" fmla="*/ 84808 h 538625"/>
                <a:gd name="connsiteX1301" fmla="*/ 544944 w 874603"/>
                <a:gd name="connsiteY1301" fmla="*/ 80581 h 538625"/>
                <a:gd name="connsiteX1302" fmla="*/ 546358 w 874603"/>
                <a:gd name="connsiteY1302" fmla="*/ 90443 h 538625"/>
                <a:gd name="connsiteX1303" fmla="*/ 553428 w 874603"/>
                <a:gd name="connsiteY1303" fmla="*/ 94669 h 538625"/>
                <a:gd name="connsiteX1304" fmla="*/ 553428 w 874603"/>
                <a:gd name="connsiteY1304" fmla="*/ 90443 h 538625"/>
                <a:gd name="connsiteX1305" fmla="*/ 549186 w 874603"/>
                <a:gd name="connsiteY1305" fmla="*/ 87625 h 538625"/>
                <a:gd name="connsiteX1306" fmla="*/ 554842 w 874603"/>
                <a:gd name="connsiteY1306" fmla="*/ 80581 h 538625"/>
                <a:gd name="connsiteX1307" fmla="*/ 552297 w 874603"/>
                <a:gd name="connsiteY1307" fmla="*/ 78891 h 538625"/>
                <a:gd name="connsiteX1308" fmla="*/ 554842 w 874603"/>
                <a:gd name="connsiteY1308" fmla="*/ 76355 h 538625"/>
                <a:gd name="connsiteX1309" fmla="*/ 552014 w 874603"/>
                <a:gd name="connsiteY1309" fmla="*/ 69311 h 538625"/>
                <a:gd name="connsiteX1310" fmla="*/ 561912 w 874603"/>
                <a:gd name="connsiteY1310" fmla="*/ 67903 h 538625"/>
                <a:gd name="connsiteX1311" fmla="*/ 564740 w 874603"/>
                <a:gd name="connsiteY1311" fmla="*/ 67903 h 538625"/>
                <a:gd name="connsiteX1312" fmla="*/ 566154 w 874603"/>
                <a:gd name="connsiteY1312" fmla="*/ 72129 h 538625"/>
                <a:gd name="connsiteX1313" fmla="*/ 560498 w 874603"/>
                <a:gd name="connsiteY1313" fmla="*/ 70720 h 538625"/>
                <a:gd name="connsiteX1314" fmla="*/ 561912 w 874603"/>
                <a:gd name="connsiteY1314" fmla="*/ 79173 h 538625"/>
                <a:gd name="connsiteX1315" fmla="*/ 566154 w 874603"/>
                <a:gd name="connsiteY1315" fmla="*/ 77764 h 538625"/>
                <a:gd name="connsiteX1316" fmla="*/ 563326 w 874603"/>
                <a:gd name="connsiteY1316" fmla="*/ 89034 h 538625"/>
                <a:gd name="connsiteX1317" fmla="*/ 564740 w 874603"/>
                <a:gd name="connsiteY1317" fmla="*/ 94669 h 538625"/>
                <a:gd name="connsiteX1318" fmla="*/ 560498 w 874603"/>
                <a:gd name="connsiteY1318" fmla="*/ 98895 h 538625"/>
                <a:gd name="connsiteX1319" fmla="*/ 564740 w 874603"/>
                <a:gd name="connsiteY1319" fmla="*/ 101713 h 538625"/>
                <a:gd name="connsiteX1320" fmla="*/ 564740 w 874603"/>
                <a:gd name="connsiteY1320" fmla="*/ 100304 h 538625"/>
                <a:gd name="connsiteX1321" fmla="*/ 564740 w 874603"/>
                <a:gd name="connsiteY1321" fmla="*/ 97486 h 538625"/>
                <a:gd name="connsiteX1322" fmla="*/ 566154 w 874603"/>
                <a:gd name="connsiteY1322" fmla="*/ 97486 h 538625"/>
                <a:gd name="connsiteX1323" fmla="*/ 568982 w 874603"/>
                <a:gd name="connsiteY1323" fmla="*/ 101713 h 538625"/>
                <a:gd name="connsiteX1324" fmla="*/ 571810 w 874603"/>
                <a:gd name="connsiteY1324" fmla="*/ 89034 h 538625"/>
                <a:gd name="connsiteX1325" fmla="*/ 573224 w 874603"/>
                <a:gd name="connsiteY1325" fmla="*/ 91851 h 538625"/>
                <a:gd name="connsiteX1326" fmla="*/ 574638 w 874603"/>
                <a:gd name="connsiteY1326" fmla="*/ 90443 h 538625"/>
                <a:gd name="connsiteX1327" fmla="*/ 571810 w 874603"/>
                <a:gd name="connsiteY1327" fmla="*/ 84808 h 538625"/>
                <a:gd name="connsiteX1328" fmla="*/ 580295 w 874603"/>
                <a:gd name="connsiteY1328" fmla="*/ 94669 h 538625"/>
                <a:gd name="connsiteX1329" fmla="*/ 583123 w 874603"/>
                <a:gd name="connsiteY1329" fmla="*/ 90443 h 538625"/>
                <a:gd name="connsiteX1330" fmla="*/ 581709 w 874603"/>
                <a:gd name="connsiteY1330" fmla="*/ 83399 h 538625"/>
                <a:gd name="connsiteX1331" fmla="*/ 585951 w 874603"/>
                <a:gd name="connsiteY1331" fmla="*/ 93260 h 538625"/>
                <a:gd name="connsiteX1332" fmla="*/ 585951 w 874603"/>
                <a:gd name="connsiteY1332" fmla="*/ 100304 h 538625"/>
                <a:gd name="connsiteX1333" fmla="*/ 583123 w 874603"/>
                <a:gd name="connsiteY1333" fmla="*/ 98895 h 538625"/>
                <a:gd name="connsiteX1334" fmla="*/ 581709 w 874603"/>
                <a:gd name="connsiteY1334" fmla="*/ 105939 h 538625"/>
                <a:gd name="connsiteX1335" fmla="*/ 585951 w 874603"/>
                <a:gd name="connsiteY1335" fmla="*/ 108756 h 538625"/>
                <a:gd name="connsiteX1336" fmla="*/ 587365 w 874603"/>
                <a:gd name="connsiteY1336" fmla="*/ 105939 h 538625"/>
                <a:gd name="connsiteX1337" fmla="*/ 594435 w 874603"/>
                <a:gd name="connsiteY1337" fmla="*/ 104530 h 538625"/>
                <a:gd name="connsiteX1338" fmla="*/ 597263 w 874603"/>
                <a:gd name="connsiteY1338" fmla="*/ 108756 h 538625"/>
                <a:gd name="connsiteX1339" fmla="*/ 598677 w 874603"/>
                <a:gd name="connsiteY1339" fmla="*/ 110165 h 538625"/>
                <a:gd name="connsiteX1340" fmla="*/ 597263 w 874603"/>
                <a:gd name="connsiteY1340" fmla="*/ 117209 h 538625"/>
                <a:gd name="connsiteX1341" fmla="*/ 602919 w 874603"/>
                <a:gd name="connsiteY1341" fmla="*/ 125661 h 538625"/>
                <a:gd name="connsiteX1342" fmla="*/ 604333 w 874603"/>
                <a:gd name="connsiteY1342" fmla="*/ 114391 h 538625"/>
                <a:gd name="connsiteX1343" fmla="*/ 601505 w 874603"/>
                <a:gd name="connsiteY1343" fmla="*/ 110165 h 538625"/>
                <a:gd name="connsiteX1344" fmla="*/ 602919 w 874603"/>
                <a:gd name="connsiteY1344" fmla="*/ 108756 h 538625"/>
                <a:gd name="connsiteX1345" fmla="*/ 598677 w 874603"/>
                <a:gd name="connsiteY1345" fmla="*/ 105939 h 538625"/>
                <a:gd name="connsiteX1346" fmla="*/ 600091 w 874603"/>
                <a:gd name="connsiteY1346" fmla="*/ 104530 h 538625"/>
                <a:gd name="connsiteX1347" fmla="*/ 597263 w 874603"/>
                <a:gd name="connsiteY1347" fmla="*/ 96078 h 538625"/>
                <a:gd name="connsiteX1348" fmla="*/ 600091 w 874603"/>
                <a:gd name="connsiteY1348" fmla="*/ 89034 h 538625"/>
                <a:gd name="connsiteX1349" fmla="*/ 595849 w 874603"/>
                <a:gd name="connsiteY1349" fmla="*/ 83399 h 538625"/>
                <a:gd name="connsiteX1350" fmla="*/ 594435 w 874603"/>
                <a:gd name="connsiteY1350" fmla="*/ 84808 h 538625"/>
                <a:gd name="connsiteX1351" fmla="*/ 597263 w 874603"/>
                <a:gd name="connsiteY1351" fmla="*/ 87625 h 538625"/>
                <a:gd name="connsiteX1352" fmla="*/ 594435 w 874603"/>
                <a:gd name="connsiteY1352" fmla="*/ 97486 h 538625"/>
                <a:gd name="connsiteX1353" fmla="*/ 588779 w 874603"/>
                <a:gd name="connsiteY1353" fmla="*/ 90443 h 538625"/>
                <a:gd name="connsiteX1354" fmla="*/ 587365 w 874603"/>
                <a:gd name="connsiteY1354" fmla="*/ 80581 h 538625"/>
                <a:gd name="connsiteX1355" fmla="*/ 587365 w 874603"/>
                <a:gd name="connsiteY1355" fmla="*/ 76355 h 538625"/>
                <a:gd name="connsiteX1356" fmla="*/ 578881 w 874603"/>
                <a:gd name="connsiteY1356" fmla="*/ 77764 h 538625"/>
                <a:gd name="connsiteX1357" fmla="*/ 577467 w 874603"/>
                <a:gd name="connsiteY1357" fmla="*/ 76355 h 538625"/>
                <a:gd name="connsiteX1358" fmla="*/ 570396 w 874603"/>
                <a:gd name="connsiteY1358" fmla="*/ 73538 h 538625"/>
                <a:gd name="connsiteX1359" fmla="*/ 566154 w 874603"/>
                <a:gd name="connsiteY1359" fmla="*/ 67903 h 538625"/>
                <a:gd name="connsiteX1360" fmla="*/ 567568 w 874603"/>
                <a:gd name="connsiteY1360" fmla="*/ 60859 h 538625"/>
                <a:gd name="connsiteX1361" fmla="*/ 559084 w 874603"/>
                <a:gd name="connsiteY1361" fmla="*/ 62268 h 538625"/>
                <a:gd name="connsiteX1362" fmla="*/ 556256 w 874603"/>
                <a:gd name="connsiteY1362" fmla="*/ 55224 h 538625"/>
                <a:gd name="connsiteX1363" fmla="*/ 553428 w 874603"/>
                <a:gd name="connsiteY1363" fmla="*/ 56633 h 538625"/>
                <a:gd name="connsiteX1364" fmla="*/ 550165 w 874603"/>
                <a:gd name="connsiteY1364" fmla="*/ 54032 h 538625"/>
                <a:gd name="connsiteX1365" fmla="*/ 549186 w 874603"/>
                <a:gd name="connsiteY1365" fmla="*/ 52406 h 538625"/>
                <a:gd name="connsiteX1366" fmla="*/ 548715 w 874603"/>
                <a:gd name="connsiteY1366" fmla="*/ 52876 h 538625"/>
                <a:gd name="connsiteX1367" fmla="*/ 546358 w 874603"/>
                <a:gd name="connsiteY1367" fmla="*/ 50998 h 538625"/>
                <a:gd name="connsiteX1368" fmla="*/ 544944 w 874603"/>
                <a:gd name="connsiteY1368" fmla="*/ 50998 h 538625"/>
                <a:gd name="connsiteX1369" fmla="*/ 542116 w 874603"/>
                <a:gd name="connsiteY1369" fmla="*/ 45363 h 538625"/>
                <a:gd name="connsiteX1370" fmla="*/ 543530 w 874603"/>
                <a:gd name="connsiteY1370" fmla="*/ 42545 h 538625"/>
                <a:gd name="connsiteX1371" fmla="*/ 546358 w 874603"/>
                <a:gd name="connsiteY1371" fmla="*/ 43954 h 538625"/>
                <a:gd name="connsiteX1372" fmla="*/ 546358 w 874603"/>
                <a:gd name="connsiteY1372" fmla="*/ 35501 h 538625"/>
                <a:gd name="connsiteX1373" fmla="*/ 546358 w 874603"/>
                <a:gd name="connsiteY1373" fmla="*/ 34093 h 538625"/>
                <a:gd name="connsiteX1374" fmla="*/ 542116 w 874603"/>
                <a:gd name="connsiteY1374" fmla="*/ 36910 h 538625"/>
                <a:gd name="connsiteX1375" fmla="*/ 549186 w 874603"/>
                <a:gd name="connsiteY1375" fmla="*/ 27049 h 538625"/>
                <a:gd name="connsiteX1376" fmla="*/ 547772 w 874603"/>
                <a:gd name="connsiteY1376" fmla="*/ 20005 h 538625"/>
                <a:gd name="connsiteX1377" fmla="*/ 546358 w 874603"/>
                <a:gd name="connsiteY1377" fmla="*/ 17188 h 538625"/>
                <a:gd name="connsiteX1378" fmla="*/ 552014 w 874603"/>
                <a:gd name="connsiteY1378" fmla="*/ 12961 h 538625"/>
                <a:gd name="connsiteX1379" fmla="*/ 557670 w 874603"/>
                <a:gd name="connsiteY1379" fmla="*/ 21414 h 538625"/>
                <a:gd name="connsiteX1380" fmla="*/ 560498 w 874603"/>
                <a:gd name="connsiteY1380" fmla="*/ 21414 h 538625"/>
                <a:gd name="connsiteX1381" fmla="*/ 560498 w 874603"/>
                <a:gd name="connsiteY1381" fmla="*/ 29866 h 538625"/>
                <a:gd name="connsiteX1382" fmla="*/ 557670 w 874603"/>
                <a:gd name="connsiteY1382" fmla="*/ 35501 h 538625"/>
                <a:gd name="connsiteX1383" fmla="*/ 553428 w 874603"/>
                <a:gd name="connsiteY1383" fmla="*/ 28458 h 538625"/>
                <a:gd name="connsiteX1384" fmla="*/ 554842 w 874603"/>
                <a:gd name="connsiteY1384" fmla="*/ 36910 h 538625"/>
                <a:gd name="connsiteX1385" fmla="*/ 557670 w 874603"/>
                <a:gd name="connsiteY1385" fmla="*/ 50998 h 538625"/>
                <a:gd name="connsiteX1386" fmla="*/ 559084 w 874603"/>
                <a:gd name="connsiteY1386" fmla="*/ 39728 h 538625"/>
                <a:gd name="connsiteX1387" fmla="*/ 571810 w 874603"/>
                <a:gd name="connsiteY1387" fmla="*/ 35501 h 538625"/>
                <a:gd name="connsiteX1388" fmla="*/ 573224 w 874603"/>
                <a:gd name="connsiteY1388" fmla="*/ 35501 h 538625"/>
                <a:gd name="connsiteX1389" fmla="*/ 568982 w 874603"/>
                <a:gd name="connsiteY1389" fmla="*/ 50998 h 538625"/>
                <a:gd name="connsiteX1390" fmla="*/ 564740 w 874603"/>
                <a:gd name="connsiteY1390" fmla="*/ 45363 h 538625"/>
                <a:gd name="connsiteX1391" fmla="*/ 561912 w 874603"/>
                <a:gd name="connsiteY1391" fmla="*/ 46771 h 538625"/>
                <a:gd name="connsiteX1392" fmla="*/ 568982 w 874603"/>
                <a:gd name="connsiteY1392" fmla="*/ 52406 h 538625"/>
                <a:gd name="connsiteX1393" fmla="*/ 576052 w 874603"/>
                <a:gd name="connsiteY1393" fmla="*/ 60859 h 538625"/>
                <a:gd name="connsiteX1394" fmla="*/ 580295 w 874603"/>
                <a:gd name="connsiteY1394" fmla="*/ 65085 h 538625"/>
                <a:gd name="connsiteX1395" fmla="*/ 584537 w 874603"/>
                <a:gd name="connsiteY1395" fmla="*/ 58041 h 538625"/>
                <a:gd name="connsiteX1396" fmla="*/ 595849 w 874603"/>
                <a:gd name="connsiteY1396" fmla="*/ 65085 h 538625"/>
                <a:gd name="connsiteX1397" fmla="*/ 612817 w 874603"/>
                <a:gd name="connsiteY1397" fmla="*/ 74946 h 538625"/>
                <a:gd name="connsiteX1398" fmla="*/ 618473 w 874603"/>
                <a:gd name="connsiteY1398" fmla="*/ 76355 h 538625"/>
                <a:gd name="connsiteX1399" fmla="*/ 628372 w 874603"/>
                <a:gd name="connsiteY1399" fmla="*/ 77764 h 538625"/>
                <a:gd name="connsiteX1400" fmla="*/ 631200 w 874603"/>
                <a:gd name="connsiteY1400" fmla="*/ 77764 h 538625"/>
                <a:gd name="connsiteX1401" fmla="*/ 631200 w 874603"/>
                <a:gd name="connsiteY1401" fmla="*/ 80581 h 538625"/>
                <a:gd name="connsiteX1402" fmla="*/ 635442 w 874603"/>
                <a:gd name="connsiteY1402" fmla="*/ 79173 h 538625"/>
                <a:gd name="connsiteX1403" fmla="*/ 639684 w 874603"/>
                <a:gd name="connsiteY1403" fmla="*/ 89034 h 538625"/>
                <a:gd name="connsiteX1404" fmla="*/ 643926 w 874603"/>
                <a:gd name="connsiteY1404" fmla="*/ 87625 h 538625"/>
                <a:gd name="connsiteX1405" fmla="*/ 643926 w 874603"/>
                <a:gd name="connsiteY1405" fmla="*/ 80581 h 538625"/>
                <a:gd name="connsiteX1406" fmla="*/ 641098 w 874603"/>
                <a:gd name="connsiteY1406" fmla="*/ 67903 h 538625"/>
                <a:gd name="connsiteX1407" fmla="*/ 635442 w 874603"/>
                <a:gd name="connsiteY1407" fmla="*/ 73538 h 538625"/>
                <a:gd name="connsiteX1408" fmla="*/ 638270 w 874603"/>
                <a:gd name="connsiteY1408" fmla="*/ 63676 h 538625"/>
                <a:gd name="connsiteX1409" fmla="*/ 643926 w 874603"/>
                <a:gd name="connsiteY1409" fmla="*/ 77764 h 538625"/>
                <a:gd name="connsiteX1410" fmla="*/ 645340 w 874603"/>
                <a:gd name="connsiteY1410" fmla="*/ 77764 h 538625"/>
                <a:gd name="connsiteX1411" fmla="*/ 646754 w 874603"/>
                <a:gd name="connsiteY1411" fmla="*/ 72129 h 538625"/>
                <a:gd name="connsiteX1412" fmla="*/ 653824 w 874603"/>
                <a:gd name="connsiteY1412" fmla="*/ 76355 h 538625"/>
                <a:gd name="connsiteX1413" fmla="*/ 650996 w 874603"/>
                <a:gd name="connsiteY1413" fmla="*/ 72129 h 538625"/>
                <a:gd name="connsiteX1414" fmla="*/ 658066 w 874603"/>
                <a:gd name="connsiteY1414" fmla="*/ 74946 h 538625"/>
                <a:gd name="connsiteX1415" fmla="*/ 658066 w 874603"/>
                <a:gd name="connsiteY1415" fmla="*/ 65085 h 538625"/>
                <a:gd name="connsiteX1416" fmla="*/ 646754 w 874603"/>
                <a:gd name="connsiteY1416" fmla="*/ 55224 h 538625"/>
                <a:gd name="connsiteX1417" fmla="*/ 646754 w 874603"/>
                <a:gd name="connsiteY1417" fmla="*/ 53815 h 538625"/>
                <a:gd name="connsiteX1418" fmla="*/ 649582 w 874603"/>
                <a:gd name="connsiteY1418" fmla="*/ 55224 h 538625"/>
                <a:gd name="connsiteX1419" fmla="*/ 655238 w 874603"/>
                <a:gd name="connsiteY1419" fmla="*/ 49589 h 538625"/>
                <a:gd name="connsiteX1420" fmla="*/ 653824 w 874603"/>
                <a:gd name="connsiteY1420" fmla="*/ 46771 h 538625"/>
                <a:gd name="connsiteX1421" fmla="*/ 663722 w 874603"/>
                <a:gd name="connsiteY1421" fmla="*/ 59450 h 538625"/>
                <a:gd name="connsiteX1422" fmla="*/ 669379 w 874603"/>
                <a:gd name="connsiteY1422" fmla="*/ 60859 h 538625"/>
                <a:gd name="connsiteX1423" fmla="*/ 673621 w 874603"/>
                <a:gd name="connsiteY1423" fmla="*/ 69311 h 538625"/>
                <a:gd name="connsiteX1424" fmla="*/ 679277 w 874603"/>
                <a:gd name="connsiteY1424" fmla="*/ 62268 h 538625"/>
                <a:gd name="connsiteX1425" fmla="*/ 682105 w 874603"/>
                <a:gd name="connsiteY1425" fmla="*/ 66494 h 538625"/>
                <a:gd name="connsiteX1426" fmla="*/ 686347 w 874603"/>
                <a:gd name="connsiteY1426" fmla="*/ 58041 h 538625"/>
                <a:gd name="connsiteX1427" fmla="*/ 684933 w 874603"/>
                <a:gd name="connsiteY1427" fmla="*/ 55224 h 538625"/>
                <a:gd name="connsiteX1428" fmla="*/ 687761 w 874603"/>
                <a:gd name="connsiteY1428" fmla="*/ 53815 h 538625"/>
                <a:gd name="connsiteX1429" fmla="*/ 689175 w 874603"/>
                <a:gd name="connsiteY1429" fmla="*/ 58041 h 538625"/>
                <a:gd name="connsiteX1430" fmla="*/ 699073 w 874603"/>
                <a:gd name="connsiteY1430" fmla="*/ 52406 h 538625"/>
                <a:gd name="connsiteX1431" fmla="*/ 701901 w 874603"/>
                <a:gd name="connsiteY1431" fmla="*/ 49589 h 538625"/>
                <a:gd name="connsiteX1432" fmla="*/ 701901 w 874603"/>
                <a:gd name="connsiteY1432" fmla="*/ 60859 h 538625"/>
                <a:gd name="connsiteX1433" fmla="*/ 706143 w 874603"/>
                <a:gd name="connsiteY1433" fmla="*/ 67903 h 538625"/>
                <a:gd name="connsiteX1434" fmla="*/ 707557 w 874603"/>
                <a:gd name="connsiteY1434" fmla="*/ 67903 h 538625"/>
                <a:gd name="connsiteX1435" fmla="*/ 708971 w 874603"/>
                <a:gd name="connsiteY1435" fmla="*/ 70720 h 538625"/>
                <a:gd name="connsiteX1436" fmla="*/ 711800 w 874603"/>
                <a:gd name="connsiteY1436" fmla="*/ 66494 h 538625"/>
                <a:gd name="connsiteX1437" fmla="*/ 714628 w 874603"/>
                <a:gd name="connsiteY1437" fmla="*/ 72129 h 538625"/>
                <a:gd name="connsiteX1438" fmla="*/ 716042 w 874603"/>
                <a:gd name="connsiteY1438" fmla="*/ 66494 h 538625"/>
                <a:gd name="connsiteX1439" fmla="*/ 714628 w 874603"/>
                <a:gd name="connsiteY1439" fmla="*/ 58041 h 538625"/>
                <a:gd name="connsiteX1440" fmla="*/ 710385 w 874603"/>
                <a:gd name="connsiteY1440" fmla="*/ 48180 h 538625"/>
                <a:gd name="connsiteX1441" fmla="*/ 714628 w 874603"/>
                <a:gd name="connsiteY1441" fmla="*/ 46771 h 538625"/>
                <a:gd name="connsiteX1442" fmla="*/ 716042 w 874603"/>
                <a:gd name="connsiteY1442" fmla="*/ 39728 h 538625"/>
                <a:gd name="connsiteX1443" fmla="*/ 713214 w 874603"/>
                <a:gd name="connsiteY1443" fmla="*/ 39728 h 538625"/>
                <a:gd name="connsiteX1444" fmla="*/ 711800 w 874603"/>
                <a:gd name="connsiteY1444" fmla="*/ 38319 h 538625"/>
                <a:gd name="connsiteX1445" fmla="*/ 718870 w 874603"/>
                <a:gd name="connsiteY1445" fmla="*/ 35501 h 538625"/>
                <a:gd name="connsiteX1446" fmla="*/ 718870 w 874603"/>
                <a:gd name="connsiteY1446" fmla="*/ 25640 h 538625"/>
                <a:gd name="connsiteX1447" fmla="*/ 716042 w 874603"/>
                <a:gd name="connsiteY1447" fmla="*/ 24231 h 538625"/>
                <a:gd name="connsiteX1448" fmla="*/ 723112 w 874603"/>
                <a:gd name="connsiteY1448" fmla="*/ 21414 h 538625"/>
                <a:gd name="connsiteX1449" fmla="*/ 720284 w 874603"/>
                <a:gd name="connsiteY1449" fmla="*/ 28458 h 538625"/>
                <a:gd name="connsiteX1450" fmla="*/ 723112 w 874603"/>
                <a:gd name="connsiteY1450" fmla="*/ 28458 h 538625"/>
                <a:gd name="connsiteX1451" fmla="*/ 720284 w 874603"/>
                <a:gd name="connsiteY1451" fmla="*/ 29866 h 538625"/>
                <a:gd name="connsiteX1452" fmla="*/ 721698 w 874603"/>
                <a:gd name="connsiteY1452" fmla="*/ 39728 h 538625"/>
                <a:gd name="connsiteX1453" fmla="*/ 718870 w 874603"/>
                <a:gd name="connsiteY1453" fmla="*/ 39728 h 538625"/>
                <a:gd name="connsiteX1454" fmla="*/ 720284 w 874603"/>
                <a:gd name="connsiteY1454" fmla="*/ 49589 h 538625"/>
                <a:gd name="connsiteX1455" fmla="*/ 723112 w 874603"/>
                <a:gd name="connsiteY1455" fmla="*/ 62268 h 538625"/>
                <a:gd name="connsiteX1456" fmla="*/ 724526 w 874603"/>
                <a:gd name="connsiteY1456" fmla="*/ 53815 h 538625"/>
                <a:gd name="connsiteX1457" fmla="*/ 725940 w 874603"/>
                <a:gd name="connsiteY1457" fmla="*/ 52406 h 538625"/>
                <a:gd name="connsiteX1458" fmla="*/ 727354 w 874603"/>
                <a:gd name="connsiteY1458" fmla="*/ 55224 h 538625"/>
                <a:gd name="connsiteX1459" fmla="*/ 733010 w 874603"/>
                <a:gd name="connsiteY1459" fmla="*/ 39728 h 538625"/>
                <a:gd name="connsiteX1460" fmla="*/ 735838 w 874603"/>
                <a:gd name="connsiteY1460" fmla="*/ 32684 h 538625"/>
                <a:gd name="connsiteX1461" fmla="*/ 738666 w 874603"/>
                <a:gd name="connsiteY1461" fmla="*/ 35501 h 538625"/>
                <a:gd name="connsiteX1462" fmla="*/ 735838 w 874603"/>
                <a:gd name="connsiteY1462" fmla="*/ 38319 h 538625"/>
                <a:gd name="connsiteX1463" fmla="*/ 737252 w 874603"/>
                <a:gd name="connsiteY1463" fmla="*/ 39728 h 538625"/>
                <a:gd name="connsiteX1464" fmla="*/ 735838 w 874603"/>
                <a:gd name="connsiteY1464" fmla="*/ 42545 h 538625"/>
                <a:gd name="connsiteX1465" fmla="*/ 741494 w 874603"/>
                <a:gd name="connsiteY1465" fmla="*/ 46771 h 538625"/>
                <a:gd name="connsiteX1466" fmla="*/ 734424 w 874603"/>
                <a:gd name="connsiteY1466" fmla="*/ 52406 h 538625"/>
                <a:gd name="connsiteX1467" fmla="*/ 738666 w 874603"/>
                <a:gd name="connsiteY1467" fmla="*/ 52406 h 538625"/>
                <a:gd name="connsiteX1468" fmla="*/ 744322 w 874603"/>
                <a:gd name="connsiteY1468" fmla="*/ 55224 h 538625"/>
                <a:gd name="connsiteX1469" fmla="*/ 744322 w 874603"/>
                <a:gd name="connsiteY1469" fmla="*/ 60859 h 538625"/>
                <a:gd name="connsiteX1470" fmla="*/ 747150 w 874603"/>
                <a:gd name="connsiteY1470" fmla="*/ 66494 h 538625"/>
                <a:gd name="connsiteX1471" fmla="*/ 745736 w 874603"/>
                <a:gd name="connsiteY1471" fmla="*/ 72129 h 538625"/>
                <a:gd name="connsiteX1472" fmla="*/ 745736 w 874603"/>
                <a:gd name="connsiteY1472" fmla="*/ 73538 h 538625"/>
                <a:gd name="connsiteX1473" fmla="*/ 747150 w 874603"/>
                <a:gd name="connsiteY1473" fmla="*/ 73538 h 538625"/>
                <a:gd name="connsiteX1474" fmla="*/ 748564 w 874603"/>
                <a:gd name="connsiteY1474" fmla="*/ 67903 h 538625"/>
                <a:gd name="connsiteX1475" fmla="*/ 748564 w 874603"/>
                <a:gd name="connsiteY1475" fmla="*/ 86216 h 538625"/>
                <a:gd name="connsiteX1476" fmla="*/ 748564 w 874603"/>
                <a:gd name="connsiteY1476" fmla="*/ 96078 h 538625"/>
                <a:gd name="connsiteX1477" fmla="*/ 752806 w 874603"/>
                <a:gd name="connsiteY1477" fmla="*/ 94669 h 538625"/>
                <a:gd name="connsiteX1478" fmla="*/ 755634 w 874603"/>
                <a:gd name="connsiteY1478" fmla="*/ 98895 h 538625"/>
                <a:gd name="connsiteX1479" fmla="*/ 754220 w 874603"/>
                <a:gd name="connsiteY1479" fmla="*/ 98895 h 538625"/>
                <a:gd name="connsiteX1480" fmla="*/ 754220 w 874603"/>
                <a:gd name="connsiteY1480" fmla="*/ 100304 h 538625"/>
                <a:gd name="connsiteX1481" fmla="*/ 758463 w 874603"/>
                <a:gd name="connsiteY1481" fmla="*/ 101713 h 538625"/>
                <a:gd name="connsiteX1482" fmla="*/ 761291 w 874603"/>
                <a:gd name="connsiteY1482" fmla="*/ 97486 h 538625"/>
                <a:gd name="connsiteX1483" fmla="*/ 765533 w 874603"/>
                <a:gd name="connsiteY1483" fmla="*/ 100304 h 538625"/>
                <a:gd name="connsiteX1484" fmla="*/ 774017 w 874603"/>
                <a:gd name="connsiteY1484" fmla="*/ 114391 h 538625"/>
                <a:gd name="connsiteX1485" fmla="*/ 778259 w 874603"/>
                <a:gd name="connsiteY1485" fmla="*/ 121435 h 538625"/>
                <a:gd name="connsiteX1486" fmla="*/ 774017 w 874603"/>
                <a:gd name="connsiteY1486" fmla="*/ 125661 h 538625"/>
                <a:gd name="connsiteX1487" fmla="*/ 774017 w 874603"/>
                <a:gd name="connsiteY1487" fmla="*/ 139749 h 538625"/>
                <a:gd name="connsiteX1488" fmla="*/ 782501 w 874603"/>
                <a:gd name="connsiteY1488" fmla="*/ 136931 h 538625"/>
                <a:gd name="connsiteX1489" fmla="*/ 785329 w 874603"/>
                <a:gd name="connsiteY1489" fmla="*/ 142566 h 538625"/>
                <a:gd name="connsiteX1490" fmla="*/ 788157 w 874603"/>
                <a:gd name="connsiteY1490" fmla="*/ 145384 h 538625"/>
                <a:gd name="connsiteX1491" fmla="*/ 796641 w 874603"/>
                <a:gd name="connsiteY1491" fmla="*/ 125661 h 538625"/>
                <a:gd name="connsiteX1492" fmla="*/ 796641 w 874603"/>
                <a:gd name="connsiteY1492" fmla="*/ 129887 h 538625"/>
                <a:gd name="connsiteX1493" fmla="*/ 799469 w 874603"/>
                <a:gd name="connsiteY1493" fmla="*/ 128479 h 538625"/>
                <a:gd name="connsiteX1494" fmla="*/ 800883 w 874603"/>
                <a:gd name="connsiteY1494" fmla="*/ 132705 h 538625"/>
                <a:gd name="connsiteX1495" fmla="*/ 798055 w 874603"/>
                <a:gd name="connsiteY1495" fmla="*/ 135522 h 538625"/>
                <a:gd name="connsiteX1496" fmla="*/ 803712 w 874603"/>
                <a:gd name="connsiteY1496" fmla="*/ 139749 h 538625"/>
                <a:gd name="connsiteX1497" fmla="*/ 805126 w 874603"/>
                <a:gd name="connsiteY1497" fmla="*/ 128479 h 538625"/>
                <a:gd name="connsiteX1498" fmla="*/ 803712 w 874603"/>
                <a:gd name="connsiteY1498" fmla="*/ 127070 h 538625"/>
                <a:gd name="connsiteX1499" fmla="*/ 802298 w 874603"/>
                <a:gd name="connsiteY1499" fmla="*/ 128479 h 538625"/>
                <a:gd name="connsiteX1500" fmla="*/ 807954 w 874603"/>
                <a:gd name="connsiteY1500" fmla="*/ 120026 h 538625"/>
                <a:gd name="connsiteX1501" fmla="*/ 802298 w 874603"/>
                <a:gd name="connsiteY1501" fmla="*/ 118618 h 538625"/>
                <a:gd name="connsiteX1502" fmla="*/ 802298 w 874603"/>
                <a:gd name="connsiteY1502" fmla="*/ 117209 h 538625"/>
                <a:gd name="connsiteX1503" fmla="*/ 806540 w 874603"/>
                <a:gd name="connsiteY1503" fmla="*/ 118618 h 538625"/>
                <a:gd name="connsiteX1504" fmla="*/ 807954 w 874603"/>
                <a:gd name="connsiteY1504" fmla="*/ 114391 h 538625"/>
                <a:gd name="connsiteX1505" fmla="*/ 812196 w 874603"/>
                <a:gd name="connsiteY1505" fmla="*/ 117209 h 538625"/>
                <a:gd name="connsiteX1506" fmla="*/ 817852 w 874603"/>
                <a:gd name="connsiteY1506" fmla="*/ 104530 h 538625"/>
                <a:gd name="connsiteX1507" fmla="*/ 819266 w 874603"/>
                <a:gd name="connsiteY1507" fmla="*/ 107348 h 538625"/>
                <a:gd name="connsiteX1508" fmla="*/ 826336 w 874603"/>
                <a:gd name="connsiteY1508" fmla="*/ 86216 h 538625"/>
                <a:gd name="connsiteX1509" fmla="*/ 823508 w 874603"/>
                <a:gd name="connsiteY1509" fmla="*/ 73538 h 538625"/>
                <a:gd name="connsiteX1510" fmla="*/ 827750 w 874603"/>
                <a:gd name="connsiteY1510" fmla="*/ 70720 h 538625"/>
                <a:gd name="connsiteX1511" fmla="*/ 829164 w 874603"/>
                <a:gd name="connsiteY1511" fmla="*/ 72129 h 538625"/>
                <a:gd name="connsiteX1512" fmla="*/ 831992 w 874603"/>
                <a:gd name="connsiteY1512" fmla="*/ 69311 h 538625"/>
                <a:gd name="connsiteX1513" fmla="*/ 833406 w 874603"/>
                <a:gd name="connsiteY1513" fmla="*/ 79173 h 538625"/>
                <a:gd name="connsiteX1514" fmla="*/ 829164 w 874603"/>
                <a:gd name="connsiteY1514" fmla="*/ 79173 h 538625"/>
                <a:gd name="connsiteX1515" fmla="*/ 829164 w 874603"/>
                <a:gd name="connsiteY1515" fmla="*/ 94669 h 538625"/>
                <a:gd name="connsiteX1516" fmla="*/ 837648 w 874603"/>
                <a:gd name="connsiteY1516" fmla="*/ 94669 h 538625"/>
                <a:gd name="connsiteX1517" fmla="*/ 837648 w 874603"/>
                <a:gd name="connsiteY1517" fmla="*/ 98895 h 538625"/>
                <a:gd name="connsiteX1518" fmla="*/ 834820 w 874603"/>
                <a:gd name="connsiteY1518" fmla="*/ 107348 h 538625"/>
                <a:gd name="connsiteX1519" fmla="*/ 833406 w 874603"/>
                <a:gd name="connsiteY1519" fmla="*/ 107348 h 538625"/>
                <a:gd name="connsiteX1520" fmla="*/ 830578 w 874603"/>
                <a:gd name="connsiteY1520" fmla="*/ 105939 h 538625"/>
                <a:gd name="connsiteX1521" fmla="*/ 827750 w 874603"/>
                <a:gd name="connsiteY1521" fmla="*/ 114391 h 538625"/>
                <a:gd name="connsiteX1522" fmla="*/ 827750 w 874603"/>
                <a:gd name="connsiteY1522" fmla="*/ 108756 h 538625"/>
                <a:gd name="connsiteX1523" fmla="*/ 827750 w 874603"/>
                <a:gd name="connsiteY1523" fmla="*/ 105939 h 538625"/>
                <a:gd name="connsiteX1524" fmla="*/ 823508 w 874603"/>
                <a:gd name="connsiteY1524" fmla="*/ 105939 h 538625"/>
                <a:gd name="connsiteX1525" fmla="*/ 823508 w 874603"/>
                <a:gd name="connsiteY1525" fmla="*/ 104530 h 538625"/>
                <a:gd name="connsiteX1526" fmla="*/ 819266 w 874603"/>
                <a:gd name="connsiteY1526" fmla="*/ 110165 h 538625"/>
                <a:gd name="connsiteX1527" fmla="*/ 823508 w 874603"/>
                <a:gd name="connsiteY1527" fmla="*/ 117209 h 538625"/>
                <a:gd name="connsiteX1528" fmla="*/ 834820 w 874603"/>
                <a:gd name="connsiteY1528" fmla="*/ 115800 h 538625"/>
                <a:gd name="connsiteX1529" fmla="*/ 834820 w 874603"/>
                <a:gd name="connsiteY1529" fmla="*/ 108756 h 538625"/>
                <a:gd name="connsiteX1530" fmla="*/ 841890 w 874603"/>
                <a:gd name="connsiteY1530" fmla="*/ 108756 h 538625"/>
                <a:gd name="connsiteX1531" fmla="*/ 844718 w 874603"/>
                <a:gd name="connsiteY1531" fmla="*/ 125661 h 538625"/>
                <a:gd name="connsiteX1532" fmla="*/ 850375 w 874603"/>
                <a:gd name="connsiteY1532" fmla="*/ 131296 h 538625"/>
                <a:gd name="connsiteX1533" fmla="*/ 848961 w 874603"/>
                <a:gd name="connsiteY1533" fmla="*/ 136931 h 538625"/>
                <a:gd name="connsiteX1534" fmla="*/ 844718 w 874603"/>
                <a:gd name="connsiteY1534" fmla="*/ 141157 h 538625"/>
                <a:gd name="connsiteX1535" fmla="*/ 844718 w 874603"/>
                <a:gd name="connsiteY1535" fmla="*/ 151019 h 538625"/>
                <a:gd name="connsiteX1536" fmla="*/ 848961 w 874603"/>
                <a:gd name="connsiteY1536" fmla="*/ 155245 h 538625"/>
                <a:gd name="connsiteX1537" fmla="*/ 847547 w 874603"/>
                <a:gd name="connsiteY1537" fmla="*/ 163697 h 538625"/>
                <a:gd name="connsiteX1538" fmla="*/ 850375 w 874603"/>
                <a:gd name="connsiteY1538" fmla="*/ 166515 h 538625"/>
                <a:gd name="connsiteX1539" fmla="*/ 853203 w 874603"/>
                <a:gd name="connsiteY1539" fmla="*/ 166515 h 538625"/>
                <a:gd name="connsiteX1540" fmla="*/ 856031 w 874603"/>
                <a:gd name="connsiteY1540" fmla="*/ 165106 h 538625"/>
                <a:gd name="connsiteX1541" fmla="*/ 853203 w 874603"/>
                <a:gd name="connsiteY1541" fmla="*/ 156654 h 538625"/>
                <a:gd name="connsiteX1542" fmla="*/ 856031 w 874603"/>
                <a:gd name="connsiteY1542" fmla="*/ 151019 h 538625"/>
                <a:gd name="connsiteX1543" fmla="*/ 864515 w 874603"/>
                <a:gd name="connsiteY1543" fmla="*/ 151019 h 538625"/>
                <a:gd name="connsiteX1544" fmla="*/ 865929 w 874603"/>
                <a:gd name="connsiteY1544" fmla="*/ 145384 h 538625"/>
                <a:gd name="connsiteX1545" fmla="*/ 872999 w 874603"/>
                <a:gd name="connsiteY1545" fmla="*/ 149610 h 538625"/>
                <a:gd name="connsiteX1546" fmla="*/ 874413 w 874603"/>
                <a:gd name="connsiteY1546" fmla="*/ 159471 h 538625"/>
                <a:gd name="connsiteX1547" fmla="*/ 865929 w 874603"/>
                <a:gd name="connsiteY1547" fmla="*/ 160880 h 538625"/>
                <a:gd name="connsiteX1548" fmla="*/ 864515 w 874603"/>
                <a:gd name="connsiteY1548" fmla="*/ 162289 h 538625"/>
                <a:gd name="connsiteX1549" fmla="*/ 863101 w 874603"/>
                <a:gd name="connsiteY1549" fmla="*/ 159471 h 538625"/>
                <a:gd name="connsiteX1550" fmla="*/ 863101 w 874603"/>
                <a:gd name="connsiteY1550" fmla="*/ 155245 h 538625"/>
                <a:gd name="connsiteX1551" fmla="*/ 860273 w 874603"/>
                <a:gd name="connsiteY1551" fmla="*/ 159471 h 538625"/>
                <a:gd name="connsiteX1552" fmla="*/ 858859 w 874603"/>
                <a:gd name="connsiteY1552" fmla="*/ 166515 h 538625"/>
                <a:gd name="connsiteX1553" fmla="*/ 858859 w 874603"/>
                <a:gd name="connsiteY1553" fmla="*/ 167924 h 538625"/>
                <a:gd name="connsiteX1554" fmla="*/ 856031 w 874603"/>
                <a:gd name="connsiteY1554" fmla="*/ 166515 h 538625"/>
                <a:gd name="connsiteX1555" fmla="*/ 854617 w 874603"/>
                <a:gd name="connsiteY1555" fmla="*/ 166515 h 538625"/>
                <a:gd name="connsiteX1556" fmla="*/ 858859 w 874603"/>
                <a:gd name="connsiteY1556" fmla="*/ 173559 h 538625"/>
                <a:gd name="connsiteX1557" fmla="*/ 863101 w 874603"/>
                <a:gd name="connsiteY1557" fmla="*/ 169332 h 538625"/>
                <a:gd name="connsiteX1558" fmla="*/ 864515 w 874603"/>
                <a:gd name="connsiteY1558" fmla="*/ 179194 h 538625"/>
                <a:gd name="connsiteX1559" fmla="*/ 868757 w 874603"/>
                <a:gd name="connsiteY1559" fmla="*/ 177785 h 538625"/>
                <a:gd name="connsiteX1560" fmla="*/ 867343 w 874603"/>
                <a:gd name="connsiteY1560" fmla="*/ 186237 h 538625"/>
                <a:gd name="connsiteX1561" fmla="*/ 867343 w 874603"/>
                <a:gd name="connsiteY1561" fmla="*/ 197507 h 538625"/>
                <a:gd name="connsiteX1562" fmla="*/ 863101 w 874603"/>
                <a:gd name="connsiteY1562" fmla="*/ 214412 h 538625"/>
                <a:gd name="connsiteX1563" fmla="*/ 860273 w 874603"/>
                <a:gd name="connsiteY1563" fmla="*/ 228500 h 538625"/>
                <a:gd name="connsiteX1564" fmla="*/ 857445 w 874603"/>
                <a:gd name="connsiteY1564" fmla="*/ 235544 h 538625"/>
                <a:gd name="connsiteX1565" fmla="*/ 863101 w 874603"/>
                <a:gd name="connsiteY1565" fmla="*/ 238361 h 538625"/>
                <a:gd name="connsiteX1566" fmla="*/ 864515 w 874603"/>
                <a:gd name="connsiteY1566" fmla="*/ 242587 h 538625"/>
                <a:gd name="connsiteX1567" fmla="*/ 863101 w 874603"/>
                <a:gd name="connsiteY1567" fmla="*/ 248222 h 538625"/>
                <a:gd name="connsiteX1568" fmla="*/ 861687 w 874603"/>
                <a:gd name="connsiteY1568" fmla="*/ 245405 h 538625"/>
                <a:gd name="connsiteX1569" fmla="*/ 860273 w 874603"/>
                <a:gd name="connsiteY1569" fmla="*/ 253857 h 538625"/>
                <a:gd name="connsiteX1570" fmla="*/ 860273 w 874603"/>
                <a:gd name="connsiteY1570" fmla="*/ 260901 h 538625"/>
                <a:gd name="connsiteX1571" fmla="*/ 856031 w 874603"/>
                <a:gd name="connsiteY1571" fmla="*/ 263719 h 538625"/>
                <a:gd name="connsiteX1572" fmla="*/ 851789 w 874603"/>
                <a:gd name="connsiteY1572" fmla="*/ 272171 h 538625"/>
                <a:gd name="connsiteX1573" fmla="*/ 843304 w 874603"/>
                <a:gd name="connsiteY1573" fmla="*/ 267945 h 538625"/>
                <a:gd name="connsiteX1574" fmla="*/ 839062 w 874603"/>
                <a:gd name="connsiteY1574" fmla="*/ 262310 h 538625"/>
                <a:gd name="connsiteX1575" fmla="*/ 837648 w 874603"/>
                <a:gd name="connsiteY1575" fmla="*/ 266536 h 538625"/>
                <a:gd name="connsiteX1576" fmla="*/ 848961 w 874603"/>
                <a:gd name="connsiteY1576" fmla="*/ 274989 h 538625"/>
                <a:gd name="connsiteX1577" fmla="*/ 856031 w 874603"/>
                <a:gd name="connsiteY1577" fmla="*/ 277806 h 538625"/>
                <a:gd name="connsiteX1578" fmla="*/ 858859 w 874603"/>
                <a:gd name="connsiteY1578" fmla="*/ 291894 h 538625"/>
                <a:gd name="connsiteX1579" fmla="*/ 858859 w 874603"/>
                <a:gd name="connsiteY1579" fmla="*/ 293302 h 538625"/>
                <a:gd name="connsiteX1580" fmla="*/ 856031 w 874603"/>
                <a:gd name="connsiteY1580" fmla="*/ 290485 h 538625"/>
                <a:gd name="connsiteX1581" fmla="*/ 854617 w 874603"/>
                <a:gd name="connsiteY1581" fmla="*/ 293302 h 538625"/>
                <a:gd name="connsiteX1582" fmla="*/ 848961 w 874603"/>
                <a:gd name="connsiteY1582" fmla="*/ 289076 h 538625"/>
                <a:gd name="connsiteX1583" fmla="*/ 844718 w 874603"/>
                <a:gd name="connsiteY1583" fmla="*/ 300346 h 538625"/>
                <a:gd name="connsiteX1584" fmla="*/ 840476 w 874603"/>
                <a:gd name="connsiteY1584" fmla="*/ 311616 h 538625"/>
                <a:gd name="connsiteX1585" fmla="*/ 834820 w 874603"/>
                <a:gd name="connsiteY1585" fmla="*/ 314433 h 538625"/>
                <a:gd name="connsiteX1586" fmla="*/ 834820 w 874603"/>
                <a:gd name="connsiteY1586" fmla="*/ 321477 h 538625"/>
                <a:gd name="connsiteX1587" fmla="*/ 831992 w 874603"/>
                <a:gd name="connsiteY1587" fmla="*/ 324295 h 538625"/>
                <a:gd name="connsiteX1588" fmla="*/ 833406 w 874603"/>
                <a:gd name="connsiteY1588" fmla="*/ 329930 h 538625"/>
                <a:gd name="connsiteX1589" fmla="*/ 839062 w 874603"/>
                <a:gd name="connsiteY1589" fmla="*/ 329930 h 538625"/>
                <a:gd name="connsiteX1590" fmla="*/ 839062 w 874603"/>
                <a:gd name="connsiteY1590" fmla="*/ 331338 h 538625"/>
                <a:gd name="connsiteX1591" fmla="*/ 836234 w 874603"/>
                <a:gd name="connsiteY1591" fmla="*/ 332747 h 538625"/>
                <a:gd name="connsiteX1592" fmla="*/ 840476 w 874603"/>
                <a:gd name="connsiteY1592" fmla="*/ 341200 h 538625"/>
                <a:gd name="connsiteX1593" fmla="*/ 841890 w 874603"/>
                <a:gd name="connsiteY1593" fmla="*/ 341200 h 538625"/>
                <a:gd name="connsiteX1594" fmla="*/ 841890 w 874603"/>
                <a:gd name="connsiteY1594" fmla="*/ 339791 h 538625"/>
                <a:gd name="connsiteX1595" fmla="*/ 847547 w 874603"/>
                <a:gd name="connsiteY1595" fmla="*/ 342608 h 538625"/>
                <a:gd name="connsiteX1596" fmla="*/ 848961 w 874603"/>
                <a:gd name="connsiteY1596" fmla="*/ 348243 h 538625"/>
                <a:gd name="connsiteX1597" fmla="*/ 844718 w 874603"/>
                <a:gd name="connsiteY1597" fmla="*/ 348243 h 538625"/>
                <a:gd name="connsiteX1598" fmla="*/ 844718 w 874603"/>
                <a:gd name="connsiteY1598" fmla="*/ 359513 h 538625"/>
                <a:gd name="connsiteX1599" fmla="*/ 841890 w 874603"/>
                <a:gd name="connsiteY1599" fmla="*/ 380645 h 538625"/>
                <a:gd name="connsiteX1600" fmla="*/ 840476 w 874603"/>
                <a:gd name="connsiteY1600" fmla="*/ 377827 h 538625"/>
                <a:gd name="connsiteX1601" fmla="*/ 834820 w 874603"/>
                <a:gd name="connsiteY1601" fmla="*/ 369375 h 538625"/>
                <a:gd name="connsiteX1602" fmla="*/ 831992 w 874603"/>
                <a:gd name="connsiteY1602" fmla="*/ 358105 h 538625"/>
                <a:gd name="connsiteX1603" fmla="*/ 820680 w 874603"/>
                <a:gd name="connsiteY1603" fmla="*/ 345426 h 538625"/>
                <a:gd name="connsiteX1604" fmla="*/ 820680 w 874603"/>
                <a:gd name="connsiteY1604" fmla="*/ 358105 h 538625"/>
                <a:gd name="connsiteX1605" fmla="*/ 826336 w 874603"/>
                <a:gd name="connsiteY1605" fmla="*/ 358105 h 538625"/>
                <a:gd name="connsiteX1606" fmla="*/ 823508 w 874603"/>
                <a:gd name="connsiteY1606" fmla="*/ 362331 h 538625"/>
                <a:gd name="connsiteX1607" fmla="*/ 822094 w 874603"/>
                <a:gd name="connsiteY1607" fmla="*/ 367966 h 538625"/>
                <a:gd name="connsiteX1608" fmla="*/ 820680 w 874603"/>
                <a:gd name="connsiteY1608" fmla="*/ 375010 h 538625"/>
                <a:gd name="connsiteX1609" fmla="*/ 824922 w 874603"/>
                <a:gd name="connsiteY1609" fmla="*/ 376418 h 538625"/>
                <a:gd name="connsiteX1610" fmla="*/ 824922 w 874603"/>
                <a:gd name="connsiteY1610" fmla="*/ 375010 h 538625"/>
                <a:gd name="connsiteX1611" fmla="*/ 826336 w 874603"/>
                <a:gd name="connsiteY1611" fmla="*/ 375010 h 538625"/>
                <a:gd name="connsiteX1612" fmla="*/ 822094 w 874603"/>
                <a:gd name="connsiteY1612" fmla="*/ 382053 h 538625"/>
                <a:gd name="connsiteX1613" fmla="*/ 822094 w 874603"/>
                <a:gd name="connsiteY1613" fmla="*/ 389097 h 538625"/>
                <a:gd name="connsiteX1614" fmla="*/ 816438 w 874603"/>
                <a:gd name="connsiteY1614" fmla="*/ 389097 h 538625"/>
                <a:gd name="connsiteX1615" fmla="*/ 815024 w 874603"/>
                <a:gd name="connsiteY1615" fmla="*/ 384871 h 538625"/>
                <a:gd name="connsiteX1616" fmla="*/ 810782 w 874603"/>
                <a:gd name="connsiteY1616" fmla="*/ 383462 h 538625"/>
                <a:gd name="connsiteX1617" fmla="*/ 813610 w 874603"/>
                <a:gd name="connsiteY1617" fmla="*/ 370783 h 538625"/>
                <a:gd name="connsiteX1618" fmla="*/ 813610 w 874603"/>
                <a:gd name="connsiteY1618" fmla="*/ 365148 h 538625"/>
                <a:gd name="connsiteX1619" fmla="*/ 810782 w 874603"/>
                <a:gd name="connsiteY1619" fmla="*/ 375010 h 538625"/>
                <a:gd name="connsiteX1620" fmla="*/ 810782 w 874603"/>
                <a:gd name="connsiteY1620" fmla="*/ 382053 h 538625"/>
                <a:gd name="connsiteX1621" fmla="*/ 807954 w 874603"/>
                <a:gd name="connsiteY1621" fmla="*/ 389097 h 538625"/>
                <a:gd name="connsiteX1622" fmla="*/ 809368 w 874603"/>
                <a:gd name="connsiteY1622" fmla="*/ 390506 h 538625"/>
                <a:gd name="connsiteX1623" fmla="*/ 807954 w 874603"/>
                <a:gd name="connsiteY1623" fmla="*/ 396141 h 538625"/>
                <a:gd name="connsiteX1624" fmla="*/ 799469 w 874603"/>
                <a:gd name="connsiteY1624" fmla="*/ 398958 h 538625"/>
                <a:gd name="connsiteX1625" fmla="*/ 793813 w 874603"/>
                <a:gd name="connsiteY1625" fmla="*/ 394732 h 538625"/>
                <a:gd name="connsiteX1626" fmla="*/ 793813 w 874603"/>
                <a:gd name="connsiteY1626" fmla="*/ 396141 h 538625"/>
                <a:gd name="connsiteX1627" fmla="*/ 789571 w 874603"/>
                <a:gd name="connsiteY1627" fmla="*/ 397550 h 538625"/>
                <a:gd name="connsiteX1628" fmla="*/ 790985 w 874603"/>
                <a:gd name="connsiteY1628" fmla="*/ 400367 h 538625"/>
                <a:gd name="connsiteX1629" fmla="*/ 796641 w 874603"/>
                <a:gd name="connsiteY1629" fmla="*/ 400367 h 538625"/>
                <a:gd name="connsiteX1630" fmla="*/ 803712 w 874603"/>
                <a:gd name="connsiteY1630" fmla="*/ 407411 h 538625"/>
                <a:gd name="connsiteX1631" fmla="*/ 802298 w 874603"/>
                <a:gd name="connsiteY1631" fmla="*/ 411637 h 538625"/>
                <a:gd name="connsiteX1632" fmla="*/ 806540 w 874603"/>
                <a:gd name="connsiteY1632" fmla="*/ 408820 h 538625"/>
                <a:gd name="connsiteX1633" fmla="*/ 809368 w 874603"/>
                <a:gd name="connsiteY1633" fmla="*/ 410228 h 538625"/>
                <a:gd name="connsiteX1634" fmla="*/ 812196 w 874603"/>
                <a:gd name="connsiteY1634" fmla="*/ 407411 h 538625"/>
                <a:gd name="connsiteX1635" fmla="*/ 813610 w 874603"/>
                <a:gd name="connsiteY1635" fmla="*/ 408820 h 538625"/>
                <a:gd name="connsiteX1636" fmla="*/ 815024 w 874603"/>
                <a:gd name="connsiteY1636" fmla="*/ 400367 h 538625"/>
                <a:gd name="connsiteX1637" fmla="*/ 817852 w 874603"/>
                <a:gd name="connsiteY1637" fmla="*/ 403185 h 538625"/>
                <a:gd name="connsiteX1638" fmla="*/ 822094 w 874603"/>
                <a:gd name="connsiteY1638" fmla="*/ 400367 h 538625"/>
                <a:gd name="connsiteX1639" fmla="*/ 823508 w 874603"/>
                <a:gd name="connsiteY1639" fmla="*/ 403185 h 538625"/>
                <a:gd name="connsiteX1640" fmla="*/ 829164 w 874603"/>
                <a:gd name="connsiteY1640" fmla="*/ 401776 h 538625"/>
                <a:gd name="connsiteX1641" fmla="*/ 830578 w 874603"/>
                <a:gd name="connsiteY1641" fmla="*/ 411637 h 538625"/>
                <a:gd name="connsiteX1642" fmla="*/ 827750 w 874603"/>
                <a:gd name="connsiteY1642" fmla="*/ 410228 h 538625"/>
                <a:gd name="connsiteX1643" fmla="*/ 824922 w 874603"/>
                <a:gd name="connsiteY1643" fmla="*/ 411637 h 538625"/>
                <a:gd name="connsiteX1644" fmla="*/ 823508 w 874603"/>
                <a:gd name="connsiteY1644" fmla="*/ 404593 h 538625"/>
                <a:gd name="connsiteX1645" fmla="*/ 817852 w 874603"/>
                <a:gd name="connsiteY1645" fmla="*/ 406002 h 538625"/>
                <a:gd name="connsiteX1646" fmla="*/ 815024 w 874603"/>
                <a:gd name="connsiteY1646" fmla="*/ 403185 h 538625"/>
                <a:gd name="connsiteX1647" fmla="*/ 816438 w 874603"/>
                <a:gd name="connsiteY1647" fmla="*/ 408820 h 538625"/>
                <a:gd name="connsiteX1648" fmla="*/ 813610 w 874603"/>
                <a:gd name="connsiteY1648" fmla="*/ 413046 h 538625"/>
                <a:gd name="connsiteX1649" fmla="*/ 813610 w 874603"/>
                <a:gd name="connsiteY1649" fmla="*/ 415863 h 538625"/>
                <a:gd name="connsiteX1650" fmla="*/ 823508 w 874603"/>
                <a:gd name="connsiteY1650" fmla="*/ 418681 h 538625"/>
                <a:gd name="connsiteX1651" fmla="*/ 826336 w 874603"/>
                <a:gd name="connsiteY1651" fmla="*/ 422907 h 538625"/>
                <a:gd name="connsiteX1652" fmla="*/ 826336 w 874603"/>
                <a:gd name="connsiteY1652" fmla="*/ 427133 h 538625"/>
                <a:gd name="connsiteX1653" fmla="*/ 823508 w 874603"/>
                <a:gd name="connsiteY1653" fmla="*/ 424316 h 538625"/>
                <a:gd name="connsiteX1654" fmla="*/ 823508 w 874603"/>
                <a:gd name="connsiteY1654" fmla="*/ 429951 h 538625"/>
                <a:gd name="connsiteX1655" fmla="*/ 816438 w 874603"/>
                <a:gd name="connsiteY1655" fmla="*/ 429951 h 538625"/>
                <a:gd name="connsiteX1656" fmla="*/ 816438 w 874603"/>
                <a:gd name="connsiteY1656" fmla="*/ 428542 h 538625"/>
                <a:gd name="connsiteX1657" fmla="*/ 820680 w 874603"/>
                <a:gd name="connsiteY1657" fmla="*/ 428542 h 538625"/>
                <a:gd name="connsiteX1658" fmla="*/ 815024 w 874603"/>
                <a:gd name="connsiteY1658" fmla="*/ 418681 h 538625"/>
                <a:gd name="connsiteX1659" fmla="*/ 810782 w 874603"/>
                <a:gd name="connsiteY1659" fmla="*/ 424316 h 538625"/>
                <a:gd name="connsiteX1660" fmla="*/ 809368 w 874603"/>
                <a:gd name="connsiteY1660" fmla="*/ 413046 h 538625"/>
                <a:gd name="connsiteX1661" fmla="*/ 802298 w 874603"/>
                <a:gd name="connsiteY1661" fmla="*/ 421498 h 538625"/>
                <a:gd name="connsiteX1662" fmla="*/ 798055 w 874603"/>
                <a:gd name="connsiteY1662" fmla="*/ 427133 h 538625"/>
                <a:gd name="connsiteX1663" fmla="*/ 798055 w 874603"/>
                <a:gd name="connsiteY1663" fmla="*/ 422907 h 538625"/>
                <a:gd name="connsiteX1664" fmla="*/ 795227 w 874603"/>
                <a:gd name="connsiteY1664" fmla="*/ 422907 h 538625"/>
                <a:gd name="connsiteX1665" fmla="*/ 790985 w 874603"/>
                <a:gd name="connsiteY1665" fmla="*/ 420090 h 538625"/>
                <a:gd name="connsiteX1666" fmla="*/ 795227 w 874603"/>
                <a:gd name="connsiteY1666" fmla="*/ 418681 h 538625"/>
                <a:gd name="connsiteX1667" fmla="*/ 792399 w 874603"/>
                <a:gd name="connsiteY1667" fmla="*/ 417272 h 538625"/>
                <a:gd name="connsiteX1668" fmla="*/ 789571 w 874603"/>
                <a:gd name="connsiteY1668" fmla="*/ 422907 h 538625"/>
                <a:gd name="connsiteX1669" fmla="*/ 789571 w 874603"/>
                <a:gd name="connsiteY1669" fmla="*/ 438403 h 538625"/>
                <a:gd name="connsiteX1670" fmla="*/ 788157 w 874603"/>
                <a:gd name="connsiteY1670" fmla="*/ 448265 h 538625"/>
                <a:gd name="connsiteX1671" fmla="*/ 783915 w 874603"/>
                <a:gd name="connsiteY1671" fmla="*/ 455308 h 538625"/>
                <a:gd name="connsiteX1672" fmla="*/ 785329 w 874603"/>
                <a:gd name="connsiteY1672" fmla="*/ 466578 h 538625"/>
                <a:gd name="connsiteX1673" fmla="*/ 785329 w 874603"/>
                <a:gd name="connsiteY1673" fmla="*/ 472213 h 538625"/>
                <a:gd name="connsiteX1674" fmla="*/ 785329 w 874603"/>
                <a:gd name="connsiteY1674" fmla="*/ 475031 h 538625"/>
                <a:gd name="connsiteX1675" fmla="*/ 781087 w 874603"/>
                <a:gd name="connsiteY1675" fmla="*/ 476439 h 538625"/>
                <a:gd name="connsiteX1676" fmla="*/ 778259 w 874603"/>
                <a:gd name="connsiteY1676" fmla="*/ 469396 h 538625"/>
                <a:gd name="connsiteX1677" fmla="*/ 782501 w 874603"/>
                <a:gd name="connsiteY1677" fmla="*/ 467987 h 538625"/>
                <a:gd name="connsiteX1678" fmla="*/ 779673 w 874603"/>
                <a:gd name="connsiteY1678" fmla="*/ 463761 h 538625"/>
                <a:gd name="connsiteX1679" fmla="*/ 778259 w 874603"/>
                <a:gd name="connsiteY1679" fmla="*/ 463761 h 538625"/>
                <a:gd name="connsiteX1680" fmla="*/ 774017 w 874603"/>
                <a:gd name="connsiteY1680" fmla="*/ 458126 h 538625"/>
                <a:gd name="connsiteX1681" fmla="*/ 769775 w 874603"/>
                <a:gd name="connsiteY1681" fmla="*/ 456717 h 538625"/>
                <a:gd name="connsiteX1682" fmla="*/ 766947 w 874603"/>
                <a:gd name="connsiteY1682" fmla="*/ 460943 h 538625"/>
                <a:gd name="connsiteX1683" fmla="*/ 764119 w 874603"/>
                <a:gd name="connsiteY1683" fmla="*/ 459535 h 538625"/>
                <a:gd name="connsiteX1684" fmla="*/ 764119 w 874603"/>
                <a:gd name="connsiteY1684" fmla="*/ 460943 h 538625"/>
                <a:gd name="connsiteX1685" fmla="*/ 761291 w 874603"/>
                <a:gd name="connsiteY1685" fmla="*/ 455308 h 538625"/>
                <a:gd name="connsiteX1686" fmla="*/ 754220 w 874603"/>
                <a:gd name="connsiteY1686" fmla="*/ 458126 h 538625"/>
                <a:gd name="connsiteX1687" fmla="*/ 755634 w 874603"/>
                <a:gd name="connsiteY1687" fmla="*/ 441221 h 538625"/>
                <a:gd name="connsiteX1688" fmla="*/ 755634 w 874603"/>
                <a:gd name="connsiteY1688" fmla="*/ 439812 h 538625"/>
                <a:gd name="connsiteX1689" fmla="*/ 758463 w 874603"/>
                <a:gd name="connsiteY1689" fmla="*/ 444038 h 538625"/>
                <a:gd name="connsiteX1690" fmla="*/ 759877 w 874603"/>
                <a:gd name="connsiteY1690" fmla="*/ 436995 h 538625"/>
                <a:gd name="connsiteX1691" fmla="*/ 764119 w 874603"/>
                <a:gd name="connsiteY1691" fmla="*/ 432768 h 538625"/>
                <a:gd name="connsiteX1692" fmla="*/ 761291 w 874603"/>
                <a:gd name="connsiteY1692" fmla="*/ 431360 h 538625"/>
                <a:gd name="connsiteX1693" fmla="*/ 751392 w 874603"/>
                <a:gd name="connsiteY1693" fmla="*/ 436995 h 538625"/>
                <a:gd name="connsiteX1694" fmla="*/ 749978 w 874603"/>
                <a:gd name="connsiteY1694" fmla="*/ 432768 h 538625"/>
                <a:gd name="connsiteX1695" fmla="*/ 741494 w 874603"/>
                <a:gd name="connsiteY1695" fmla="*/ 438403 h 538625"/>
                <a:gd name="connsiteX1696" fmla="*/ 734424 w 874603"/>
                <a:gd name="connsiteY1696" fmla="*/ 438403 h 538625"/>
                <a:gd name="connsiteX1697" fmla="*/ 731596 w 874603"/>
                <a:gd name="connsiteY1697" fmla="*/ 445447 h 538625"/>
                <a:gd name="connsiteX1698" fmla="*/ 730182 w 874603"/>
                <a:gd name="connsiteY1698" fmla="*/ 445447 h 538625"/>
                <a:gd name="connsiteX1699" fmla="*/ 725940 w 874603"/>
                <a:gd name="connsiteY1699" fmla="*/ 449673 h 538625"/>
                <a:gd name="connsiteX1700" fmla="*/ 714628 w 874603"/>
                <a:gd name="connsiteY1700" fmla="*/ 446856 h 538625"/>
                <a:gd name="connsiteX1701" fmla="*/ 714628 w 874603"/>
                <a:gd name="connsiteY1701" fmla="*/ 448265 h 538625"/>
                <a:gd name="connsiteX1702" fmla="*/ 713214 w 874603"/>
                <a:gd name="connsiteY1702" fmla="*/ 446856 h 538625"/>
                <a:gd name="connsiteX1703" fmla="*/ 725940 w 874603"/>
                <a:gd name="connsiteY1703" fmla="*/ 438403 h 538625"/>
                <a:gd name="connsiteX1704" fmla="*/ 721698 w 874603"/>
                <a:gd name="connsiteY1704" fmla="*/ 428542 h 538625"/>
                <a:gd name="connsiteX1705" fmla="*/ 717456 w 874603"/>
                <a:gd name="connsiteY1705" fmla="*/ 429951 h 538625"/>
                <a:gd name="connsiteX1706" fmla="*/ 717456 w 874603"/>
                <a:gd name="connsiteY1706" fmla="*/ 434177 h 538625"/>
                <a:gd name="connsiteX1707" fmla="*/ 713214 w 874603"/>
                <a:gd name="connsiteY1707" fmla="*/ 429951 h 538625"/>
                <a:gd name="connsiteX1708" fmla="*/ 711800 w 874603"/>
                <a:gd name="connsiteY1708" fmla="*/ 428542 h 538625"/>
                <a:gd name="connsiteX1709" fmla="*/ 710385 w 874603"/>
                <a:gd name="connsiteY1709" fmla="*/ 436995 h 538625"/>
                <a:gd name="connsiteX1710" fmla="*/ 703315 w 874603"/>
                <a:gd name="connsiteY1710" fmla="*/ 431360 h 538625"/>
                <a:gd name="connsiteX1711" fmla="*/ 696245 w 874603"/>
                <a:gd name="connsiteY1711" fmla="*/ 414455 h 538625"/>
                <a:gd name="connsiteX1712" fmla="*/ 696245 w 874603"/>
                <a:gd name="connsiteY1712" fmla="*/ 410228 h 538625"/>
                <a:gd name="connsiteX1713" fmla="*/ 694831 w 874603"/>
                <a:gd name="connsiteY1713" fmla="*/ 407411 h 538625"/>
                <a:gd name="connsiteX1714" fmla="*/ 693417 w 874603"/>
                <a:gd name="connsiteY1714" fmla="*/ 411637 h 538625"/>
                <a:gd name="connsiteX1715" fmla="*/ 684933 w 874603"/>
                <a:gd name="connsiteY1715" fmla="*/ 417272 h 538625"/>
                <a:gd name="connsiteX1716" fmla="*/ 692003 w 874603"/>
                <a:gd name="connsiteY1716" fmla="*/ 422907 h 538625"/>
                <a:gd name="connsiteX1717" fmla="*/ 694831 w 874603"/>
                <a:gd name="connsiteY1717" fmla="*/ 424316 h 538625"/>
                <a:gd name="connsiteX1718" fmla="*/ 693417 w 874603"/>
                <a:gd name="connsiteY1718" fmla="*/ 436995 h 538625"/>
                <a:gd name="connsiteX1719" fmla="*/ 687761 w 874603"/>
                <a:gd name="connsiteY1719" fmla="*/ 439812 h 538625"/>
                <a:gd name="connsiteX1720" fmla="*/ 682105 w 874603"/>
                <a:gd name="connsiteY1720" fmla="*/ 434177 h 538625"/>
                <a:gd name="connsiteX1721" fmla="*/ 686347 w 874603"/>
                <a:gd name="connsiteY1721" fmla="*/ 427133 h 538625"/>
                <a:gd name="connsiteX1722" fmla="*/ 687761 w 874603"/>
                <a:gd name="connsiteY1722" fmla="*/ 425725 h 538625"/>
                <a:gd name="connsiteX1723" fmla="*/ 686347 w 874603"/>
                <a:gd name="connsiteY1723" fmla="*/ 424316 h 538625"/>
                <a:gd name="connsiteX1724" fmla="*/ 679277 w 874603"/>
                <a:gd name="connsiteY1724" fmla="*/ 428542 h 538625"/>
                <a:gd name="connsiteX1725" fmla="*/ 677863 w 874603"/>
                <a:gd name="connsiteY1725" fmla="*/ 428542 h 538625"/>
                <a:gd name="connsiteX1726" fmla="*/ 676449 w 874603"/>
                <a:gd name="connsiteY1726" fmla="*/ 424316 h 538625"/>
                <a:gd name="connsiteX1727" fmla="*/ 675035 w 874603"/>
                <a:gd name="connsiteY1727" fmla="*/ 432768 h 538625"/>
                <a:gd name="connsiteX1728" fmla="*/ 680691 w 874603"/>
                <a:gd name="connsiteY1728" fmla="*/ 435586 h 538625"/>
                <a:gd name="connsiteX1729" fmla="*/ 679277 w 874603"/>
                <a:gd name="connsiteY1729" fmla="*/ 445447 h 538625"/>
                <a:gd name="connsiteX1730" fmla="*/ 677863 w 874603"/>
                <a:gd name="connsiteY1730" fmla="*/ 449673 h 538625"/>
                <a:gd name="connsiteX1731" fmla="*/ 673621 w 874603"/>
                <a:gd name="connsiteY1731" fmla="*/ 438403 h 538625"/>
                <a:gd name="connsiteX1732" fmla="*/ 666551 w 874603"/>
                <a:gd name="connsiteY1732" fmla="*/ 432768 h 538625"/>
                <a:gd name="connsiteX1733" fmla="*/ 666551 w 874603"/>
                <a:gd name="connsiteY1733" fmla="*/ 431360 h 538625"/>
                <a:gd name="connsiteX1734" fmla="*/ 673621 w 874603"/>
                <a:gd name="connsiteY1734" fmla="*/ 432768 h 538625"/>
                <a:gd name="connsiteX1735" fmla="*/ 666551 w 874603"/>
                <a:gd name="connsiteY1735" fmla="*/ 425725 h 538625"/>
                <a:gd name="connsiteX1736" fmla="*/ 662308 w 874603"/>
                <a:gd name="connsiteY1736" fmla="*/ 422907 h 538625"/>
                <a:gd name="connsiteX1737" fmla="*/ 662308 w 874603"/>
                <a:gd name="connsiteY1737" fmla="*/ 428542 h 538625"/>
                <a:gd name="connsiteX1738" fmla="*/ 665136 w 874603"/>
                <a:gd name="connsiteY1738" fmla="*/ 428542 h 538625"/>
                <a:gd name="connsiteX1739" fmla="*/ 662308 w 874603"/>
                <a:gd name="connsiteY1739" fmla="*/ 435586 h 538625"/>
                <a:gd name="connsiteX1740" fmla="*/ 660894 w 874603"/>
                <a:gd name="connsiteY1740" fmla="*/ 434177 h 538625"/>
                <a:gd name="connsiteX1741" fmla="*/ 656652 w 874603"/>
                <a:gd name="connsiteY1741" fmla="*/ 435586 h 538625"/>
                <a:gd name="connsiteX1742" fmla="*/ 658066 w 874603"/>
                <a:gd name="connsiteY1742" fmla="*/ 445447 h 538625"/>
                <a:gd name="connsiteX1743" fmla="*/ 662308 w 874603"/>
                <a:gd name="connsiteY1743" fmla="*/ 455308 h 538625"/>
                <a:gd name="connsiteX1744" fmla="*/ 659480 w 874603"/>
                <a:gd name="connsiteY1744" fmla="*/ 459535 h 538625"/>
                <a:gd name="connsiteX1745" fmla="*/ 656652 w 874603"/>
                <a:gd name="connsiteY1745" fmla="*/ 453900 h 538625"/>
                <a:gd name="connsiteX1746" fmla="*/ 655238 w 874603"/>
                <a:gd name="connsiteY1746" fmla="*/ 459535 h 538625"/>
                <a:gd name="connsiteX1747" fmla="*/ 652410 w 874603"/>
                <a:gd name="connsiteY1747" fmla="*/ 459535 h 538625"/>
                <a:gd name="connsiteX1748" fmla="*/ 649582 w 874603"/>
                <a:gd name="connsiteY1748" fmla="*/ 462352 h 538625"/>
                <a:gd name="connsiteX1749" fmla="*/ 652410 w 874603"/>
                <a:gd name="connsiteY1749" fmla="*/ 456717 h 538625"/>
                <a:gd name="connsiteX1750" fmla="*/ 643926 w 874603"/>
                <a:gd name="connsiteY1750" fmla="*/ 458126 h 538625"/>
                <a:gd name="connsiteX1751" fmla="*/ 642512 w 874603"/>
                <a:gd name="connsiteY1751" fmla="*/ 448265 h 538625"/>
                <a:gd name="connsiteX1752" fmla="*/ 636856 w 874603"/>
                <a:gd name="connsiteY1752" fmla="*/ 441221 h 538625"/>
                <a:gd name="connsiteX1753" fmla="*/ 628372 w 874603"/>
                <a:gd name="connsiteY1753" fmla="*/ 452491 h 538625"/>
                <a:gd name="connsiteX1754" fmla="*/ 632614 w 874603"/>
                <a:gd name="connsiteY1754" fmla="*/ 445447 h 538625"/>
                <a:gd name="connsiteX1755" fmla="*/ 632614 w 874603"/>
                <a:gd name="connsiteY1755" fmla="*/ 444038 h 538625"/>
                <a:gd name="connsiteX1756" fmla="*/ 634028 w 874603"/>
                <a:gd name="connsiteY1756" fmla="*/ 444038 h 538625"/>
                <a:gd name="connsiteX1757" fmla="*/ 628372 w 874603"/>
                <a:gd name="connsiteY1757" fmla="*/ 435586 h 538625"/>
                <a:gd name="connsiteX1758" fmla="*/ 626958 w 874603"/>
                <a:gd name="connsiteY1758" fmla="*/ 436995 h 538625"/>
                <a:gd name="connsiteX1759" fmla="*/ 628372 w 874603"/>
                <a:gd name="connsiteY1759" fmla="*/ 441221 h 538625"/>
                <a:gd name="connsiteX1760" fmla="*/ 625544 w 874603"/>
                <a:gd name="connsiteY1760" fmla="*/ 441221 h 538625"/>
                <a:gd name="connsiteX1761" fmla="*/ 624130 w 874603"/>
                <a:gd name="connsiteY1761" fmla="*/ 434177 h 538625"/>
                <a:gd name="connsiteX1762" fmla="*/ 622716 w 874603"/>
                <a:gd name="connsiteY1762" fmla="*/ 436995 h 538625"/>
                <a:gd name="connsiteX1763" fmla="*/ 618473 w 874603"/>
                <a:gd name="connsiteY1763" fmla="*/ 432768 h 538625"/>
                <a:gd name="connsiteX1764" fmla="*/ 617059 w 874603"/>
                <a:gd name="connsiteY1764" fmla="*/ 431360 h 538625"/>
                <a:gd name="connsiteX1765" fmla="*/ 618473 w 874603"/>
                <a:gd name="connsiteY1765" fmla="*/ 429951 h 538625"/>
                <a:gd name="connsiteX1766" fmla="*/ 615645 w 874603"/>
                <a:gd name="connsiteY1766" fmla="*/ 421498 h 538625"/>
                <a:gd name="connsiteX1767" fmla="*/ 615645 w 874603"/>
                <a:gd name="connsiteY1767" fmla="*/ 428542 h 538625"/>
                <a:gd name="connsiteX1768" fmla="*/ 607161 w 874603"/>
                <a:gd name="connsiteY1768" fmla="*/ 422907 h 538625"/>
                <a:gd name="connsiteX1769" fmla="*/ 598677 w 874603"/>
                <a:gd name="connsiteY1769" fmla="*/ 411637 h 538625"/>
                <a:gd name="connsiteX1770" fmla="*/ 594435 w 874603"/>
                <a:gd name="connsiteY1770" fmla="*/ 408820 h 538625"/>
                <a:gd name="connsiteX1771" fmla="*/ 591607 w 874603"/>
                <a:gd name="connsiteY1771" fmla="*/ 413046 h 538625"/>
                <a:gd name="connsiteX1772" fmla="*/ 594435 w 874603"/>
                <a:gd name="connsiteY1772" fmla="*/ 415863 h 538625"/>
                <a:gd name="connsiteX1773" fmla="*/ 585951 w 874603"/>
                <a:gd name="connsiteY1773" fmla="*/ 427133 h 538625"/>
                <a:gd name="connsiteX1774" fmla="*/ 585951 w 874603"/>
                <a:gd name="connsiteY1774" fmla="*/ 432768 h 538625"/>
                <a:gd name="connsiteX1775" fmla="*/ 581709 w 874603"/>
                <a:gd name="connsiteY1775" fmla="*/ 427133 h 538625"/>
                <a:gd name="connsiteX1776" fmla="*/ 583123 w 874603"/>
                <a:gd name="connsiteY1776" fmla="*/ 422907 h 538625"/>
                <a:gd name="connsiteX1777" fmla="*/ 584537 w 874603"/>
                <a:gd name="connsiteY1777" fmla="*/ 408820 h 538625"/>
                <a:gd name="connsiteX1778" fmla="*/ 581709 w 874603"/>
                <a:gd name="connsiteY1778" fmla="*/ 408820 h 538625"/>
                <a:gd name="connsiteX1779" fmla="*/ 583123 w 874603"/>
                <a:gd name="connsiteY1779" fmla="*/ 400367 h 538625"/>
                <a:gd name="connsiteX1780" fmla="*/ 587365 w 874603"/>
                <a:gd name="connsiteY1780" fmla="*/ 404593 h 538625"/>
                <a:gd name="connsiteX1781" fmla="*/ 585951 w 874603"/>
                <a:gd name="connsiteY1781" fmla="*/ 407411 h 538625"/>
                <a:gd name="connsiteX1782" fmla="*/ 591607 w 874603"/>
                <a:gd name="connsiteY1782" fmla="*/ 408820 h 538625"/>
                <a:gd name="connsiteX1783" fmla="*/ 594435 w 874603"/>
                <a:gd name="connsiteY1783" fmla="*/ 407411 h 538625"/>
                <a:gd name="connsiteX1784" fmla="*/ 591607 w 874603"/>
                <a:gd name="connsiteY1784" fmla="*/ 398958 h 538625"/>
                <a:gd name="connsiteX1785" fmla="*/ 588779 w 874603"/>
                <a:gd name="connsiteY1785" fmla="*/ 400367 h 538625"/>
                <a:gd name="connsiteX1786" fmla="*/ 581709 w 874603"/>
                <a:gd name="connsiteY1786" fmla="*/ 387688 h 538625"/>
                <a:gd name="connsiteX1787" fmla="*/ 576052 w 874603"/>
                <a:gd name="connsiteY1787" fmla="*/ 389097 h 538625"/>
                <a:gd name="connsiteX1788" fmla="*/ 577467 w 874603"/>
                <a:gd name="connsiteY1788" fmla="*/ 394732 h 538625"/>
                <a:gd name="connsiteX1789" fmla="*/ 574638 w 874603"/>
                <a:gd name="connsiteY1789" fmla="*/ 394732 h 538625"/>
                <a:gd name="connsiteX1790" fmla="*/ 576052 w 874603"/>
                <a:gd name="connsiteY1790" fmla="*/ 404593 h 538625"/>
                <a:gd name="connsiteX1791" fmla="*/ 578881 w 874603"/>
                <a:gd name="connsiteY1791" fmla="*/ 413046 h 538625"/>
                <a:gd name="connsiteX1792" fmla="*/ 578881 w 874603"/>
                <a:gd name="connsiteY1792" fmla="*/ 414455 h 538625"/>
                <a:gd name="connsiteX1793" fmla="*/ 571810 w 874603"/>
                <a:gd name="connsiteY1793" fmla="*/ 415863 h 538625"/>
                <a:gd name="connsiteX1794" fmla="*/ 574638 w 874603"/>
                <a:gd name="connsiteY1794" fmla="*/ 411637 h 538625"/>
                <a:gd name="connsiteX1795" fmla="*/ 571810 w 874603"/>
                <a:gd name="connsiteY1795" fmla="*/ 403185 h 538625"/>
                <a:gd name="connsiteX1796" fmla="*/ 566154 w 874603"/>
                <a:gd name="connsiteY1796" fmla="*/ 407411 h 538625"/>
                <a:gd name="connsiteX1797" fmla="*/ 567568 w 874603"/>
                <a:gd name="connsiteY1797" fmla="*/ 418681 h 538625"/>
                <a:gd name="connsiteX1798" fmla="*/ 560498 w 874603"/>
                <a:gd name="connsiteY1798" fmla="*/ 429951 h 538625"/>
                <a:gd name="connsiteX1799" fmla="*/ 564740 w 874603"/>
                <a:gd name="connsiteY1799" fmla="*/ 421498 h 538625"/>
                <a:gd name="connsiteX1800" fmla="*/ 557670 w 874603"/>
                <a:gd name="connsiteY1800" fmla="*/ 431360 h 538625"/>
                <a:gd name="connsiteX1801" fmla="*/ 559907 w 874603"/>
                <a:gd name="connsiteY1801" fmla="*/ 433850 h 538625"/>
                <a:gd name="connsiteX1802" fmla="*/ 559915 w 874603"/>
                <a:gd name="connsiteY1802" fmla="*/ 433850 h 538625"/>
                <a:gd name="connsiteX1803" fmla="*/ 559915 w 874603"/>
                <a:gd name="connsiteY1803" fmla="*/ 433859 h 538625"/>
                <a:gd name="connsiteX1804" fmla="*/ 560675 w 874603"/>
                <a:gd name="connsiteY1804" fmla="*/ 434705 h 538625"/>
                <a:gd name="connsiteX1805" fmla="*/ 564740 w 874603"/>
                <a:gd name="connsiteY1805" fmla="*/ 436995 h 538625"/>
                <a:gd name="connsiteX1806" fmla="*/ 567568 w 874603"/>
                <a:gd name="connsiteY1806" fmla="*/ 428542 h 538625"/>
                <a:gd name="connsiteX1807" fmla="*/ 567568 w 874603"/>
                <a:gd name="connsiteY1807" fmla="*/ 438403 h 538625"/>
                <a:gd name="connsiteX1808" fmla="*/ 564740 w 874603"/>
                <a:gd name="connsiteY1808" fmla="*/ 438403 h 538625"/>
                <a:gd name="connsiteX1809" fmla="*/ 564740 w 874603"/>
                <a:gd name="connsiteY1809" fmla="*/ 441221 h 538625"/>
                <a:gd name="connsiteX1810" fmla="*/ 561912 w 874603"/>
                <a:gd name="connsiteY1810" fmla="*/ 442630 h 538625"/>
                <a:gd name="connsiteX1811" fmla="*/ 563326 w 874603"/>
                <a:gd name="connsiteY1811" fmla="*/ 452491 h 538625"/>
                <a:gd name="connsiteX1812" fmla="*/ 561912 w 874603"/>
                <a:gd name="connsiteY1812" fmla="*/ 453900 h 538625"/>
                <a:gd name="connsiteX1813" fmla="*/ 564740 w 874603"/>
                <a:gd name="connsiteY1813" fmla="*/ 458126 h 538625"/>
                <a:gd name="connsiteX1814" fmla="*/ 559084 w 874603"/>
                <a:gd name="connsiteY1814" fmla="*/ 458126 h 538625"/>
                <a:gd name="connsiteX1815" fmla="*/ 557670 w 874603"/>
                <a:gd name="connsiteY1815" fmla="*/ 466578 h 538625"/>
                <a:gd name="connsiteX1816" fmla="*/ 554842 w 874603"/>
                <a:gd name="connsiteY1816" fmla="*/ 463761 h 538625"/>
                <a:gd name="connsiteX1817" fmla="*/ 556256 w 874603"/>
                <a:gd name="connsiteY1817" fmla="*/ 452491 h 538625"/>
                <a:gd name="connsiteX1818" fmla="*/ 559084 w 874603"/>
                <a:gd name="connsiteY1818" fmla="*/ 452491 h 538625"/>
                <a:gd name="connsiteX1819" fmla="*/ 557670 w 874603"/>
                <a:gd name="connsiteY1819" fmla="*/ 444038 h 538625"/>
                <a:gd name="connsiteX1820" fmla="*/ 553428 w 874603"/>
                <a:gd name="connsiteY1820" fmla="*/ 436995 h 538625"/>
                <a:gd name="connsiteX1821" fmla="*/ 552014 w 874603"/>
                <a:gd name="connsiteY1821" fmla="*/ 434177 h 538625"/>
                <a:gd name="connsiteX1822" fmla="*/ 550600 w 874603"/>
                <a:gd name="connsiteY1822" fmla="*/ 435586 h 538625"/>
                <a:gd name="connsiteX1823" fmla="*/ 550600 w 874603"/>
                <a:gd name="connsiteY1823" fmla="*/ 427133 h 538625"/>
                <a:gd name="connsiteX1824" fmla="*/ 552014 w 874603"/>
                <a:gd name="connsiteY1824" fmla="*/ 427133 h 538625"/>
                <a:gd name="connsiteX1825" fmla="*/ 552014 w 874603"/>
                <a:gd name="connsiteY1825" fmla="*/ 425725 h 538625"/>
                <a:gd name="connsiteX1826" fmla="*/ 556256 w 874603"/>
                <a:gd name="connsiteY1826" fmla="*/ 427133 h 538625"/>
                <a:gd name="connsiteX1827" fmla="*/ 556256 w 874603"/>
                <a:gd name="connsiteY1827" fmla="*/ 424316 h 538625"/>
                <a:gd name="connsiteX1828" fmla="*/ 554842 w 874603"/>
                <a:gd name="connsiteY1828" fmla="*/ 420090 h 538625"/>
                <a:gd name="connsiteX1829" fmla="*/ 546358 w 874603"/>
                <a:gd name="connsiteY1829" fmla="*/ 407411 h 538625"/>
                <a:gd name="connsiteX1830" fmla="*/ 544944 w 874603"/>
                <a:gd name="connsiteY1830" fmla="*/ 411637 h 538625"/>
                <a:gd name="connsiteX1831" fmla="*/ 546358 w 874603"/>
                <a:gd name="connsiteY1831" fmla="*/ 403185 h 538625"/>
                <a:gd name="connsiteX1832" fmla="*/ 540702 w 874603"/>
                <a:gd name="connsiteY1832" fmla="*/ 400367 h 538625"/>
                <a:gd name="connsiteX1833" fmla="*/ 539288 w 874603"/>
                <a:gd name="connsiteY1833" fmla="*/ 396141 h 538625"/>
                <a:gd name="connsiteX1834" fmla="*/ 537874 w 874603"/>
                <a:gd name="connsiteY1834" fmla="*/ 401776 h 538625"/>
                <a:gd name="connsiteX1835" fmla="*/ 537874 w 874603"/>
                <a:gd name="connsiteY1835" fmla="*/ 410228 h 538625"/>
                <a:gd name="connsiteX1836" fmla="*/ 546358 w 874603"/>
                <a:gd name="connsiteY1836" fmla="*/ 418681 h 538625"/>
                <a:gd name="connsiteX1837" fmla="*/ 547772 w 874603"/>
                <a:gd name="connsiteY1837" fmla="*/ 422907 h 538625"/>
                <a:gd name="connsiteX1838" fmla="*/ 544944 w 874603"/>
                <a:gd name="connsiteY1838" fmla="*/ 422907 h 538625"/>
                <a:gd name="connsiteX1839" fmla="*/ 546358 w 874603"/>
                <a:gd name="connsiteY1839" fmla="*/ 422907 h 538625"/>
                <a:gd name="connsiteX1840" fmla="*/ 544944 w 874603"/>
                <a:gd name="connsiteY1840" fmla="*/ 424316 h 538625"/>
                <a:gd name="connsiteX1841" fmla="*/ 543530 w 874603"/>
                <a:gd name="connsiteY1841" fmla="*/ 422907 h 538625"/>
                <a:gd name="connsiteX1842" fmla="*/ 542469 w 874603"/>
                <a:gd name="connsiteY1842" fmla="*/ 426077 h 538625"/>
                <a:gd name="connsiteX1843" fmla="*/ 539288 w 874603"/>
                <a:gd name="connsiteY1843" fmla="*/ 422907 h 538625"/>
                <a:gd name="connsiteX1844" fmla="*/ 536460 w 874603"/>
                <a:gd name="connsiteY1844" fmla="*/ 421498 h 538625"/>
                <a:gd name="connsiteX1845" fmla="*/ 536460 w 874603"/>
                <a:gd name="connsiteY1845" fmla="*/ 415863 h 538625"/>
                <a:gd name="connsiteX1846" fmla="*/ 529389 w 874603"/>
                <a:gd name="connsiteY1846" fmla="*/ 413046 h 538625"/>
                <a:gd name="connsiteX1847" fmla="*/ 527975 w 874603"/>
                <a:gd name="connsiteY1847" fmla="*/ 415863 h 538625"/>
                <a:gd name="connsiteX1848" fmla="*/ 523733 w 874603"/>
                <a:gd name="connsiteY1848" fmla="*/ 408820 h 538625"/>
                <a:gd name="connsiteX1849" fmla="*/ 520905 w 874603"/>
                <a:gd name="connsiteY1849" fmla="*/ 404593 h 538625"/>
                <a:gd name="connsiteX1850" fmla="*/ 519491 w 874603"/>
                <a:gd name="connsiteY1850" fmla="*/ 411637 h 538625"/>
                <a:gd name="connsiteX1851" fmla="*/ 513835 w 874603"/>
                <a:gd name="connsiteY1851" fmla="*/ 413046 h 538625"/>
                <a:gd name="connsiteX1852" fmla="*/ 518077 w 874603"/>
                <a:gd name="connsiteY1852" fmla="*/ 424316 h 538625"/>
                <a:gd name="connsiteX1853" fmla="*/ 520905 w 874603"/>
                <a:gd name="connsiteY1853" fmla="*/ 427133 h 538625"/>
                <a:gd name="connsiteX1854" fmla="*/ 522319 w 874603"/>
                <a:gd name="connsiteY1854" fmla="*/ 434177 h 538625"/>
                <a:gd name="connsiteX1855" fmla="*/ 518077 w 874603"/>
                <a:gd name="connsiteY1855" fmla="*/ 431360 h 538625"/>
                <a:gd name="connsiteX1856" fmla="*/ 518077 w 874603"/>
                <a:gd name="connsiteY1856" fmla="*/ 434177 h 538625"/>
                <a:gd name="connsiteX1857" fmla="*/ 512421 w 874603"/>
                <a:gd name="connsiteY1857" fmla="*/ 429951 h 538625"/>
                <a:gd name="connsiteX1858" fmla="*/ 509593 w 874603"/>
                <a:gd name="connsiteY1858" fmla="*/ 429951 h 538625"/>
                <a:gd name="connsiteX1859" fmla="*/ 512421 w 874603"/>
                <a:gd name="connsiteY1859" fmla="*/ 444038 h 538625"/>
                <a:gd name="connsiteX1860" fmla="*/ 509593 w 874603"/>
                <a:gd name="connsiteY1860" fmla="*/ 442630 h 538625"/>
                <a:gd name="connsiteX1861" fmla="*/ 506765 w 874603"/>
                <a:gd name="connsiteY1861" fmla="*/ 451082 h 538625"/>
                <a:gd name="connsiteX1862" fmla="*/ 501109 w 874603"/>
                <a:gd name="connsiteY1862" fmla="*/ 449673 h 538625"/>
                <a:gd name="connsiteX1863" fmla="*/ 501109 w 874603"/>
                <a:gd name="connsiteY1863" fmla="*/ 453900 h 538625"/>
                <a:gd name="connsiteX1864" fmla="*/ 509593 w 874603"/>
                <a:gd name="connsiteY1864" fmla="*/ 458126 h 538625"/>
                <a:gd name="connsiteX1865" fmla="*/ 511007 w 874603"/>
                <a:gd name="connsiteY1865" fmla="*/ 460943 h 538625"/>
                <a:gd name="connsiteX1866" fmla="*/ 513835 w 874603"/>
                <a:gd name="connsiteY1866" fmla="*/ 459535 h 538625"/>
                <a:gd name="connsiteX1867" fmla="*/ 518077 w 874603"/>
                <a:gd name="connsiteY1867" fmla="*/ 462352 h 538625"/>
                <a:gd name="connsiteX1868" fmla="*/ 519491 w 874603"/>
                <a:gd name="connsiteY1868" fmla="*/ 462352 h 538625"/>
                <a:gd name="connsiteX1869" fmla="*/ 512421 w 874603"/>
                <a:gd name="connsiteY1869" fmla="*/ 467987 h 538625"/>
                <a:gd name="connsiteX1870" fmla="*/ 512421 w 874603"/>
                <a:gd name="connsiteY1870" fmla="*/ 470804 h 538625"/>
                <a:gd name="connsiteX1871" fmla="*/ 513835 w 874603"/>
                <a:gd name="connsiteY1871" fmla="*/ 475031 h 538625"/>
                <a:gd name="connsiteX1872" fmla="*/ 509593 w 874603"/>
                <a:gd name="connsiteY1872" fmla="*/ 475031 h 538625"/>
                <a:gd name="connsiteX1873" fmla="*/ 508179 w 874603"/>
                <a:gd name="connsiteY1873" fmla="*/ 476439 h 538625"/>
                <a:gd name="connsiteX1874" fmla="*/ 505351 w 874603"/>
                <a:gd name="connsiteY1874" fmla="*/ 473622 h 538625"/>
                <a:gd name="connsiteX1875" fmla="*/ 502523 w 874603"/>
                <a:gd name="connsiteY1875" fmla="*/ 483483 h 538625"/>
                <a:gd name="connsiteX1876" fmla="*/ 501109 w 874603"/>
                <a:gd name="connsiteY1876" fmla="*/ 482074 h 538625"/>
                <a:gd name="connsiteX1877" fmla="*/ 499695 w 874603"/>
                <a:gd name="connsiteY1877" fmla="*/ 475031 h 538625"/>
                <a:gd name="connsiteX1878" fmla="*/ 492625 w 874603"/>
                <a:gd name="connsiteY1878" fmla="*/ 473622 h 538625"/>
                <a:gd name="connsiteX1879" fmla="*/ 491211 w 874603"/>
                <a:gd name="connsiteY1879" fmla="*/ 473622 h 538625"/>
                <a:gd name="connsiteX1880" fmla="*/ 489797 w 874603"/>
                <a:gd name="connsiteY1880" fmla="*/ 469396 h 538625"/>
                <a:gd name="connsiteX1881" fmla="*/ 495453 w 874603"/>
                <a:gd name="connsiteY1881" fmla="*/ 462352 h 538625"/>
                <a:gd name="connsiteX1882" fmla="*/ 496867 w 874603"/>
                <a:gd name="connsiteY1882" fmla="*/ 465170 h 538625"/>
                <a:gd name="connsiteX1883" fmla="*/ 499695 w 874603"/>
                <a:gd name="connsiteY1883" fmla="*/ 460943 h 538625"/>
                <a:gd name="connsiteX1884" fmla="*/ 494039 w 874603"/>
                <a:gd name="connsiteY1884" fmla="*/ 456717 h 538625"/>
                <a:gd name="connsiteX1885" fmla="*/ 494039 w 874603"/>
                <a:gd name="connsiteY1885" fmla="*/ 458126 h 538625"/>
                <a:gd name="connsiteX1886" fmla="*/ 491211 w 874603"/>
                <a:gd name="connsiteY1886" fmla="*/ 455308 h 538625"/>
                <a:gd name="connsiteX1887" fmla="*/ 482726 w 874603"/>
                <a:gd name="connsiteY1887" fmla="*/ 455308 h 538625"/>
                <a:gd name="connsiteX1888" fmla="*/ 479898 w 874603"/>
                <a:gd name="connsiteY1888" fmla="*/ 448265 h 538625"/>
                <a:gd name="connsiteX1889" fmla="*/ 479898 w 874603"/>
                <a:gd name="connsiteY1889" fmla="*/ 446856 h 538625"/>
                <a:gd name="connsiteX1890" fmla="*/ 478484 w 874603"/>
                <a:gd name="connsiteY1890" fmla="*/ 445447 h 538625"/>
                <a:gd name="connsiteX1891" fmla="*/ 475656 w 874603"/>
                <a:gd name="connsiteY1891" fmla="*/ 448265 h 538625"/>
                <a:gd name="connsiteX1892" fmla="*/ 470000 w 874603"/>
                <a:gd name="connsiteY1892" fmla="*/ 446856 h 538625"/>
                <a:gd name="connsiteX1893" fmla="*/ 467172 w 874603"/>
                <a:gd name="connsiteY1893" fmla="*/ 448265 h 538625"/>
                <a:gd name="connsiteX1894" fmla="*/ 470000 w 874603"/>
                <a:gd name="connsiteY1894" fmla="*/ 445447 h 538625"/>
                <a:gd name="connsiteX1895" fmla="*/ 468586 w 874603"/>
                <a:gd name="connsiteY1895" fmla="*/ 444038 h 538625"/>
                <a:gd name="connsiteX1896" fmla="*/ 468586 w 874603"/>
                <a:gd name="connsiteY1896" fmla="*/ 438403 h 538625"/>
                <a:gd name="connsiteX1897" fmla="*/ 457274 w 874603"/>
                <a:gd name="connsiteY1897" fmla="*/ 438403 h 538625"/>
                <a:gd name="connsiteX1898" fmla="*/ 457274 w 874603"/>
                <a:gd name="connsiteY1898" fmla="*/ 435586 h 538625"/>
                <a:gd name="connsiteX1899" fmla="*/ 450204 w 874603"/>
                <a:gd name="connsiteY1899" fmla="*/ 441221 h 538625"/>
                <a:gd name="connsiteX1900" fmla="*/ 450204 w 874603"/>
                <a:gd name="connsiteY1900" fmla="*/ 435586 h 538625"/>
                <a:gd name="connsiteX1901" fmla="*/ 454446 w 874603"/>
                <a:gd name="connsiteY1901" fmla="*/ 432768 h 538625"/>
                <a:gd name="connsiteX1902" fmla="*/ 453032 w 874603"/>
                <a:gd name="connsiteY1902" fmla="*/ 427133 h 538625"/>
                <a:gd name="connsiteX1903" fmla="*/ 445962 w 874603"/>
                <a:gd name="connsiteY1903" fmla="*/ 422907 h 538625"/>
                <a:gd name="connsiteX1904" fmla="*/ 445962 w 874603"/>
                <a:gd name="connsiteY1904" fmla="*/ 427133 h 538625"/>
                <a:gd name="connsiteX1905" fmla="*/ 438891 w 874603"/>
                <a:gd name="connsiteY1905" fmla="*/ 418681 h 538625"/>
                <a:gd name="connsiteX1906" fmla="*/ 437477 w 874603"/>
                <a:gd name="connsiteY1906" fmla="*/ 421498 h 538625"/>
                <a:gd name="connsiteX1907" fmla="*/ 437477 w 874603"/>
                <a:gd name="connsiteY1907" fmla="*/ 415863 h 538625"/>
                <a:gd name="connsiteX1908" fmla="*/ 440305 w 874603"/>
                <a:gd name="connsiteY1908" fmla="*/ 413046 h 538625"/>
                <a:gd name="connsiteX1909" fmla="*/ 438891 w 874603"/>
                <a:gd name="connsiteY1909" fmla="*/ 411637 h 538625"/>
                <a:gd name="connsiteX1910" fmla="*/ 436063 w 874603"/>
                <a:gd name="connsiteY1910" fmla="*/ 414455 h 538625"/>
                <a:gd name="connsiteX1911" fmla="*/ 436063 w 874603"/>
                <a:gd name="connsiteY1911" fmla="*/ 403185 h 538625"/>
                <a:gd name="connsiteX1912" fmla="*/ 430407 w 874603"/>
                <a:gd name="connsiteY1912" fmla="*/ 403185 h 538625"/>
                <a:gd name="connsiteX1913" fmla="*/ 431821 w 874603"/>
                <a:gd name="connsiteY1913" fmla="*/ 413046 h 538625"/>
                <a:gd name="connsiteX1914" fmla="*/ 426165 w 874603"/>
                <a:gd name="connsiteY1914" fmla="*/ 417272 h 538625"/>
                <a:gd name="connsiteX1915" fmla="*/ 426165 w 874603"/>
                <a:gd name="connsiteY1915" fmla="*/ 421498 h 538625"/>
                <a:gd name="connsiteX1916" fmla="*/ 420509 w 874603"/>
                <a:gd name="connsiteY1916" fmla="*/ 422907 h 538625"/>
                <a:gd name="connsiteX1917" fmla="*/ 421923 w 874603"/>
                <a:gd name="connsiteY1917" fmla="*/ 427133 h 538625"/>
                <a:gd name="connsiteX1918" fmla="*/ 419095 w 874603"/>
                <a:gd name="connsiteY1918" fmla="*/ 428542 h 538625"/>
                <a:gd name="connsiteX1919" fmla="*/ 423337 w 874603"/>
                <a:gd name="connsiteY1919" fmla="*/ 441221 h 538625"/>
                <a:gd name="connsiteX1920" fmla="*/ 423337 w 874603"/>
                <a:gd name="connsiteY1920" fmla="*/ 445447 h 538625"/>
                <a:gd name="connsiteX1921" fmla="*/ 419095 w 874603"/>
                <a:gd name="connsiteY1921" fmla="*/ 446856 h 538625"/>
                <a:gd name="connsiteX1922" fmla="*/ 417681 w 874603"/>
                <a:gd name="connsiteY1922" fmla="*/ 438403 h 538625"/>
                <a:gd name="connsiteX1923" fmla="*/ 419095 w 874603"/>
                <a:gd name="connsiteY1923" fmla="*/ 438403 h 538625"/>
                <a:gd name="connsiteX1924" fmla="*/ 416267 w 874603"/>
                <a:gd name="connsiteY1924" fmla="*/ 432768 h 538625"/>
                <a:gd name="connsiteX1925" fmla="*/ 414853 w 874603"/>
                <a:gd name="connsiteY1925" fmla="*/ 438403 h 538625"/>
                <a:gd name="connsiteX1926" fmla="*/ 409197 w 874603"/>
                <a:gd name="connsiteY1926" fmla="*/ 429951 h 538625"/>
                <a:gd name="connsiteX1927" fmla="*/ 406369 w 874603"/>
                <a:gd name="connsiteY1927" fmla="*/ 422907 h 538625"/>
                <a:gd name="connsiteX1928" fmla="*/ 409197 w 874603"/>
                <a:gd name="connsiteY1928" fmla="*/ 420090 h 538625"/>
                <a:gd name="connsiteX1929" fmla="*/ 404955 w 874603"/>
                <a:gd name="connsiteY1929" fmla="*/ 417272 h 538625"/>
                <a:gd name="connsiteX1930" fmla="*/ 407783 w 874603"/>
                <a:gd name="connsiteY1930" fmla="*/ 413046 h 538625"/>
                <a:gd name="connsiteX1931" fmla="*/ 404955 w 874603"/>
                <a:gd name="connsiteY1931" fmla="*/ 411637 h 538625"/>
                <a:gd name="connsiteX1932" fmla="*/ 400713 w 874603"/>
                <a:gd name="connsiteY1932" fmla="*/ 417272 h 538625"/>
                <a:gd name="connsiteX1933" fmla="*/ 397885 w 874603"/>
                <a:gd name="connsiteY1933" fmla="*/ 413046 h 538625"/>
                <a:gd name="connsiteX1934" fmla="*/ 396470 w 874603"/>
                <a:gd name="connsiteY1934" fmla="*/ 418681 h 538625"/>
                <a:gd name="connsiteX1935" fmla="*/ 403541 w 874603"/>
                <a:gd name="connsiteY1935" fmla="*/ 432768 h 538625"/>
                <a:gd name="connsiteX1936" fmla="*/ 404955 w 874603"/>
                <a:gd name="connsiteY1936" fmla="*/ 434177 h 538625"/>
                <a:gd name="connsiteX1937" fmla="*/ 406369 w 874603"/>
                <a:gd name="connsiteY1937" fmla="*/ 434177 h 538625"/>
                <a:gd name="connsiteX1938" fmla="*/ 403541 w 874603"/>
                <a:gd name="connsiteY1938" fmla="*/ 438403 h 538625"/>
                <a:gd name="connsiteX1939" fmla="*/ 395056 w 874603"/>
                <a:gd name="connsiteY1939" fmla="*/ 436995 h 538625"/>
                <a:gd name="connsiteX1940" fmla="*/ 387986 w 874603"/>
                <a:gd name="connsiteY1940" fmla="*/ 429951 h 538625"/>
                <a:gd name="connsiteX1941" fmla="*/ 380916 w 874603"/>
                <a:gd name="connsiteY1941" fmla="*/ 432768 h 538625"/>
                <a:gd name="connsiteX1942" fmla="*/ 379502 w 874603"/>
                <a:gd name="connsiteY1942" fmla="*/ 444038 h 538625"/>
                <a:gd name="connsiteX1943" fmla="*/ 371018 w 874603"/>
                <a:gd name="connsiteY1943" fmla="*/ 459535 h 538625"/>
                <a:gd name="connsiteX1944" fmla="*/ 366776 w 874603"/>
                <a:gd name="connsiteY1944" fmla="*/ 466578 h 538625"/>
                <a:gd name="connsiteX1945" fmla="*/ 362534 w 874603"/>
                <a:gd name="connsiteY1945" fmla="*/ 455308 h 538625"/>
                <a:gd name="connsiteX1946" fmla="*/ 359706 w 874603"/>
                <a:gd name="connsiteY1946" fmla="*/ 452491 h 538625"/>
                <a:gd name="connsiteX1947" fmla="*/ 361120 w 874603"/>
                <a:gd name="connsiteY1947" fmla="*/ 451082 h 538625"/>
                <a:gd name="connsiteX1948" fmla="*/ 356878 w 874603"/>
                <a:gd name="connsiteY1948" fmla="*/ 452491 h 538625"/>
                <a:gd name="connsiteX1949" fmla="*/ 355464 w 874603"/>
                <a:gd name="connsiteY1949" fmla="*/ 452491 h 538625"/>
                <a:gd name="connsiteX1950" fmla="*/ 361120 w 874603"/>
                <a:gd name="connsiteY1950" fmla="*/ 467987 h 538625"/>
                <a:gd name="connsiteX1951" fmla="*/ 359706 w 874603"/>
                <a:gd name="connsiteY1951" fmla="*/ 467987 h 538625"/>
                <a:gd name="connsiteX1952" fmla="*/ 361120 w 874603"/>
                <a:gd name="connsiteY1952" fmla="*/ 477848 h 538625"/>
                <a:gd name="connsiteX1953" fmla="*/ 358292 w 874603"/>
                <a:gd name="connsiteY1953" fmla="*/ 479257 h 538625"/>
                <a:gd name="connsiteX1954" fmla="*/ 364652 w 874603"/>
                <a:gd name="connsiteY1954" fmla="*/ 482878 h 538625"/>
                <a:gd name="connsiteX1955" fmla="*/ 364652 w 874603"/>
                <a:gd name="connsiteY1955" fmla="*/ 481475 h 538625"/>
                <a:gd name="connsiteX1956" fmla="*/ 366240 w 874603"/>
                <a:gd name="connsiteY1956" fmla="*/ 481475 h 538625"/>
                <a:gd name="connsiteX1957" fmla="*/ 366240 w 874603"/>
                <a:gd name="connsiteY1957" fmla="*/ 483063 h 538625"/>
                <a:gd name="connsiteX1958" fmla="*/ 364977 w 874603"/>
                <a:gd name="connsiteY1958" fmla="*/ 483063 h 538625"/>
                <a:gd name="connsiteX1959" fmla="*/ 368190 w 874603"/>
                <a:gd name="connsiteY1959" fmla="*/ 484892 h 538625"/>
                <a:gd name="connsiteX1960" fmla="*/ 368190 w 874603"/>
                <a:gd name="connsiteY1960" fmla="*/ 486301 h 538625"/>
                <a:gd name="connsiteX1961" fmla="*/ 366776 w 874603"/>
                <a:gd name="connsiteY1961" fmla="*/ 486301 h 538625"/>
                <a:gd name="connsiteX1962" fmla="*/ 368190 w 874603"/>
                <a:gd name="connsiteY1962" fmla="*/ 490527 h 538625"/>
                <a:gd name="connsiteX1963" fmla="*/ 365362 w 874603"/>
                <a:gd name="connsiteY1963" fmla="*/ 490527 h 538625"/>
                <a:gd name="connsiteX1964" fmla="*/ 366776 w 874603"/>
                <a:gd name="connsiteY1964" fmla="*/ 493344 h 538625"/>
                <a:gd name="connsiteX1965" fmla="*/ 361120 w 874603"/>
                <a:gd name="connsiteY1965" fmla="*/ 498979 h 538625"/>
                <a:gd name="connsiteX1966" fmla="*/ 356878 w 874603"/>
                <a:gd name="connsiteY1966" fmla="*/ 487709 h 538625"/>
                <a:gd name="connsiteX1967" fmla="*/ 352636 w 874603"/>
                <a:gd name="connsiteY1967" fmla="*/ 490527 h 538625"/>
                <a:gd name="connsiteX1968" fmla="*/ 349807 w 874603"/>
                <a:gd name="connsiteY1968" fmla="*/ 486301 h 538625"/>
                <a:gd name="connsiteX1969" fmla="*/ 348393 w 874603"/>
                <a:gd name="connsiteY1969" fmla="*/ 493344 h 538625"/>
                <a:gd name="connsiteX1970" fmla="*/ 348393 w 874603"/>
                <a:gd name="connsiteY1970" fmla="*/ 491936 h 538625"/>
                <a:gd name="connsiteX1971" fmla="*/ 344151 w 874603"/>
                <a:gd name="connsiteY1971" fmla="*/ 498979 h 538625"/>
                <a:gd name="connsiteX1972" fmla="*/ 349807 w 874603"/>
                <a:gd name="connsiteY1972" fmla="*/ 496162 h 538625"/>
                <a:gd name="connsiteX1973" fmla="*/ 351221 w 874603"/>
                <a:gd name="connsiteY1973" fmla="*/ 490527 h 538625"/>
                <a:gd name="connsiteX1974" fmla="*/ 355464 w 874603"/>
                <a:gd name="connsiteY1974" fmla="*/ 497571 h 538625"/>
                <a:gd name="connsiteX1975" fmla="*/ 351221 w 874603"/>
                <a:gd name="connsiteY1975" fmla="*/ 500388 h 538625"/>
                <a:gd name="connsiteX1976" fmla="*/ 352636 w 874603"/>
                <a:gd name="connsiteY1976" fmla="*/ 504614 h 538625"/>
                <a:gd name="connsiteX1977" fmla="*/ 358292 w 874603"/>
                <a:gd name="connsiteY1977" fmla="*/ 508841 h 538625"/>
                <a:gd name="connsiteX1978" fmla="*/ 358292 w 874603"/>
                <a:gd name="connsiteY1978" fmla="*/ 511658 h 538625"/>
                <a:gd name="connsiteX1979" fmla="*/ 361120 w 874603"/>
                <a:gd name="connsiteY1979" fmla="*/ 513067 h 538625"/>
                <a:gd name="connsiteX1980" fmla="*/ 359706 w 874603"/>
                <a:gd name="connsiteY1980" fmla="*/ 522928 h 538625"/>
                <a:gd name="connsiteX1981" fmla="*/ 361120 w 874603"/>
                <a:gd name="connsiteY1981" fmla="*/ 524337 h 538625"/>
                <a:gd name="connsiteX1982" fmla="*/ 355464 w 874603"/>
                <a:gd name="connsiteY1982" fmla="*/ 522928 h 538625"/>
                <a:gd name="connsiteX1983" fmla="*/ 356878 w 874603"/>
                <a:gd name="connsiteY1983" fmla="*/ 520111 h 538625"/>
                <a:gd name="connsiteX1984" fmla="*/ 356878 w 874603"/>
                <a:gd name="connsiteY1984" fmla="*/ 513067 h 538625"/>
                <a:gd name="connsiteX1985" fmla="*/ 348393 w 874603"/>
                <a:gd name="connsiteY1985" fmla="*/ 507432 h 538625"/>
                <a:gd name="connsiteX1986" fmla="*/ 346979 w 874603"/>
                <a:gd name="connsiteY1986" fmla="*/ 508841 h 538625"/>
                <a:gd name="connsiteX1987" fmla="*/ 345565 w 874603"/>
                <a:gd name="connsiteY1987" fmla="*/ 504614 h 538625"/>
                <a:gd name="connsiteX1988" fmla="*/ 342737 w 874603"/>
                <a:gd name="connsiteY1988" fmla="*/ 507432 h 538625"/>
                <a:gd name="connsiteX1989" fmla="*/ 341323 w 874603"/>
                <a:gd name="connsiteY1989" fmla="*/ 504614 h 538625"/>
                <a:gd name="connsiteX1990" fmla="*/ 331425 w 874603"/>
                <a:gd name="connsiteY1990" fmla="*/ 503206 h 538625"/>
                <a:gd name="connsiteX1991" fmla="*/ 332839 w 874603"/>
                <a:gd name="connsiteY1991" fmla="*/ 498979 h 538625"/>
                <a:gd name="connsiteX1992" fmla="*/ 335667 w 874603"/>
                <a:gd name="connsiteY1992" fmla="*/ 503206 h 538625"/>
                <a:gd name="connsiteX1993" fmla="*/ 337081 w 874603"/>
                <a:gd name="connsiteY1993" fmla="*/ 501797 h 538625"/>
                <a:gd name="connsiteX1994" fmla="*/ 335667 w 874603"/>
                <a:gd name="connsiteY1994" fmla="*/ 497571 h 538625"/>
                <a:gd name="connsiteX1995" fmla="*/ 341323 w 874603"/>
                <a:gd name="connsiteY1995" fmla="*/ 494753 h 538625"/>
                <a:gd name="connsiteX1996" fmla="*/ 337081 w 874603"/>
                <a:gd name="connsiteY1996" fmla="*/ 489118 h 538625"/>
                <a:gd name="connsiteX1997" fmla="*/ 337081 w 874603"/>
                <a:gd name="connsiteY1997" fmla="*/ 486301 h 538625"/>
                <a:gd name="connsiteX1998" fmla="*/ 338495 w 874603"/>
                <a:gd name="connsiteY1998" fmla="*/ 489118 h 538625"/>
                <a:gd name="connsiteX1999" fmla="*/ 340565 w 874603"/>
                <a:gd name="connsiteY1999" fmla="*/ 484650 h 538625"/>
                <a:gd name="connsiteX2000" fmla="*/ 346979 w 874603"/>
                <a:gd name="connsiteY2000" fmla="*/ 470804 h 538625"/>
                <a:gd name="connsiteX2001" fmla="*/ 344151 w 874603"/>
                <a:gd name="connsiteY2001" fmla="*/ 462352 h 538625"/>
                <a:gd name="connsiteX2002" fmla="*/ 339909 w 874603"/>
                <a:gd name="connsiteY2002" fmla="*/ 469396 h 538625"/>
                <a:gd name="connsiteX2003" fmla="*/ 335667 w 874603"/>
                <a:gd name="connsiteY2003" fmla="*/ 459535 h 538625"/>
                <a:gd name="connsiteX2004" fmla="*/ 327183 w 874603"/>
                <a:gd name="connsiteY2004" fmla="*/ 463761 h 538625"/>
                <a:gd name="connsiteX2005" fmla="*/ 332839 w 874603"/>
                <a:gd name="connsiteY2005" fmla="*/ 469396 h 538625"/>
                <a:gd name="connsiteX2006" fmla="*/ 332839 w 874603"/>
                <a:gd name="connsiteY2006" fmla="*/ 470804 h 538625"/>
                <a:gd name="connsiteX2007" fmla="*/ 330011 w 874603"/>
                <a:gd name="connsiteY2007" fmla="*/ 472213 h 538625"/>
                <a:gd name="connsiteX2008" fmla="*/ 328597 w 874603"/>
                <a:gd name="connsiteY2008" fmla="*/ 473622 h 538625"/>
                <a:gd name="connsiteX2009" fmla="*/ 327183 w 874603"/>
                <a:gd name="connsiteY2009" fmla="*/ 475031 h 538625"/>
                <a:gd name="connsiteX2010" fmla="*/ 332839 w 874603"/>
                <a:gd name="connsiteY2010" fmla="*/ 475031 h 538625"/>
                <a:gd name="connsiteX2011" fmla="*/ 327183 w 874603"/>
                <a:gd name="connsiteY2011" fmla="*/ 484892 h 538625"/>
                <a:gd name="connsiteX2012" fmla="*/ 328597 w 874603"/>
                <a:gd name="connsiteY2012" fmla="*/ 491936 h 538625"/>
                <a:gd name="connsiteX2013" fmla="*/ 325769 w 874603"/>
                <a:gd name="connsiteY2013" fmla="*/ 500388 h 538625"/>
                <a:gd name="connsiteX2014" fmla="*/ 320113 w 874603"/>
                <a:gd name="connsiteY2014" fmla="*/ 498979 h 538625"/>
                <a:gd name="connsiteX2015" fmla="*/ 318699 w 874603"/>
                <a:gd name="connsiteY2015" fmla="*/ 493344 h 538625"/>
                <a:gd name="connsiteX2016" fmla="*/ 315871 w 874603"/>
                <a:gd name="connsiteY2016" fmla="*/ 493344 h 538625"/>
                <a:gd name="connsiteX2017" fmla="*/ 314457 w 874603"/>
                <a:gd name="connsiteY2017" fmla="*/ 497571 h 538625"/>
                <a:gd name="connsiteX2018" fmla="*/ 311629 w 874603"/>
                <a:gd name="connsiteY2018" fmla="*/ 490527 h 538625"/>
                <a:gd name="connsiteX2019" fmla="*/ 315871 w 874603"/>
                <a:gd name="connsiteY2019" fmla="*/ 486301 h 538625"/>
                <a:gd name="connsiteX2020" fmla="*/ 315871 w 874603"/>
                <a:gd name="connsiteY2020" fmla="*/ 480666 h 538625"/>
                <a:gd name="connsiteX2021" fmla="*/ 317285 w 874603"/>
                <a:gd name="connsiteY2021" fmla="*/ 483483 h 538625"/>
                <a:gd name="connsiteX2022" fmla="*/ 318699 w 874603"/>
                <a:gd name="connsiteY2022" fmla="*/ 476439 h 538625"/>
                <a:gd name="connsiteX2023" fmla="*/ 318699 w 874603"/>
                <a:gd name="connsiteY2023" fmla="*/ 477848 h 538625"/>
                <a:gd name="connsiteX2024" fmla="*/ 311629 w 874603"/>
                <a:gd name="connsiteY2024" fmla="*/ 472213 h 538625"/>
                <a:gd name="connsiteX2025" fmla="*/ 307386 w 874603"/>
                <a:gd name="connsiteY2025" fmla="*/ 473622 h 538625"/>
                <a:gd name="connsiteX2026" fmla="*/ 307386 w 874603"/>
                <a:gd name="connsiteY2026" fmla="*/ 472213 h 538625"/>
                <a:gd name="connsiteX2027" fmla="*/ 300316 w 874603"/>
                <a:gd name="connsiteY2027" fmla="*/ 479257 h 538625"/>
                <a:gd name="connsiteX2028" fmla="*/ 298902 w 874603"/>
                <a:gd name="connsiteY2028" fmla="*/ 473622 h 538625"/>
                <a:gd name="connsiteX2029" fmla="*/ 298902 w 874603"/>
                <a:gd name="connsiteY2029" fmla="*/ 476439 h 538625"/>
                <a:gd name="connsiteX2030" fmla="*/ 294660 w 874603"/>
                <a:gd name="connsiteY2030" fmla="*/ 475031 h 538625"/>
                <a:gd name="connsiteX2031" fmla="*/ 300316 w 874603"/>
                <a:gd name="connsiteY2031" fmla="*/ 467987 h 538625"/>
                <a:gd name="connsiteX2032" fmla="*/ 291832 w 874603"/>
                <a:gd name="connsiteY2032" fmla="*/ 456717 h 538625"/>
                <a:gd name="connsiteX2033" fmla="*/ 284762 w 874603"/>
                <a:gd name="connsiteY2033" fmla="*/ 452491 h 538625"/>
                <a:gd name="connsiteX2034" fmla="*/ 283348 w 874603"/>
                <a:gd name="connsiteY2034" fmla="*/ 455308 h 538625"/>
                <a:gd name="connsiteX2035" fmla="*/ 284762 w 874603"/>
                <a:gd name="connsiteY2035" fmla="*/ 456717 h 538625"/>
                <a:gd name="connsiteX2036" fmla="*/ 280520 w 874603"/>
                <a:gd name="connsiteY2036" fmla="*/ 460943 h 538625"/>
                <a:gd name="connsiteX2037" fmla="*/ 281934 w 874603"/>
                <a:gd name="connsiteY2037" fmla="*/ 463761 h 538625"/>
                <a:gd name="connsiteX2038" fmla="*/ 281934 w 874603"/>
                <a:gd name="connsiteY2038" fmla="*/ 469396 h 538625"/>
                <a:gd name="connsiteX2039" fmla="*/ 281934 w 874603"/>
                <a:gd name="connsiteY2039" fmla="*/ 470804 h 538625"/>
                <a:gd name="connsiteX2040" fmla="*/ 277692 w 874603"/>
                <a:gd name="connsiteY2040" fmla="*/ 475031 h 538625"/>
                <a:gd name="connsiteX2041" fmla="*/ 273450 w 874603"/>
                <a:gd name="connsiteY2041" fmla="*/ 479257 h 538625"/>
                <a:gd name="connsiteX2042" fmla="*/ 272036 w 874603"/>
                <a:gd name="connsiteY2042" fmla="*/ 486301 h 538625"/>
                <a:gd name="connsiteX2043" fmla="*/ 269208 w 874603"/>
                <a:gd name="connsiteY2043" fmla="*/ 486301 h 538625"/>
                <a:gd name="connsiteX2044" fmla="*/ 270622 w 874603"/>
                <a:gd name="connsiteY2044" fmla="*/ 491936 h 538625"/>
                <a:gd name="connsiteX2045" fmla="*/ 267794 w 874603"/>
                <a:gd name="connsiteY2045" fmla="*/ 494753 h 538625"/>
                <a:gd name="connsiteX2046" fmla="*/ 260723 w 874603"/>
                <a:gd name="connsiteY2046" fmla="*/ 486301 h 538625"/>
                <a:gd name="connsiteX2047" fmla="*/ 263552 w 874603"/>
                <a:gd name="connsiteY2047" fmla="*/ 475031 h 538625"/>
                <a:gd name="connsiteX2048" fmla="*/ 267794 w 874603"/>
                <a:gd name="connsiteY2048" fmla="*/ 475031 h 538625"/>
                <a:gd name="connsiteX2049" fmla="*/ 266380 w 874603"/>
                <a:gd name="connsiteY2049" fmla="*/ 467987 h 538625"/>
                <a:gd name="connsiteX2050" fmla="*/ 267794 w 874603"/>
                <a:gd name="connsiteY2050" fmla="*/ 463761 h 538625"/>
                <a:gd name="connsiteX2051" fmla="*/ 264966 w 874603"/>
                <a:gd name="connsiteY2051" fmla="*/ 462352 h 538625"/>
                <a:gd name="connsiteX2052" fmla="*/ 266380 w 874603"/>
                <a:gd name="connsiteY2052" fmla="*/ 459535 h 538625"/>
                <a:gd name="connsiteX2053" fmla="*/ 264966 w 874603"/>
                <a:gd name="connsiteY2053" fmla="*/ 458126 h 538625"/>
                <a:gd name="connsiteX2054" fmla="*/ 262137 w 874603"/>
                <a:gd name="connsiteY2054" fmla="*/ 459535 h 538625"/>
                <a:gd name="connsiteX2055" fmla="*/ 259309 w 874603"/>
                <a:gd name="connsiteY2055" fmla="*/ 455308 h 538625"/>
                <a:gd name="connsiteX2056" fmla="*/ 255067 w 874603"/>
                <a:gd name="connsiteY2056" fmla="*/ 459535 h 538625"/>
                <a:gd name="connsiteX2057" fmla="*/ 256481 w 874603"/>
                <a:gd name="connsiteY2057" fmla="*/ 467987 h 538625"/>
                <a:gd name="connsiteX2058" fmla="*/ 259309 w 874603"/>
                <a:gd name="connsiteY2058" fmla="*/ 467987 h 538625"/>
                <a:gd name="connsiteX2059" fmla="*/ 257895 w 874603"/>
                <a:gd name="connsiteY2059" fmla="*/ 473622 h 538625"/>
                <a:gd name="connsiteX2060" fmla="*/ 246583 w 874603"/>
                <a:gd name="connsiteY2060" fmla="*/ 475031 h 538625"/>
                <a:gd name="connsiteX2061" fmla="*/ 243755 w 874603"/>
                <a:gd name="connsiteY2061" fmla="*/ 486301 h 538625"/>
                <a:gd name="connsiteX2062" fmla="*/ 242341 w 874603"/>
                <a:gd name="connsiteY2062" fmla="*/ 489118 h 538625"/>
                <a:gd name="connsiteX2063" fmla="*/ 239513 w 874603"/>
                <a:gd name="connsiteY2063" fmla="*/ 484892 h 538625"/>
                <a:gd name="connsiteX2064" fmla="*/ 236685 w 874603"/>
                <a:gd name="connsiteY2064" fmla="*/ 484892 h 538625"/>
                <a:gd name="connsiteX2065" fmla="*/ 233857 w 874603"/>
                <a:gd name="connsiteY2065" fmla="*/ 470804 h 538625"/>
                <a:gd name="connsiteX2066" fmla="*/ 233857 w 874603"/>
                <a:gd name="connsiteY2066" fmla="*/ 469396 h 538625"/>
                <a:gd name="connsiteX2067" fmla="*/ 228201 w 874603"/>
                <a:gd name="connsiteY2067" fmla="*/ 472213 h 538625"/>
                <a:gd name="connsiteX2068" fmla="*/ 223958 w 874603"/>
                <a:gd name="connsiteY2068" fmla="*/ 467987 h 538625"/>
                <a:gd name="connsiteX2069" fmla="*/ 225372 w 874603"/>
                <a:gd name="connsiteY2069" fmla="*/ 479257 h 538625"/>
                <a:gd name="connsiteX2070" fmla="*/ 232443 w 874603"/>
                <a:gd name="connsiteY2070" fmla="*/ 475031 h 538625"/>
                <a:gd name="connsiteX2071" fmla="*/ 229615 w 874603"/>
                <a:gd name="connsiteY2071" fmla="*/ 493344 h 538625"/>
                <a:gd name="connsiteX2072" fmla="*/ 226787 w 874603"/>
                <a:gd name="connsiteY2072" fmla="*/ 501797 h 538625"/>
                <a:gd name="connsiteX2073" fmla="*/ 225372 w 874603"/>
                <a:gd name="connsiteY2073" fmla="*/ 497571 h 538625"/>
                <a:gd name="connsiteX2074" fmla="*/ 222544 w 874603"/>
                <a:gd name="connsiteY2074" fmla="*/ 498979 h 538625"/>
                <a:gd name="connsiteX2075" fmla="*/ 222544 w 874603"/>
                <a:gd name="connsiteY2075" fmla="*/ 482074 h 538625"/>
                <a:gd name="connsiteX2076" fmla="*/ 216888 w 874603"/>
                <a:gd name="connsiteY2076" fmla="*/ 472213 h 538625"/>
                <a:gd name="connsiteX2077" fmla="*/ 211232 w 874603"/>
                <a:gd name="connsiteY2077" fmla="*/ 466578 h 538625"/>
                <a:gd name="connsiteX2078" fmla="*/ 204162 w 874603"/>
                <a:gd name="connsiteY2078" fmla="*/ 479257 h 538625"/>
                <a:gd name="connsiteX2079" fmla="*/ 202748 w 874603"/>
                <a:gd name="connsiteY2079" fmla="*/ 479257 h 538625"/>
                <a:gd name="connsiteX2080" fmla="*/ 199920 w 874603"/>
                <a:gd name="connsiteY2080" fmla="*/ 477848 h 538625"/>
                <a:gd name="connsiteX2081" fmla="*/ 199920 w 874603"/>
                <a:gd name="connsiteY2081" fmla="*/ 476439 h 538625"/>
                <a:gd name="connsiteX2082" fmla="*/ 204162 w 874603"/>
                <a:gd name="connsiteY2082" fmla="*/ 476439 h 538625"/>
                <a:gd name="connsiteX2083" fmla="*/ 204162 w 874603"/>
                <a:gd name="connsiteY2083" fmla="*/ 475031 h 538625"/>
                <a:gd name="connsiteX2084" fmla="*/ 206990 w 874603"/>
                <a:gd name="connsiteY2084" fmla="*/ 473622 h 538625"/>
                <a:gd name="connsiteX2085" fmla="*/ 209818 w 874603"/>
                <a:gd name="connsiteY2085" fmla="*/ 463761 h 538625"/>
                <a:gd name="connsiteX2086" fmla="*/ 208404 w 874603"/>
                <a:gd name="connsiteY2086" fmla="*/ 462352 h 538625"/>
                <a:gd name="connsiteX2087" fmla="*/ 201334 w 874603"/>
                <a:gd name="connsiteY2087" fmla="*/ 469396 h 538625"/>
                <a:gd name="connsiteX2088" fmla="*/ 201334 w 874603"/>
                <a:gd name="connsiteY2088" fmla="*/ 472213 h 538625"/>
                <a:gd name="connsiteX2089" fmla="*/ 199920 w 874603"/>
                <a:gd name="connsiteY2089" fmla="*/ 472213 h 538625"/>
                <a:gd name="connsiteX2090" fmla="*/ 194264 w 874603"/>
                <a:gd name="connsiteY2090" fmla="*/ 467987 h 538625"/>
                <a:gd name="connsiteX2091" fmla="*/ 195678 w 874603"/>
                <a:gd name="connsiteY2091" fmla="*/ 462352 h 538625"/>
                <a:gd name="connsiteX2092" fmla="*/ 192850 w 874603"/>
                <a:gd name="connsiteY2092" fmla="*/ 463761 h 538625"/>
                <a:gd name="connsiteX2093" fmla="*/ 192850 w 874603"/>
                <a:gd name="connsiteY2093" fmla="*/ 466578 h 538625"/>
                <a:gd name="connsiteX2094" fmla="*/ 184365 w 874603"/>
                <a:gd name="connsiteY2094" fmla="*/ 460943 h 538625"/>
                <a:gd name="connsiteX2095" fmla="*/ 181537 w 874603"/>
                <a:gd name="connsiteY2095" fmla="*/ 467987 h 538625"/>
                <a:gd name="connsiteX2096" fmla="*/ 187194 w 874603"/>
                <a:gd name="connsiteY2096" fmla="*/ 470804 h 538625"/>
                <a:gd name="connsiteX2097" fmla="*/ 185780 w 874603"/>
                <a:gd name="connsiteY2097" fmla="*/ 476439 h 538625"/>
                <a:gd name="connsiteX2098" fmla="*/ 180123 w 874603"/>
                <a:gd name="connsiteY2098" fmla="*/ 479257 h 538625"/>
                <a:gd name="connsiteX2099" fmla="*/ 175881 w 874603"/>
                <a:gd name="connsiteY2099" fmla="*/ 476439 h 538625"/>
                <a:gd name="connsiteX2100" fmla="*/ 177295 w 874603"/>
                <a:gd name="connsiteY2100" fmla="*/ 465170 h 538625"/>
                <a:gd name="connsiteX2101" fmla="*/ 167397 w 874603"/>
                <a:gd name="connsiteY2101" fmla="*/ 459535 h 538625"/>
                <a:gd name="connsiteX2102" fmla="*/ 163155 w 874603"/>
                <a:gd name="connsiteY2102" fmla="*/ 460943 h 538625"/>
                <a:gd name="connsiteX2103" fmla="*/ 161741 w 874603"/>
                <a:gd name="connsiteY2103" fmla="*/ 451082 h 538625"/>
                <a:gd name="connsiteX2104" fmla="*/ 158913 w 874603"/>
                <a:gd name="connsiteY2104" fmla="*/ 445447 h 538625"/>
                <a:gd name="connsiteX2105" fmla="*/ 153257 w 874603"/>
                <a:gd name="connsiteY2105" fmla="*/ 436995 h 538625"/>
                <a:gd name="connsiteX2106" fmla="*/ 150429 w 874603"/>
                <a:gd name="connsiteY2106" fmla="*/ 442630 h 538625"/>
                <a:gd name="connsiteX2107" fmla="*/ 157499 w 874603"/>
                <a:gd name="connsiteY2107" fmla="*/ 452491 h 538625"/>
                <a:gd name="connsiteX2108" fmla="*/ 149015 w 874603"/>
                <a:gd name="connsiteY2108" fmla="*/ 452491 h 538625"/>
                <a:gd name="connsiteX2109" fmla="*/ 147601 w 874603"/>
                <a:gd name="connsiteY2109" fmla="*/ 444038 h 538625"/>
                <a:gd name="connsiteX2110" fmla="*/ 149015 w 874603"/>
                <a:gd name="connsiteY2110" fmla="*/ 441221 h 538625"/>
                <a:gd name="connsiteX2111" fmla="*/ 146187 w 874603"/>
                <a:gd name="connsiteY2111" fmla="*/ 442630 h 538625"/>
                <a:gd name="connsiteX2112" fmla="*/ 140531 w 874603"/>
                <a:gd name="connsiteY2112" fmla="*/ 438403 h 538625"/>
                <a:gd name="connsiteX2113" fmla="*/ 134874 w 874603"/>
                <a:gd name="connsiteY2113" fmla="*/ 434177 h 538625"/>
                <a:gd name="connsiteX2114" fmla="*/ 132046 w 874603"/>
                <a:gd name="connsiteY2114" fmla="*/ 441221 h 538625"/>
                <a:gd name="connsiteX2115" fmla="*/ 132046 w 874603"/>
                <a:gd name="connsiteY2115" fmla="*/ 442630 h 538625"/>
                <a:gd name="connsiteX2116" fmla="*/ 129218 w 874603"/>
                <a:gd name="connsiteY2116" fmla="*/ 441221 h 538625"/>
                <a:gd name="connsiteX2117" fmla="*/ 132046 w 874603"/>
                <a:gd name="connsiteY2117" fmla="*/ 448265 h 538625"/>
                <a:gd name="connsiteX2118" fmla="*/ 127804 w 874603"/>
                <a:gd name="connsiteY2118" fmla="*/ 451082 h 538625"/>
                <a:gd name="connsiteX2119" fmla="*/ 123562 w 874603"/>
                <a:gd name="connsiteY2119" fmla="*/ 448265 h 538625"/>
                <a:gd name="connsiteX2120" fmla="*/ 123562 w 874603"/>
                <a:gd name="connsiteY2120" fmla="*/ 459535 h 538625"/>
                <a:gd name="connsiteX2121" fmla="*/ 116492 w 874603"/>
                <a:gd name="connsiteY2121" fmla="*/ 459535 h 538625"/>
                <a:gd name="connsiteX2122" fmla="*/ 112250 w 874603"/>
                <a:gd name="connsiteY2122" fmla="*/ 453900 h 538625"/>
                <a:gd name="connsiteX2123" fmla="*/ 113664 w 874603"/>
                <a:gd name="connsiteY2123" fmla="*/ 448265 h 538625"/>
                <a:gd name="connsiteX2124" fmla="*/ 119320 w 874603"/>
                <a:gd name="connsiteY2124" fmla="*/ 435586 h 538625"/>
                <a:gd name="connsiteX2125" fmla="*/ 117906 w 874603"/>
                <a:gd name="connsiteY2125" fmla="*/ 427133 h 538625"/>
                <a:gd name="connsiteX2126" fmla="*/ 112250 w 874603"/>
                <a:gd name="connsiteY2126" fmla="*/ 418681 h 538625"/>
                <a:gd name="connsiteX2127" fmla="*/ 110836 w 874603"/>
                <a:gd name="connsiteY2127" fmla="*/ 407411 h 538625"/>
                <a:gd name="connsiteX2128" fmla="*/ 108008 w 874603"/>
                <a:gd name="connsiteY2128" fmla="*/ 406002 h 538625"/>
                <a:gd name="connsiteX2129" fmla="*/ 106594 w 874603"/>
                <a:gd name="connsiteY2129" fmla="*/ 413046 h 538625"/>
                <a:gd name="connsiteX2130" fmla="*/ 109422 w 874603"/>
                <a:gd name="connsiteY2130" fmla="*/ 418681 h 538625"/>
                <a:gd name="connsiteX2131" fmla="*/ 105180 w 874603"/>
                <a:gd name="connsiteY2131" fmla="*/ 418681 h 538625"/>
                <a:gd name="connsiteX2132" fmla="*/ 108008 w 874603"/>
                <a:gd name="connsiteY2132" fmla="*/ 420090 h 538625"/>
                <a:gd name="connsiteX2133" fmla="*/ 105180 w 874603"/>
                <a:gd name="connsiteY2133" fmla="*/ 427133 h 538625"/>
                <a:gd name="connsiteX2134" fmla="*/ 102352 w 874603"/>
                <a:gd name="connsiteY2134" fmla="*/ 429951 h 538625"/>
                <a:gd name="connsiteX2135" fmla="*/ 109422 w 874603"/>
                <a:gd name="connsiteY2135" fmla="*/ 436995 h 538625"/>
                <a:gd name="connsiteX2136" fmla="*/ 112250 w 874603"/>
                <a:gd name="connsiteY2136" fmla="*/ 444038 h 538625"/>
                <a:gd name="connsiteX2137" fmla="*/ 110836 w 874603"/>
                <a:gd name="connsiteY2137" fmla="*/ 446856 h 538625"/>
                <a:gd name="connsiteX2138" fmla="*/ 108008 w 874603"/>
                <a:gd name="connsiteY2138" fmla="*/ 445447 h 538625"/>
                <a:gd name="connsiteX2139" fmla="*/ 106594 w 874603"/>
                <a:gd name="connsiteY2139" fmla="*/ 446856 h 538625"/>
                <a:gd name="connsiteX2140" fmla="*/ 109422 w 874603"/>
                <a:gd name="connsiteY2140" fmla="*/ 448265 h 538625"/>
                <a:gd name="connsiteX2141" fmla="*/ 103766 w 874603"/>
                <a:gd name="connsiteY2141" fmla="*/ 456717 h 538625"/>
                <a:gd name="connsiteX2142" fmla="*/ 106594 w 874603"/>
                <a:gd name="connsiteY2142" fmla="*/ 463761 h 538625"/>
                <a:gd name="connsiteX2143" fmla="*/ 93867 w 874603"/>
                <a:gd name="connsiteY2143" fmla="*/ 456717 h 538625"/>
                <a:gd name="connsiteX2144" fmla="*/ 93867 w 874603"/>
                <a:gd name="connsiteY2144" fmla="*/ 458126 h 538625"/>
                <a:gd name="connsiteX2145" fmla="*/ 91039 w 874603"/>
                <a:gd name="connsiteY2145" fmla="*/ 458126 h 538625"/>
                <a:gd name="connsiteX2146" fmla="*/ 91039 w 874603"/>
                <a:gd name="connsiteY2146" fmla="*/ 455308 h 538625"/>
                <a:gd name="connsiteX2147" fmla="*/ 89625 w 874603"/>
                <a:gd name="connsiteY2147" fmla="*/ 456717 h 538625"/>
                <a:gd name="connsiteX2148" fmla="*/ 82555 w 874603"/>
                <a:gd name="connsiteY2148" fmla="*/ 449673 h 538625"/>
                <a:gd name="connsiteX2149" fmla="*/ 83969 w 874603"/>
                <a:gd name="connsiteY2149" fmla="*/ 446856 h 538625"/>
                <a:gd name="connsiteX2150" fmla="*/ 83969 w 874603"/>
                <a:gd name="connsiteY2150" fmla="*/ 445447 h 538625"/>
                <a:gd name="connsiteX2151" fmla="*/ 79727 w 874603"/>
                <a:gd name="connsiteY2151" fmla="*/ 449673 h 538625"/>
                <a:gd name="connsiteX2152" fmla="*/ 76899 w 874603"/>
                <a:gd name="connsiteY2152" fmla="*/ 442630 h 538625"/>
                <a:gd name="connsiteX2153" fmla="*/ 74071 w 874603"/>
                <a:gd name="connsiteY2153" fmla="*/ 441221 h 538625"/>
                <a:gd name="connsiteX2154" fmla="*/ 78313 w 874603"/>
                <a:gd name="connsiteY2154" fmla="*/ 439812 h 538625"/>
                <a:gd name="connsiteX2155" fmla="*/ 83969 w 874603"/>
                <a:gd name="connsiteY2155" fmla="*/ 442630 h 538625"/>
                <a:gd name="connsiteX2156" fmla="*/ 78313 w 874603"/>
                <a:gd name="connsiteY2156" fmla="*/ 432768 h 538625"/>
                <a:gd name="connsiteX2157" fmla="*/ 74071 w 874603"/>
                <a:gd name="connsiteY2157" fmla="*/ 428542 h 538625"/>
                <a:gd name="connsiteX2158" fmla="*/ 68415 w 874603"/>
                <a:gd name="connsiteY2158" fmla="*/ 432768 h 538625"/>
                <a:gd name="connsiteX2159" fmla="*/ 62759 w 874603"/>
                <a:gd name="connsiteY2159" fmla="*/ 428542 h 538625"/>
                <a:gd name="connsiteX2160" fmla="*/ 59931 w 874603"/>
                <a:gd name="connsiteY2160" fmla="*/ 414455 h 538625"/>
                <a:gd name="connsiteX2161" fmla="*/ 54275 w 874603"/>
                <a:gd name="connsiteY2161" fmla="*/ 406002 h 538625"/>
                <a:gd name="connsiteX2162" fmla="*/ 41548 w 874603"/>
                <a:gd name="connsiteY2162" fmla="*/ 400367 h 538625"/>
                <a:gd name="connsiteX2163" fmla="*/ 41548 w 874603"/>
                <a:gd name="connsiteY2163" fmla="*/ 403185 h 538625"/>
                <a:gd name="connsiteX2164" fmla="*/ 40134 w 874603"/>
                <a:gd name="connsiteY2164" fmla="*/ 390506 h 538625"/>
                <a:gd name="connsiteX2165" fmla="*/ 34478 w 874603"/>
                <a:gd name="connsiteY2165" fmla="*/ 380645 h 538625"/>
                <a:gd name="connsiteX2166" fmla="*/ 33064 w 874603"/>
                <a:gd name="connsiteY2166" fmla="*/ 380645 h 538625"/>
                <a:gd name="connsiteX2167" fmla="*/ 30236 w 874603"/>
                <a:gd name="connsiteY2167" fmla="*/ 386280 h 538625"/>
                <a:gd name="connsiteX2168" fmla="*/ 30236 w 874603"/>
                <a:gd name="connsiteY2168" fmla="*/ 375010 h 538625"/>
                <a:gd name="connsiteX2169" fmla="*/ 25994 w 874603"/>
                <a:gd name="connsiteY2169" fmla="*/ 366557 h 538625"/>
                <a:gd name="connsiteX2170" fmla="*/ 24580 w 874603"/>
                <a:gd name="connsiteY2170" fmla="*/ 349652 h 538625"/>
                <a:gd name="connsiteX2171" fmla="*/ 21752 w 874603"/>
                <a:gd name="connsiteY2171" fmla="*/ 348243 h 538625"/>
                <a:gd name="connsiteX2172" fmla="*/ 23166 w 874603"/>
                <a:gd name="connsiteY2172" fmla="*/ 338382 h 538625"/>
                <a:gd name="connsiteX2173" fmla="*/ 24580 w 874603"/>
                <a:gd name="connsiteY2173" fmla="*/ 348243 h 538625"/>
                <a:gd name="connsiteX2174" fmla="*/ 28822 w 874603"/>
                <a:gd name="connsiteY2174" fmla="*/ 339791 h 538625"/>
                <a:gd name="connsiteX2175" fmla="*/ 25994 w 874603"/>
                <a:gd name="connsiteY2175" fmla="*/ 329930 h 538625"/>
                <a:gd name="connsiteX2176" fmla="*/ 31650 w 874603"/>
                <a:gd name="connsiteY2176" fmla="*/ 327112 h 538625"/>
                <a:gd name="connsiteX2177" fmla="*/ 30236 w 874603"/>
                <a:gd name="connsiteY2177" fmla="*/ 318660 h 538625"/>
                <a:gd name="connsiteX2178" fmla="*/ 31650 w 874603"/>
                <a:gd name="connsiteY2178" fmla="*/ 317251 h 538625"/>
                <a:gd name="connsiteX2179" fmla="*/ 28822 w 874603"/>
                <a:gd name="connsiteY2179" fmla="*/ 311616 h 538625"/>
                <a:gd name="connsiteX2180" fmla="*/ 28822 w 874603"/>
                <a:gd name="connsiteY2180" fmla="*/ 307390 h 538625"/>
                <a:gd name="connsiteX2181" fmla="*/ 31650 w 874603"/>
                <a:gd name="connsiteY2181" fmla="*/ 297528 h 538625"/>
                <a:gd name="connsiteX2182" fmla="*/ 30236 w 874603"/>
                <a:gd name="connsiteY2182" fmla="*/ 296120 h 538625"/>
                <a:gd name="connsiteX2183" fmla="*/ 35892 w 874603"/>
                <a:gd name="connsiteY2183" fmla="*/ 296120 h 538625"/>
                <a:gd name="connsiteX2184" fmla="*/ 37306 w 874603"/>
                <a:gd name="connsiteY2184" fmla="*/ 280624 h 538625"/>
                <a:gd name="connsiteX2185" fmla="*/ 35892 w 874603"/>
                <a:gd name="connsiteY2185" fmla="*/ 276397 h 538625"/>
                <a:gd name="connsiteX2186" fmla="*/ 34478 w 874603"/>
                <a:gd name="connsiteY2186" fmla="*/ 277806 h 538625"/>
                <a:gd name="connsiteX2187" fmla="*/ 38720 w 874603"/>
                <a:gd name="connsiteY2187" fmla="*/ 266536 h 538625"/>
                <a:gd name="connsiteX2188" fmla="*/ 42962 w 874603"/>
                <a:gd name="connsiteY2188" fmla="*/ 258084 h 538625"/>
                <a:gd name="connsiteX2189" fmla="*/ 44376 w 874603"/>
                <a:gd name="connsiteY2189" fmla="*/ 243996 h 538625"/>
                <a:gd name="connsiteX2190" fmla="*/ 47204 w 874603"/>
                <a:gd name="connsiteY2190" fmla="*/ 232726 h 538625"/>
                <a:gd name="connsiteX2191" fmla="*/ 47204 w 874603"/>
                <a:gd name="connsiteY2191" fmla="*/ 228500 h 538625"/>
                <a:gd name="connsiteX2192" fmla="*/ 51447 w 874603"/>
                <a:gd name="connsiteY2192" fmla="*/ 220047 h 538625"/>
                <a:gd name="connsiteX2193" fmla="*/ 52861 w 874603"/>
                <a:gd name="connsiteY2193" fmla="*/ 200325 h 538625"/>
                <a:gd name="connsiteX2194" fmla="*/ 54275 w 874603"/>
                <a:gd name="connsiteY2194" fmla="*/ 190464 h 538625"/>
                <a:gd name="connsiteX2195" fmla="*/ 52861 w 874603"/>
                <a:gd name="connsiteY2195" fmla="*/ 180602 h 538625"/>
                <a:gd name="connsiteX2196" fmla="*/ 54275 w 874603"/>
                <a:gd name="connsiteY2196" fmla="*/ 173559 h 538625"/>
                <a:gd name="connsiteX2197" fmla="*/ 54275 w 874603"/>
                <a:gd name="connsiteY2197" fmla="*/ 158062 h 538625"/>
                <a:gd name="connsiteX2198" fmla="*/ 54275 w 874603"/>
                <a:gd name="connsiteY2198" fmla="*/ 146792 h 538625"/>
                <a:gd name="connsiteX2199" fmla="*/ 54275 w 874603"/>
                <a:gd name="connsiteY2199" fmla="*/ 131296 h 538625"/>
                <a:gd name="connsiteX2200" fmla="*/ 50033 w 874603"/>
                <a:gd name="connsiteY2200" fmla="*/ 112983 h 538625"/>
                <a:gd name="connsiteX2201" fmla="*/ 52861 w 874603"/>
                <a:gd name="connsiteY2201" fmla="*/ 76355 h 538625"/>
                <a:gd name="connsiteX2202" fmla="*/ 79727 w 874603"/>
                <a:gd name="connsiteY2202" fmla="*/ 52406 h 538625"/>
                <a:gd name="connsiteX2203" fmla="*/ 96696 w 874603"/>
                <a:gd name="connsiteY2203" fmla="*/ 45363 h 538625"/>
                <a:gd name="connsiteX2204" fmla="*/ 116492 w 874603"/>
                <a:gd name="connsiteY2204" fmla="*/ 21414 h 538625"/>
                <a:gd name="connsiteX2205" fmla="*/ 127804 w 874603"/>
                <a:gd name="connsiteY2205" fmla="*/ 20005 h 538625"/>
                <a:gd name="connsiteX2206" fmla="*/ 147601 w 874603"/>
                <a:gd name="connsiteY2206" fmla="*/ 21414 h 538625"/>
                <a:gd name="connsiteX2207" fmla="*/ 160327 w 874603"/>
                <a:gd name="connsiteY2207" fmla="*/ 25640 h 538625"/>
                <a:gd name="connsiteX2208" fmla="*/ 168811 w 874603"/>
                <a:gd name="connsiteY2208" fmla="*/ 18596 h 538625"/>
                <a:gd name="connsiteX2209" fmla="*/ 181537 w 874603"/>
                <a:gd name="connsiteY2209" fmla="*/ 15779 h 538625"/>
                <a:gd name="connsiteX2210" fmla="*/ 240927 w 874603"/>
                <a:gd name="connsiteY2210" fmla="*/ 28458 h 538625"/>
                <a:gd name="connsiteX2211" fmla="*/ 270622 w 874603"/>
                <a:gd name="connsiteY2211" fmla="*/ 45363 h 538625"/>
                <a:gd name="connsiteX2212" fmla="*/ 289004 w 874603"/>
                <a:gd name="connsiteY2212" fmla="*/ 46771 h 538625"/>
                <a:gd name="connsiteX2213" fmla="*/ 298902 w 874603"/>
                <a:gd name="connsiteY2213" fmla="*/ 31275 h 538625"/>
                <a:gd name="connsiteX2214" fmla="*/ 327183 w 874603"/>
                <a:gd name="connsiteY2214" fmla="*/ 4509 h 538625"/>
                <a:gd name="connsiteX2215" fmla="*/ 345565 w 874603"/>
                <a:gd name="connsiteY2215" fmla="*/ 283 h 5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Lst>
              <a:rect l="l" t="t" r="r" b="b"/>
              <a:pathLst>
                <a:path w="874603" h="538625">
                  <a:moveTo>
                    <a:pt x="345602" y="535450"/>
                  </a:moveTo>
                  <a:lnTo>
                    <a:pt x="347190" y="535450"/>
                  </a:lnTo>
                  <a:lnTo>
                    <a:pt x="347190" y="538625"/>
                  </a:lnTo>
                  <a:close/>
                  <a:moveTo>
                    <a:pt x="297977" y="535450"/>
                  </a:moveTo>
                  <a:cubicBezTo>
                    <a:pt x="297977" y="537037"/>
                    <a:pt x="297977" y="537037"/>
                    <a:pt x="297977" y="538625"/>
                  </a:cubicBezTo>
                  <a:cubicBezTo>
                    <a:pt x="296389" y="538625"/>
                    <a:pt x="296389" y="538625"/>
                    <a:pt x="296389" y="538625"/>
                  </a:cubicBezTo>
                  <a:cubicBezTo>
                    <a:pt x="296389" y="537037"/>
                    <a:pt x="296389" y="535450"/>
                    <a:pt x="297977" y="535450"/>
                  </a:cubicBezTo>
                  <a:close/>
                  <a:moveTo>
                    <a:pt x="294802" y="533862"/>
                  </a:moveTo>
                  <a:cubicBezTo>
                    <a:pt x="296390" y="534656"/>
                    <a:pt x="294802" y="534656"/>
                    <a:pt x="294802" y="535450"/>
                  </a:cubicBezTo>
                  <a:cubicBezTo>
                    <a:pt x="293215" y="535450"/>
                    <a:pt x="293215" y="535450"/>
                    <a:pt x="293215" y="535450"/>
                  </a:cubicBezTo>
                  <a:cubicBezTo>
                    <a:pt x="291627" y="534656"/>
                    <a:pt x="294802" y="533862"/>
                    <a:pt x="294802" y="533862"/>
                  </a:cubicBezTo>
                  <a:close/>
                  <a:moveTo>
                    <a:pt x="540864" y="525925"/>
                  </a:moveTo>
                  <a:cubicBezTo>
                    <a:pt x="543586" y="529100"/>
                    <a:pt x="544946" y="525925"/>
                    <a:pt x="549028" y="525925"/>
                  </a:cubicBezTo>
                  <a:cubicBezTo>
                    <a:pt x="549028" y="527512"/>
                    <a:pt x="550389" y="529100"/>
                    <a:pt x="549028" y="529100"/>
                  </a:cubicBezTo>
                  <a:cubicBezTo>
                    <a:pt x="546307" y="529100"/>
                    <a:pt x="546307" y="529100"/>
                    <a:pt x="546307" y="529100"/>
                  </a:cubicBezTo>
                  <a:cubicBezTo>
                    <a:pt x="546307" y="525925"/>
                    <a:pt x="540864" y="529100"/>
                    <a:pt x="540864" y="525925"/>
                  </a:cubicBezTo>
                  <a:close/>
                  <a:moveTo>
                    <a:pt x="228127" y="525925"/>
                  </a:moveTo>
                  <a:cubicBezTo>
                    <a:pt x="229714" y="525925"/>
                    <a:pt x="229714" y="528646"/>
                    <a:pt x="232889" y="527286"/>
                  </a:cubicBezTo>
                  <a:cubicBezTo>
                    <a:pt x="229714" y="530007"/>
                    <a:pt x="232889" y="532728"/>
                    <a:pt x="229714" y="535450"/>
                  </a:cubicBezTo>
                  <a:cubicBezTo>
                    <a:pt x="226539" y="534089"/>
                    <a:pt x="226539" y="531368"/>
                    <a:pt x="226539" y="528646"/>
                  </a:cubicBezTo>
                  <a:cubicBezTo>
                    <a:pt x="228127" y="525925"/>
                    <a:pt x="228127" y="525925"/>
                    <a:pt x="228127" y="525925"/>
                  </a:cubicBezTo>
                  <a:close/>
                  <a:moveTo>
                    <a:pt x="536102" y="521162"/>
                  </a:moveTo>
                  <a:cubicBezTo>
                    <a:pt x="537690" y="521162"/>
                    <a:pt x="537690" y="521956"/>
                    <a:pt x="537690" y="521956"/>
                  </a:cubicBezTo>
                  <a:cubicBezTo>
                    <a:pt x="537690" y="521956"/>
                    <a:pt x="537690" y="521956"/>
                    <a:pt x="537690" y="522750"/>
                  </a:cubicBezTo>
                  <a:cubicBezTo>
                    <a:pt x="536102" y="522750"/>
                    <a:pt x="536102" y="522750"/>
                    <a:pt x="536102" y="522750"/>
                  </a:cubicBezTo>
                  <a:cubicBezTo>
                    <a:pt x="536102" y="521162"/>
                    <a:pt x="536102" y="521162"/>
                    <a:pt x="536102" y="521162"/>
                  </a:cubicBezTo>
                  <a:close/>
                  <a:moveTo>
                    <a:pt x="232890" y="521162"/>
                  </a:moveTo>
                  <a:lnTo>
                    <a:pt x="234478" y="521162"/>
                  </a:lnTo>
                  <a:cubicBezTo>
                    <a:pt x="234478" y="523702"/>
                    <a:pt x="234478" y="526242"/>
                    <a:pt x="234478" y="527512"/>
                  </a:cubicBezTo>
                  <a:cubicBezTo>
                    <a:pt x="236065" y="523702"/>
                    <a:pt x="224952" y="524972"/>
                    <a:pt x="232890" y="521162"/>
                  </a:cubicBezTo>
                  <a:close/>
                  <a:moveTo>
                    <a:pt x="123351" y="521162"/>
                  </a:moveTo>
                  <a:cubicBezTo>
                    <a:pt x="124939" y="521162"/>
                    <a:pt x="123351" y="521162"/>
                    <a:pt x="123351" y="522750"/>
                  </a:cubicBezTo>
                  <a:cubicBezTo>
                    <a:pt x="123351" y="522750"/>
                    <a:pt x="123351" y="522750"/>
                    <a:pt x="121764" y="522750"/>
                  </a:cubicBezTo>
                  <a:cubicBezTo>
                    <a:pt x="123351" y="521162"/>
                    <a:pt x="123351" y="521162"/>
                    <a:pt x="123351" y="521162"/>
                  </a:cubicBezTo>
                  <a:close/>
                  <a:moveTo>
                    <a:pt x="707552" y="517988"/>
                  </a:moveTo>
                  <a:cubicBezTo>
                    <a:pt x="709140" y="516400"/>
                    <a:pt x="709140" y="519575"/>
                    <a:pt x="710727" y="519575"/>
                  </a:cubicBezTo>
                  <a:cubicBezTo>
                    <a:pt x="709140" y="521163"/>
                    <a:pt x="709140" y="521163"/>
                    <a:pt x="709140" y="521163"/>
                  </a:cubicBezTo>
                  <a:cubicBezTo>
                    <a:pt x="707552" y="517988"/>
                    <a:pt x="707552" y="517988"/>
                    <a:pt x="707552" y="517988"/>
                  </a:cubicBezTo>
                  <a:close/>
                  <a:moveTo>
                    <a:pt x="532927" y="517987"/>
                  </a:moveTo>
                  <a:lnTo>
                    <a:pt x="534515" y="517987"/>
                  </a:lnTo>
                  <a:lnTo>
                    <a:pt x="534515" y="519575"/>
                  </a:lnTo>
                  <a:lnTo>
                    <a:pt x="532927" y="519575"/>
                  </a:lnTo>
                  <a:close/>
                  <a:moveTo>
                    <a:pt x="342427" y="516400"/>
                  </a:moveTo>
                  <a:cubicBezTo>
                    <a:pt x="344015" y="519575"/>
                    <a:pt x="347190" y="519575"/>
                    <a:pt x="345602" y="522750"/>
                  </a:cubicBezTo>
                  <a:cubicBezTo>
                    <a:pt x="342427" y="516400"/>
                    <a:pt x="342427" y="516400"/>
                    <a:pt x="342427" y="516400"/>
                  </a:cubicBezTo>
                  <a:close/>
                  <a:moveTo>
                    <a:pt x="115414" y="516400"/>
                  </a:moveTo>
                  <a:lnTo>
                    <a:pt x="117002" y="516400"/>
                  </a:lnTo>
                  <a:cubicBezTo>
                    <a:pt x="115414" y="517988"/>
                    <a:pt x="117002" y="519575"/>
                    <a:pt x="115414" y="521163"/>
                  </a:cubicBezTo>
                  <a:cubicBezTo>
                    <a:pt x="115414" y="516400"/>
                    <a:pt x="115414" y="516400"/>
                    <a:pt x="115414" y="516400"/>
                  </a:cubicBezTo>
                  <a:close/>
                  <a:moveTo>
                    <a:pt x="339252" y="516399"/>
                  </a:moveTo>
                  <a:cubicBezTo>
                    <a:pt x="339252" y="517987"/>
                    <a:pt x="338458" y="521162"/>
                    <a:pt x="337664" y="521162"/>
                  </a:cubicBezTo>
                  <a:cubicBezTo>
                    <a:pt x="337664" y="519574"/>
                    <a:pt x="337664" y="514812"/>
                    <a:pt x="339252" y="516399"/>
                  </a:cubicBezTo>
                  <a:close/>
                  <a:moveTo>
                    <a:pt x="280515" y="513225"/>
                  </a:moveTo>
                  <a:cubicBezTo>
                    <a:pt x="282102" y="513225"/>
                    <a:pt x="282102" y="514812"/>
                    <a:pt x="282102" y="514812"/>
                  </a:cubicBezTo>
                  <a:cubicBezTo>
                    <a:pt x="282102" y="516400"/>
                    <a:pt x="282102" y="516400"/>
                    <a:pt x="282102" y="516400"/>
                  </a:cubicBezTo>
                  <a:cubicBezTo>
                    <a:pt x="282102" y="516400"/>
                    <a:pt x="278927" y="514812"/>
                    <a:pt x="280515" y="513225"/>
                  </a:cubicBezTo>
                  <a:close/>
                  <a:moveTo>
                    <a:pt x="261068" y="512233"/>
                  </a:moveTo>
                  <a:cubicBezTo>
                    <a:pt x="261465" y="511638"/>
                    <a:pt x="261994" y="511638"/>
                    <a:pt x="261994" y="513225"/>
                  </a:cubicBezTo>
                  <a:cubicBezTo>
                    <a:pt x="263052" y="513225"/>
                    <a:pt x="261994" y="514813"/>
                    <a:pt x="261994" y="514813"/>
                  </a:cubicBezTo>
                  <a:cubicBezTo>
                    <a:pt x="260935" y="514813"/>
                    <a:pt x="260935" y="514813"/>
                    <a:pt x="260935" y="514813"/>
                  </a:cubicBezTo>
                  <a:cubicBezTo>
                    <a:pt x="260406" y="514019"/>
                    <a:pt x="260671" y="512828"/>
                    <a:pt x="261068" y="512233"/>
                  </a:cubicBezTo>
                  <a:close/>
                  <a:moveTo>
                    <a:pt x="344014" y="511637"/>
                  </a:moveTo>
                  <a:cubicBezTo>
                    <a:pt x="344014" y="513225"/>
                    <a:pt x="345602" y="513225"/>
                    <a:pt x="345602" y="516400"/>
                  </a:cubicBezTo>
                  <a:cubicBezTo>
                    <a:pt x="344014" y="514812"/>
                    <a:pt x="342427" y="514812"/>
                    <a:pt x="340839" y="513225"/>
                  </a:cubicBezTo>
                  <a:cubicBezTo>
                    <a:pt x="344014" y="511637"/>
                    <a:pt x="344014" y="511637"/>
                    <a:pt x="344014" y="511637"/>
                  </a:cubicBezTo>
                  <a:close/>
                  <a:moveTo>
                    <a:pt x="123352" y="511637"/>
                  </a:moveTo>
                  <a:cubicBezTo>
                    <a:pt x="124939" y="513225"/>
                    <a:pt x="126527" y="514812"/>
                    <a:pt x="124939" y="516400"/>
                  </a:cubicBezTo>
                  <a:cubicBezTo>
                    <a:pt x="123352" y="516400"/>
                    <a:pt x="123352" y="516400"/>
                    <a:pt x="123352" y="516400"/>
                  </a:cubicBezTo>
                  <a:cubicBezTo>
                    <a:pt x="123352" y="511637"/>
                    <a:pt x="123352" y="511637"/>
                    <a:pt x="123352" y="511637"/>
                  </a:cubicBezTo>
                  <a:close/>
                  <a:moveTo>
                    <a:pt x="220189" y="510050"/>
                  </a:moveTo>
                  <a:lnTo>
                    <a:pt x="221777" y="510050"/>
                  </a:lnTo>
                  <a:lnTo>
                    <a:pt x="221777" y="511638"/>
                  </a:lnTo>
                  <a:lnTo>
                    <a:pt x="220189" y="511638"/>
                  </a:lnTo>
                  <a:close/>
                  <a:moveTo>
                    <a:pt x="745652" y="508462"/>
                  </a:moveTo>
                  <a:lnTo>
                    <a:pt x="745652" y="510050"/>
                  </a:lnTo>
                  <a:lnTo>
                    <a:pt x="744064" y="510050"/>
                  </a:lnTo>
                  <a:close/>
                  <a:moveTo>
                    <a:pt x="227308" y="506169"/>
                  </a:moveTo>
                  <a:cubicBezTo>
                    <a:pt x="229219" y="506875"/>
                    <a:pt x="230608" y="508639"/>
                    <a:pt x="229913" y="510755"/>
                  </a:cubicBezTo>
                  <a:cubicBezTo>
                    <a:pt x="229913" y="513578"/>
                    <a:pt x="229913" y="513578"/>
                    <a:pt x="229913" y="513578"/>
                  </a:cubicBezTo>
                  <a:cubicBezTo>
                    <a:pt x="231302" y="513578"/>
                    <a:pt x="231302" y="513578"/>
                    <a:pt x="231302" y="513578"/>
                  </a:cubicBezTo>
                  <a:cubicBezTo>
                    <a:pt x="231302" y="516400"/>
                    <a:pt x="231302" y="516400"/>
                    <a:pt x="231302" y="516400"/>
                  </a:cubicBezTo>
                  <a:cubicBezTo>
                    <a:pt x="228524" y="516400"/>
                    <a:pt x="227135" y="506522"/>
                    <a:pt x="224356" y="513578"/>
                  </a:cubicBezTo>
                  <a:cubicBezTo>
                    <a:pt x="220189" y="513578"/>
                    <a:pt x="220189" y="513578"/>
                    <a:pt x="220189" y="513578"/>
                  </a:cubicBezTo>
                  <a:cubicBezTo>
                    <a:pt x="224356" y="509344"/>
                    <a:pt x="224356" y="509344"/>
                    <a:pt x="224356" y="509344"/>
                  </a:cubicBezTo>
                  <a:cubicBezTo>
                    <a:pt x="221578" y="507933"/>
                    <a:pt x="221578" y="507933"/>
                    <a:pt x="221578" y="507933"/>
                  </a:cubicBezTo>
                  <a:cubicBezTo>
                    <a:pt x="222967" y="505817"/>
                    <a:pt x="225398" y="505464"/>
                    <a:pt x="227308" y="506169"/>
                  </a:cubicBezTo>
                  <a:close/>
                  <a:moveTo>
                    <a:pt x="698027" y="505287"/>
                  </a:moveTo>
                  <a:cubicBezTo>
                    <a:pt x="699615" y="505287"/>
                    <a:pt x="699615" y="506875"/>
                    <a:pt x="699615" y="506875"/>
                  </a:cubicBezTo>
                  <a:cubicBezTo>
                    <a:pt x="698027" y="506875"/>
                    <a:pt x="698027" y="506875"/>
                    <a:pt x="698027" y="506875"/>
                  </a:cubicBezTo>
                  <a:cubicBezTo>
                    <a:pt x="698027" y="505287"/>
                    <a:pt x="698027" y="505287"/>
                    <a:pt x="698027" y="505287"/>
                  </a:cubicBezTo>
                  <a:close/>
                  <a:moveTo>
                    <a:pt x="530546" y="505287"/>
                  </a:moveTo>
                  <a:cubicBezTo>
                    <a:pt x="531736" y="505287"/>
                    <a:pt x="532927" y="505287"/>
                    <a:pt x="531736" y="506610"/>
                  </a:cubicBezTo>
                  <a:cubicBezTo>
                    <a:pt x="532927" y="507933"/>
                    <a:pt x="529355" y="509256"/>
                    <a:pt x="531736" y="510579"/>
                  </a:cubicBezTo>
                  <a:cubicBezTo>
                    <a:pt x="532927" y="511902"/>
                    <a:pt x="530546" y="511902"/>
                    <a:pt x="529355" y="513225"/>
                  </a:cubicBezTo>
                  <a:cubicBezTo>
                    <a:pt x="528164" y="511902"/>
                    <a:pt x="528164" y="511902"/>
                    <a:pt x="528164" y="511902"/>
                  </a:cubicBezTo>
                  <a:cubicBezTo>
                    <a:pt x="531736" y="510579"/>
                    <a:pt x="530546" y="506610"/>
                    <a:pt x="530546" y="505287"/>
                  </a:cubicBezTo>
                  <a:close/>
                  <a:moveTo>
                    <a:pt x="323377" y="505287"/>
                  </a:moveTo>
                  <a:cubicBezTo>
                    <a:pt x="324965" y="505287"/>
                    <a:pt x="324965" y="505287"/>
                    <a:pt x="324965" y="506875"/>
                  </a:cubicBezTo>
                  <a:cubicBezTo>
                    <a:pt x="323377" y="506875"/>
                    <a:pt x="323377" y="506875"/>
                    <a:pt x="323377" y="506875"/>
                  </a:cubicBezTo>
                  <a:cubicBezTo>
                    <a:pt x="323377" y="505287"/>
                    <a:pt x="323377" y="505287"/>
                    <a:pt x="323377" y="505287"/>
                  </a:cubicBezTo>
                  <a:close/>
                  <a:moveTo>
                    <a:pt x="183677" y="505287"/>
                  </a:moveTo>
                  <a:cubicBezTo>
                    <a:pt x="183677" y="505287"/>
                    <a:pt x="185265" y="506875"/>
                    <a:pt x="185265" y="506875"/>
                  </a:cubicBezTo>
                  <a:cubicBezTo>
                    <a:pt x="183677" y="506875"/>
                    <a:pt x="183677" y="506875"/>
                    <a:pt x="183677" y="506875"/>
                  </a:cubicBezTo>
                  <a:cubicBezTo>
                    <a:pt x="183677" y="505287"/>
                    <a:pt x="183677" y="505287"/>
                    <a:pt x="183677" y="505287"/>
                  </a:cubicBezTo>
                  <a:close/>
                  <a:moveTo>
                    <a:pt x="118589" y="503700"/>
                  </a:moveTo>
                  <a:cubicBezTo>
                    <a:pt x="120177" y="502112"/>
                    <a:pt x="119383" y="505287"/>
                    <a:pt x="120177" y="505287"/>
                  </a:cubicBezTo>
                  <a:cubicBezTo>
                    <a:pt x="119383" y="506875"/>
                    <a:pt x="119383" y="506875"/>
                    <a:pt x="119383" y="505287"/>
                  </a:cubicBezTo>
                  <a:cubicBezTo>
                    <a:pt x="118589" y="503700"/>
                    <a:pt x="118589" y="503700"/>
                    <a:pt x="118589" y="503700"/>
                  </a:cubicBezTo>
                  <a:close/>
                  <a:moveTo>
                    <a:pt x="519433" y="502113"/>
                  </a:moveTo>
                  <a:cubicBezTo>
                    <a:pt x="519433" y="500525"/>
                    <a:pt x="519433" y="502113"/>
                    <a:pt x="520227" y="503700"/>
                  </a:cubicBezTo>
                  <a:cubicBezTo>
                    <a:pt x="520227" y="505288"/>
                    <a:pt x="520227" y="505288"/>
                    <a:pt x="520227" y="505288"/>
                  </a:cubicBezTo>
                  <a:cubicBezTo>
                    <a:pt x="519433" y="505288"/>
                    <a:pt x="518639" y="502113"/>
                    <a:pt x="519433" y="502113"/>
                  </a:cubicBezTo>
                  <a:close/>
                  <a:moveTo>
                    <a:pt x="524989" y="502112"/>
                  </a:moveTo>
                  <a:lnTo>
                    <a:pt x="526577" y="502112"/>
                  </a:lnTo>
                  <a:cubicBezTo>
                    <a:pt x="528164" y="503699"/>
                    <a:pt x="524989" y="505287"/>
                    <a:pt x="524989" y="505287"/>
                  </a:cubicBezTo>
                  <a:cubicBezTo>
                    <a:pt x="524989" y="502112"/>
                    <a:pt x="524989" y="502112"/>
                    <a:pt x="524989" y="502112"/>
                  </a:cubicBezTo>
                  <a:close/>
                  <a:moveTo>
                    <a:pt x="113827" y="502112"/>
                  </a:moveTo>
                  <a:cubicBezTo>
                    <a:pt x="115414" y="502112"/>
                    <a:pt x="117002" y="505287"/>
                    <a:pt x="117002" y="506875"/>
                  </a:cubicBezTo>
                  <a:cubicBezTo>
                    <a:pt x="115414" y="510050"/>
                    <a:pt x="113827" y="505287"/>
                    <a:pt x="112239" y="506875"/>
                  </a:cubicBezTo>
                  <a:cubicBezTo>
                    <a:pt x="113827" y="502112"/>
                    <a:pt x="113827" y="502112"/>
                    <a:pt x="113827" y="502112"/>
                  </a:cubicBezTo>
                  <a:close/>
                  <a:moveTo>
                    <a:pt x="693265" y="498937"/>
                  </a:moveTo>
                  <a:cubicBezTo>
                    <a:pt x="694852" y="498937"/>
                    <a:pt x="696440" y="502112"/>
                    <a:pt x="694852" y="502112"/>
                  </a:cubicBezTo>
                  <a:cubicBezTo>
                    <a:pt x="693265" y="503700"/>
                    <a:pt x="691677" y="502112"/>
                    <a:pt x="691677" y="502112"/>
                  </a:cubicBezTo>
                  <a:cubicBezTo>
                    <a:pt x="691677" y="500525"/>
                    <a:pt x="691677" y="500525"/>
                    <a:pt x="693265" y="498937"/>
                  </a:cubicBezTo>
                  <a:close/>
                  <a:moveTo>
                    <a:pt x="454346" y="497350"/>
                  </a:moveTo>
                  <a:cubicBezTo>
                    <a:pt x="453155" y="499731"/>
                    <a:pt x="456727" y="500922"/>
                    <a:pt x="454346" y="502113"/>
                  </a:cubicBezTo>
                  <a:cubicBezTo>
                    <a:pt x="451964" y="499731"/>
                    <a:pt x="451964" y="499731"/>
                    <a:pt x="451964" y="499731"/>
                  </a:cubicBezTo>
                  <a:cubicBezTo>
                    <a:pt x="454346" y="497350"/>
                    <a:pt x="454346" y="497350"/>
                    <a:pt x="454346" y="497350"/>
                  </a:cubicBezTo>
                  <a:close/>
                  <a:moveTo>
                    <a:pt x="691994" y="495127"/>
                  </a:moveTo>
                  <a:cubicBezTo>
                    <a:pt x="693264" y="497667"/>
                    <a:pt x="690724" y="497667"/>
                    <a:pt x="689454" y="498937"/>
                  </a:cubicBezTo>
                  <a:cubicBezTo>
                    <a:pt x="688184" y="497667"/>
                    <a:pt x="686914" y="497667"/>
                    <a:pt x="688184" y="496397"/>
                  </a:cubicBezTo>
                  <a:cubicBezTo>
                    <a:pt x="689454" y="497667"/>
                    <a:pt x="690724" y="492587"/>
                    <a:pt x="691994" y="495127"/>
                  </a:cubicBezTo>
                  <a:close/>
                  <a:moveTo>
                    <a:pt x="267794" y="494753"/>
                  </a:moveTo>
                  <a:cubicBezTo>
                    <a:pt x="269208" y="496162"/>
                    <a:pt x="272036" y="496162"/>
                    <a:pt x="270622" y="497571"/>
                  </a:cubicBezTo>
                  <a:cubicBezTo>
                    <a:pt x="269208" y="500388"/>
                    <a:pt x="266380" y="497571"/>
                    <a:pt x="263552" y="498979"/>
                  </a:cubicBezTo>
                  <a:cubicBezTo>
                    <a:pt x="267794" y="494753"/>
                    <a:pt x="267794" y="494753"/>
                    <a:pt x="267794" y="494753"/>
                  </a:cubicBezTo>
                  <a:close/>
                  <a:moveTo>
                    <a:pt x="745652" y="494175"/>
                  </a:moveTo>
                  <a:cubicBezTo>
                    <a:pt x="747240" y="494175"/>
                    <a:pt x="747240" y="495762"/>
                    <a:pt x="748827" y="495762"/>
                  </a:cubicBezTo>
                  <a:cubicBezTo>
                    <a:pt x="747240" y="497350"/>
                    <a:pt x="747240" y="497350"/>
                    <a:pt x="745652" y="497350"/>
                  </a:cubicBezTo>
                  <a:cubicBezTo>
                    <a:pt x="745652" y="494175"/>
                    <a:pt x="745652" y="494175"/>
                    <a:pt x="745652" y="494175"/>
                  </a:cubicBezTo>
                  <a:close/>
                  <a:moveTo>
                    <a:pt x="601189" y="494175"/>
                  </a:moveTo>
                  <a:lnTo>
                    <a:pt x="601189" y="498938"/>
                  </a:lnTo>
                  <a:cubicBezTo>
                    <a:pt x="598014" y="497747"/>
                    <a:pt x="598014" y="497747"/>
                    <a:pt x="598014" y="497747"/>
                  </a:cubicBezTo>
                  <a:cubicBezTo>
                    <a:pt x="599602" y="496556"/>
                    <a:pt x="599602" y="495366"/>
                    <a:pt x="601189" y="494175"/>
                  </a:cubicBezTo>
                  <a:close/>
                  <a:moveTo>
                    <a:pt x="513877" y="494175"/>
                  </a:moveTo>
                  <a:cubicBezTo>
                    <a:pt x="515465" y="495762"/>
                    <a:pt x="515465" y="497350"/>
                    <a:pt x="515465" y="497350"/>
                  </a:cubicBezTo>
                  <a:cubicBezTo>
                    <a:pt x="513877" y="497350"/>
                    <a:pt x="513877" y="497350"/>
                    <a:pt x="513877" y="497350"/>
                  </a:cubicBezTo>
                  <a:cubicBezTo>
                    <a:pt x="513877" y="494175"/>
                    <a:pt x="513877" y="494175"/>
                    <a:pt x="513877" y="494175"/>
                  </a:cubicBezTo>
                  <a:close/>
                  <a:moveTo>
                    <a:pt x="242414" y="494175"/>
                  </a:moveTo>
                  <a:cubicBezTo>
                    <a:pt x="244002" y="495366"/>
                    <a:pt x="245589" y="496556"/>
                    <a:pt x="244002" y="497747"/>
                  </a:cubicBezTo>
                  <a:cubicBezTo>
                    <a:pt x="244002" y="498938"/>
                    <a:pt x="242414" y="496556"/>
                    <a:pt x="242414" y="496556"/>
                  </a:cubicBezTo>
                  <a:cubicBezTo>
                    <a:pt x="242414" y="494175"/>
                    <a:pt x="242414" y="494175"/>
                    <a:pt x="242414" y="494175"/>
                  </a:cubicBezTo>
                  <a:close/>
                  <a:moveTo>
                    <a:pt x="331513" y="492719"/>
                  </a:moveTo>
                  <a:cubicBezTo>
                    <a:pt x="332506" y="491727"/>
                    <a:pt x="333696" y="491396"/>
                    <a:pt x="334490" y="493381"/>
                  </a:cubicBezTo>
                  <a:cubicBezTo>
                    <a:pt x="334490" y="496027"/>
                    <a:pt x="332902" y="496027"/>
                    <a:pt x="331315" y="497350"/>
                  </a:cubicBezTo>
                  <a:cubicBezTo>
                    <a:pt x="329727" y="497350"/>
                    <a:pt x="329727" y="496027"/>
                    <a:pt x="329727" y="496027"/>
                  </a:cubicBezTo>
                  <a:cubicBezTo>
                    <a:pt x="329727" y="495365"/>
                    <a:pt x="330521" y="493712"/>
                    <a:pt x="331513" y="492719"/>
                  </a:cubicBezTo>
                  <a:close/>
                  <a:moveTo>
                    <a:pt x="609127" y="492587"/>
                  </a:moveTo>
                  <a:lnTo>
                    <a:pt x="610715" y="495762"/>
                  </a:lnTo>
                  <a:lnTo>
                    <a:pt x="609127" y="497350"/>
                  </a:lnTo>
                  <a:close/>
                  <a:moveTo>
                    <a:pt x="523402" y="492587"/>
                  </a:moveTo>
                  <a:lnTo>
                    <a:pt x="524989" y="492587"/>
                  </a:lnTo>
                  <a:cubicBezTo>
                    <a:pt x="524989" y="495127"/>
                    <a:pt x="524989" y="497667"/>
                    <a:pt x="523402" y="498937"/>
                  </a:cubicBezTo>
                  <a:cubicBezTo>
                    <a:pt x="521814" y="497667"/>
                    <a:pt x="521814" y="496397"/>
                    <a:pt x="521814" y="496397"/>
                  </a:cubicBezTo>
                  <a:cubicBezTo>
                    <a:pt x="523402" y="495127"/>
                    <a:pt x="524989" y="493857"/>
                    <a:pt x="523402" y="492587"/>
                  </a:cubicBezTo>
                  <a:close/>
                  <a:moveTo>
                    <a:pt x="296389" y="492587"/>
                  </a:moveTo>
                  <a:cubicBezTo>
                    <a:pt x="299564" y="492587"/>
                    <a:pt x="299564" y="496159"/>
                    <a:pt x="301152" y="497350"/>
                  </a:cubicBezTo>
                  <a:cubicBezTo>
                    <a:pt x="299564" y="496159"/>
                    <a:pt x="296389" y="496159"/>
                    <a:pt x="296389" y="493778"/>
                  </a:cubicBezTo>
                  <a:cubicBezTo>
                    <a:pt x="296389" y="492587"/>
                    <a:pt x="296389" y="492587"/>
                    <a:pt x="296389" y="492587"/>
                  </a:cubicBezTo>
                  <a:close/>
                  <a:moveTo>
                    <a:pt x="780577" y="491000"/>
                  </a:moveTo>
                  <a:cubicBezTo>
                    <a:pt x="780577" y="491000"/>
                    <a:pt x="782164" y="491000"/>
                    <a:pt x="782164" y="491000"/>
                  </a:cubicBezTo>
                  <a:cubicBezTo>
                    <a:pt x="782164" y="492270"/>
                    <a:pt x="780577" y="496080"/>
                    <a:pt x="783752" y="497350"/>
                  </a:cubicBezTo>
                  <a:cubicBezTo>
                    <a:pt x="782164" y="496080"/>
                    <a:pt x="780577" y="496080"/>
                    <a:pt x="780577" y="494810"/>
                  </a:cubicBezTo>
                  <a:cubicBezTo>
                    <a:pt x="778989" y="493540"/>
                    <a:pt x="783752" y="492270"/>
                    <a:pt x="780577" y="491000"/>
                  </a:cubicBezTo>
                  <a:close/>
                  <a:moveTo>
                    <a:pt x="493239" y="490999"/>
                  </a:moveTo>
                  <a:cubicBezTo>
                    <a:pt x="492181" y="492587"/>
                    <a:pt x="492181" y="492587"/>
                    <a:pt x="492181" y="492587"/>
                  </a:cubicBezTo>
                  <a:cubicBezTo>
                    <a:pt x="492181" y="492587"/>
                    <a:pt x="491122" y="492587"/>
                    <a:pt x="491122" y="492587"/>
                  </a:cubicBezTo>
                  <a:cubicBezTo>
                    <a:pt x="490064" y="489412"/>
                    <a:pt x="492181" y="489412"/>
                    <a:pt x="493239" y="490999"/>
                  </a:cubicBezTo>
                  <a:close/>
                  <a:moveTo>
                    <a:pt x="775814" y="489412"/>
                  </a:moveTo>
                  <a:cubicBezTo>
                    <a:pt x="775814" y="491000"/>
                    <a:pt x="775814" y="491000"/>
                    <a:pt x="775814" y="491000"/>
                  </a:cubicBezTo>
                  <a:cubicBezTo>
                    <a:pt x="774227" y="491000"/>
                    <a:pt x="774227" y="491000"/>
                    <a:pt x="774227" y="491000"/>
                  </a:cubicBezTo>
                  <a:cubicBezTo>
                    <a:pt x="772639" y="489412"/>
                    <a:pt x="774227" y="487825"/>
                    <a:pt x="775814" y="489412"/>
                  </a:cubicBezTo>
                  <a:close/>
                  <a:moveTo>
                    <a:pt x="794864" y="489412"/>
                  </a:moveTo>
                  <a:lnTo>
                    <a:pt x="796452" y="489412"/>
                  </a:lnTo>
                  <a:lnTo>
                    <a:pt x="794864" y="491000"/>
                  </a:lnTo>
                  <a:close/>
                  <a:moveTo>
                    <a:pt x="258290" y="489412"/>
                  </a:moveTo>
                  <a:cubicBezTo>
                    <a:pt x="258290" y="489412"/>
                    <a:pt x="259877" y="489412"/>
                    <a:pt x="259877" y="491000"/>
                  </a:cubicBezTo>
                  <a:cubicBezTo>
                    <a:pt x="256702" y="491000"/>
                    <a:pt x="256702" y="491000"/>
                    <a:pt x="256702" y="491000"/>
                  </a:cubicBezTo>
                  <a:cubicBezTo>
                    <a:pt x="258290" y="489412"/>
                    <a:pt x="258290" y="489412"/>
                    <a:pt x="258290" y="489412"/>
                  </a:cubicBezTo>
                  <a:close/>
                  <a:moveTo>
                    <a:pt x="175739" y="489412"/>
                  </a:moveTo>
                  <a:cubicBezTo>
                    <a:pt x="177327" y="490999"/>
                    <a:pt x="177327" y="490999"/>
                    <a:pt x="177327" y="490999"/>
                  </a:cubicBezTo>
                  <a:cubicBezTo>
                    <a:pt x="177327" y="492587"/>
                    <a:pt x="177327" y="492587"/>
                    <a:pt x="175739" y="492587"/>
                  </a:cubicBezTo>
                  <a:cubicBezTo>
                    <a:pt x="175739" y="489412"/>
                    <a:pt x="175739" y="489412"/>
                    <a:pt x="175739" y="489412"/>
                  </a:cubicBezTo>
                  <a:close/>
                  <a:moveTo>
                    <a:pt x="709139" y="487825"/>
                  </a:moveTo>
                  <a:lnTo>
                    <a:pt x="710727" y="487825"/>
                  </a:lnTo>
                  <a:cubicBezTo>
                    <a:pt x="710727" y="489412"/>
                    <a:pt x="710727" y="489412"/>
                    <a:pt x="709139" y="491000"/>
                  </a:cubicBezTo>
                  <a:cubicBezTo>
                    <a:pt x="709139" y="487825"/>
                    <a:pt x="709139" y="487825"/>
                    <a:pt x="709139" y="487825"/>
                  </a:cubicBezTo>
                  <a:close/>
                  <a:moveTo>
                    <a:pt x="690089" y="486237"/>
                  </a:moveTo>
                  <a:cubicBezTo>
                    <a:pt x="690089" y="489412"/>
                    <a:pt x="686914" y="489412"/>
                    <a:pt x="686914" y="491000"/>
                  </a:cubicBezTo>
                  <a:cubicBezTo>
                    <a:pt x="686914" y="489412"/>
                    <a:pt x="686914" y="484650"/>
                    <a:pt x="690089" y="486237"/>
                  </a:cubicBezTo>
                  <a:close/>
                  <a:moveTo>
                    <a:pt x="792219" y="486237"/>
                  </a:moveTo>
                  <a:cubicBezTo>
                    <a:pt x="793277" y="489412"/>
                    <a:pt x="792219" y="490999"/>
                    <a:pt x="792219" y="492587"/>
                  </a:cubicBezTo>
                  <a:cubicBezTo>
                    <a:pt x="791160" y="492587"/>
                    <a:pt x="790102" y="489412"/>
                    <a:pt x="791160" y="487824"/>
                  </a:cubicBezTo>
                  <a:cubicBezTo>
                    <a:pt x="791160" y="487824"/>
                    <a:pt x="792219" y="486237"/>
                    <a:pt x="792219" y="486237"/>
                  </a:cubicBezTo>
                  <a:close/>
                  <a:moveTo>
                    <a:pt x="597221" y="486237"/>
                  </a:moveTo>
                  <a:cubicBezTo>
                    <a:pt x="597221" y="487824"/>
                    <a:pt x="598015" y="486237"/>
                    <a:pt x="598015" y="486237"/>
                  </a:cubicBezTo>
                  <a:cubicBezTo>
                    <a:pt x="598015" y="490999"/>
                    <a:pt x="598015" y="490999"/>
                    <a:pt x="598015" y="490999"/>
                  </a:cubicBezTo>
                  <a:cubicBezTo>
                    <a:pt x="597221" y="492587"/>
                    <a:pt x="597221" y="489412"/>
                    <a:pt x="596427" y="489412"/>
                  </a:cubicBezTo>
                  <a:cubicBezTo>
                    <a:pt x="597221" y="486237"/>
                    <a:pt x="597221" y="486237"/>
                    <a:pt x="597221" y="486237"/>
                  </a:cubicBezTo>
                  <a:close/>
                  <a:moveTo>
                    <a:pt x="544304" y="486237"/>
                  </a:moveTo>
                  <a:lnTo>
                    <a:pt x="545627" y="486237"/>
                  </a:lnTo>
                  <a:cubicBezTo>
                    <a:pt x="545627" y="490999"/>
                    <a:pt x="541658" y="492587"/>
                    <a:pt x="540335" y="494174"/>
                  </a:cubicBezTo>
                  <a:cubicBezTo>
                    <a:pt x="537689" y="495762"/>
                    <a:pt x="537689" y="495762"/>
                    <a:pt x="537689" y="495762"/>
                  </a:cubicBezTo>
                  <a:cubicBezTo>
                    <a:pt x="539012" y="495762"/>
                    <a:pt x="542981" y="490999"/>
                    <a:pt x="544304" y="486237"/>
                  </a:cubicBezTo>
                  <a:close/>
                  <a:moveTo>
                    <a:pt x="445932" y="486237"/>
                  </a:moveTo>
                  <a:cubicBezTo>
                    <a:pt x="447202" y="487825"/>
                    <a:pt x="443392" y="487825"/>
                    <a:pt x="443392" y="491000"/>
                  </a:cubicBezTo>
                  <a:cubicBezTo>
                    <a:pt x="440852" y="489412"/>
                    <a:pt x="440852" y="489412"/>
                    <a:pt x="440852" y="489412"/>
                  </a:cubicBezTo>
                  <a:cubicBezTo>
                    <a:pt x="442122" y="489412"/>
                    <a:pt x="444662" y="489412"/>
                    <a:pt x="445932" y="486237"/>
                  </a:cubicBezTo>
                  <a:close/>
                  <a:moveTo>
                    <a:pt x="255114" y="486237"/>
                  </a:moveTo>
                  <a:cubicBezTo>
                    <a:pt x="256702" y="486237"/>
                    <a:pt x="256702" y="486237"/>
                    <a:pt x="256702" y="489412"/>
                  </a:cubicBezTo>
                  <a:cubicBezTo>
                    <a:pt x="255114" y="489412"/>
                    <a:pt x="253527" y="491000"/>
                    <a:pt x="251939" y="491000"/>
                  </a:cubicBezTo>
                  <a:cubicBezTo>
                    <a:pt x="251939" y="489412"/>
                    <a:pt x="251939" y="489412"/>
                    <a:pt x="251939" y="489412"/>
                  </a:cubicBezTo>
                  <a:cubicBezTo>
                    <a:pt x="255114" y="486237"/>
                    <a:pt x="255114" y="486237"/>
                    <a:pt x="255114" y="486237"/>
                  </a:cubicBezTo>
                  <a:close/>
                  <a:moveTo>
                    <a:pt x="521021" y="484650"/>
                  </a:moveTo>
                  <a:cubicBezTo>
                    <a:pt x="521021" y="485444"/>
                    <a:pt x="521815" y="485444"/>
                    <a:pt x="521815" y="486238"/>
                  </a:cubicBezTo>
                  <a:cubicBezTo>
                    <a:pt x="521021" y="486238"/>
                    <a:pt x="521021" y="486238"/>
                    <a:pt x="520227" y="486238"/>
                  </a:cubicBezTo>
                  <a:cubicBezTo>
                    <a:pt x="521021" y="484650"/>
                    <a:pt x="521021" y="484650"/>
                    <a:pt x="521021" y="484650"/>
                  </a:cubicBezTo>
                  <a:close/>
                  <a:moveTo>
                    <a:pt x="383702" y="484650"/>
                  </a:moveTo>
                  <a:cubicBezTo>
                    <a:pt x="385290" y="484650"/>
                    <a:pt x="385290" y="484650"/>
                    <a:pt x="385290" y="484650"/>
                  </a:cubicBezTo>
                  <a:lnTo>
                    <a:pt x="385290" y="486237"/>
                  </a:lnTo>
                  <a:cubicBezTo>
                    <a:pt x="383702" y="487825"/>
                    <a:pt x="383702" y="484650"/>
                    <a:pt x="383702" y="484650"/>
                  </a:cubicBezTo>
                  <a:close/>
                  <a:moveTo>
                    <a:pt x="639289" y="483062"/>
                  </a:moveTo>
                  <a:cubicBezTo>
                    <a:pt x="639289" y="483062"/>
                    <a:pt x="640877" y="484650"/>
                    <a:pt x="640877" y="484650"/>
                  </a:cubicBezTo>
                  <a:cubicBezTo>
                    <a:pt x="639289" y="484650"/>
                    <a:pt x="639289" y="484650"/>
                    <a:pt x="639289" y="484650"/>
                  </a:cubicBezTo>
                  <a:cubicBezTo>
                    <a:pt x="639289" y="483062"/>
                    <a:pt x="639289" y="483062"/>
                    <a:pt x="639289" y="483062"/>
                  </a:cubicBezTo>
                  <a:close/>
                  <a:moveTo>
                    <a:pt x="505304" y="483062"/>
                  </a:moveTo>
                  <a:cubicBezTo>
                    <a:pt x="507844" y="483062"/>
                    <a:pt x="509114" y="484332"/>
                    <a:pt x="509114" y="485602"/>
                  </a:cubicBezTo>
                  <a:cubicBezTo>
                    <a:pt x="507844" y="486872"/>
                    <a:pt x="505304" y="488142"/>
                    <a:pt x="505304" y="489412"/>
                  </a:cubicBezTo>
                  <a:cubicBezTo>
                    <a:pt x="504034" y="489412"/>
                    <a:pt x="502764" y="488142"/>
                    <a:pt x="502764" y="486872"/>
                  </a:cubicBezTo>
                  <a:cubicBezTo>
                    <a:pt x="502764" y="485602"/>
                    <a:pt x="504034" y="484332"/>
                    <a:pt x="505304" y="483062"/>
                  </a:cubicBezTo>
                  <a:close/>
                  <a:moveTo>
                    <a:pt x="286864" y="483062"/>
                  </a:moveTo>
                  <a:cubicBezTo>
                    <a:pt x="288452" y="483062"/>
                    <a:pt x="288452" y="483062"/>
                    <a:pt x="288452" y="483062"/>
                  </a:cubicBezTo>
                  <a:cubicBezTo>
                    <a:pt x="288452" y="484650"/>
                    <a:pt x="288452" y="484650"/>
                    <a:pt x="288452" y="484650"/>
                  </a:cubicBezTo>
                  <a:cubicBezTo>
                    <a:pt x="286864" y="483062"/>
                    <a:pt x="286864" y="483062"/>
                    <a:pt x="286864" y="483062"/>
                  </a:cubicBezTo>
                  <a:close/>
                  <a:moveTo>
                    <a:pt x="232889" y="483062"/>
                  </a:moveTo>
                  <a:lnTo>
                    <a:pt x="234477" y="483062"/>
                  </a:lnTo>
                  <a:lnTo>
                    <a:pt x="232889" y="484650"/>
                  </a:lnTo>
                  <a:close/>
                  <a:moveTo>
                    <a:pt x="369414" y="481475"/>
                  </a:moveTo>
                  <a:lnTo>
                    <a:pt x="371002" y="481475"/>
                  </a:lnTo>
                  <a:lnTo>
                    <a:pt x="371002" y="483063"/>
                  </a:lnTo>
                  <a:lnTo>
                    <a:pt x="369414" y="483063"/>
                  </a:lnTo>
                  <a:close/>
                  <a:moveTo>
                    <a:pt x="188334" y="481475"/>
                  </a:moveTo>
                  <a:cubicBezTo>
                    <a:pt x="189815" y="481475"/>
                    <a:pt x="191297" y="482836"/>
                    <a:pt x="192779" y="482836"/>
                  </a:cubicBezTo>
                  <a:cubicBezTo>
                    <a:pt x="195742" y="486918"/>
                    <a:pt x="195742" y="486918"/>
                    <a:pt x="195742" y="486918"/>
                  </a:cubicBezTo>
                  <a:cubicBezTo>
                    <a:pt x="197224" y="485557"/>
                    <a:pt x="200187" y="484196"/>
                    <a:pt x="203150" y="482836"/>
                  </a:cubicBezTo>
                  <a:cubicBezTo>
                    <a:pt x="207595" y="492361"/>
                    <a:pt x="207595" y="492361"/>
                    <a:pt x="207595" y="492361"/>
                  </a:cubicBezTo>
                  <a:cubicBezTo>
                    <a:pt x="203150" y="495082"/>
                    <a:pt x="203150" y="495082"/>
                    <a:pt x="203150" y="495082"/>
                  </a:cubicBezTo>
                  <a:cubicBezTo>
                    <a:pt x="206114" y="496443"/>
                    <a:pt x="209077" y="497803"/>
                    <a:pt x="209077" y="500525"/>
                  </a:cubicBezTo>
                  <a:cubicBezTo>
                    <a:pt x="206114" y="500525"/>
                    <a:pt x="200187" y="496443"/>
                    <a:pt x="197224" y="500525"/>
                  </a:cubicBezTo>
                  <a:cubicBezTo>
                    <a:pt x="197224" y="499164"/>
                    <a:pt x="197224" y="499164"/>
                    <a:pt x="197224" y="499164"/>
                  </a:cubicBezTo>
                  <a:cubicBezTo>
                    <a:pt x="206114" y="495082"/>
                    <a:pt x="192779" y="491000"/>
                    <a:pt x="191297" y="486918"/>
                  </a:cubicBezTo>
                  <a:cubicBezTo>
                    <a:pt x="189815" y="486918"/>
                    <a:pt x="189815" y="486918"/>
                    <a:pt x="189815" y="486918"/>
                  </a:cubicBezTo>
                  <a:cubicBezTo>
                    <a:pt x="189815" y="489639"/>
                    <a:pt x="189815" y="489639"/>
                    <a:pt x="189815" y="489639"/>
                  </a:cubicBezTo>
                  <a:cubicBezTo>
                    <a:pt x="189815" y="489639"/>
                    <a:pt x="188334" y="489639"/>
                    <a:pt x="186852" y="488278"/>
                  </a:cubicBezTo>
                  <a:cubicBezTo>
                    <a:pt x="189815" y="485557"/>
                    <a:pt x="188334" y="485557"/>
                    <a:pt x="188334" y="481475"/>
                  </a:cubicBezTo>
                  <a:close/>
                  <a:moveTo>
                    <a:pt x="312265" y="479887"/>
                  </a:moveTo>
                  <a:cubicBezTo>
                    <a:pt x="313852" y="479887"/>
                    <a:pt x="312265" y="481475"/>
                    <a:pt x="313852" y="483062"/>
                  </a:cubicBezTo>
                  <a:cubicBezTo>
                    <a:pt x="312265" y="484650"/>
                    <a:pt x="312265" y="484650"/>
                    <a:pt x="312265" y="484650"/>
                  </a:cubicBezTo>
                  <a:cubicBezTo>
                    <a:pt x="310677" y="484650"/>
                    <a:pt x="310677" y="478300"/>
                    <a:pt x="307502" y="481475"/>
                  </a:cubicBezTo>
                  <a:cubicBezTo>
                    <a:pt x="307502" y="478300"/>
                    <a:pt x="310677" y="479887"/>
                    <a:pt x="312265" y="479887"/>
                  </a:cubicBezTo>
                  <a:close/>
                  <a:moveTo>
                    <a:pt x="769465" y="479887"/>
                  </a:moveTo>
                  <a:cubicBezTo>
                    <a:pt x="767877" y="481971"/>
                    <a:pt x="769068" y="484402"/>
                    <a:pt x="769663" y="486485"/>
                  </a:cubicBezTo>
                  <a:lnTo>
                    <a:pt x="766290" y="490999"/>
                  </a:lnTo>
                  <a:lnTo>
                    <a:pt x="766290" y="491000"/>
                  </a:lnTo>
                  <a:lnTo>
                    <a:pt x="766290" y="491000"/>
                  </a:lnTo>
                  <a:lnTo>
                    <a:pt x="764702" y="491000"/>
                  </a:lnTo>
                  <a:lnTo>
                    <a:pt x="764702" y="487825"/>
                  </a:lnTo>
                  <a:lnTo>
                    <a:pt x="766290" y="487825"/>
                  </a:lnTo>
                  <a:lnTo>
                    <a:pt x="766290" y="490999"/>
                  </a:lnTo>
                  <a:lnTo>
                    <a:pt x="767877" y="486832"/>
                  </a:lnTo>
                  <a:cubicBezTo>
                    <a:pt x="764702" y="485443"/>
                    <a:pt x="764702" y="484054"/>
                    <a:pt x="764702" y="481276"/>
                  </a:cubicBezTo>
                  <a:cubicBezTo>
                    <a:pt x="766290" y="481276"/>
                    <a:pt x="767877" y="479887"/>
                    <a:pt x="769465" y="479887"/>
                  </a:cubicBezTo>
                  <a:close/>
                  <a:moveTo>
                    <a:pt x="707552" y="479887"/>
                  </a:moveTo>
                  <a:cubicBezTo>
                    <a:pt x="709140" y="479887"/>
                    <a:pt x="709140" y="479887"/>
                    <a:pt x="709140" y="479887"/>
                  </a:cubicBezTo>
                  <a:cubicBezTo>
                    <a:pt x="707552" y="481475"/>
                    <a:pt x="707552" y="481475"/>
                    <a:pt x="707552" y="481475"/>
                  </a:cubicBezTo>
                  <a:cubicBezTo>
                    <a:pt x="707552" y="479887"/>
                    <a:pt x="707552" y="479887"/>
                    <a:pt x="707552" y="479887"/>
                  </a:cubicBezTo>
                  <a:close/>
                  <a:moveTo>
                    <a:pt x="611244" y="479887"/>
                  </a:moveTo>
                  <a:cubicBezTo>
                    <a:pt x="611244" y="479887"/>
                    <a:pt x="612302" y="481475"/>
                    <a:pt x="612302" y="483062"/>
                  </a:cubicBezTo>
                  <a:cubicBezTo>
                    <a:pt x="611244" y="483062"/>
                    <a:pt x="610185" y="484650"/>
                    <a:pt x="609127" y="481475"/>
                  </a:cubicBezTo>
                  <a:cubicBezTo>
                    <a:pt x="611244" y="479887"/>
                    <a:pt x="611244" y="479887"/>
                    <a:pt x="611244" y="479887"/>
                  </a:cubicBezTo>
                  <a:close/>
                  <a:moveTo>
                    <a:pt x="277340" y="479887"/>
                  </a:moveTo>
                  <a:cubicBezTo>
                    <a:pt x="278927" y="481342"/>
                    <a:pt x="280515" y="482797"/>
                    <a:pt x="282102" y="481342"/>
                  </a:cubicBezTo>
                  <a:cubicBezTo>
                    <a:pt x="283690" y="479887"/>
                    <a:pt x="283690" y="481342"/>
                    <a:pt x="285277" y="481342"/>
                  </a:cubicBezTo>
                  <a:cubicBezTo>
                    <a:pt x="282102" y="487163"/>
                    <a:pt x="288452" y="492984"/>
                    <a:pt x="283690" y="497350"/>
                  </a:cubicBezTo>
                  <a:cubicBezTo>
                    <a:pt x="278927" y="495895"/>
                    <a:pt x="280515" y="491529"/>
                    <a:pt x="277340" y="488618"/>
                  </a:cubicBezTo>
                  <a:cubicBezTo>
                    <a:pt x="278927" y="485708"/>
                    <a:pt x="275752" y="481342"/>
                    <a:pt x="277340" y="479887"/>
                  </a:cubicBezTo>
                  <a:close/>
                  <a:moveTo>
                    <a:pt x="728190" y="479729"/>
                  </a:moveTo>
                  <a:cubicBezTo>
                    <a:pt x="726999" y="484015"/>
                    <a:pt x="728190" y="489730"/>
                    <a:pt x="728190" y="492588"/>
                  </a:cubicBezTo>
                  <a:cubicBezTo>
                    <a:pt x="725809" y="491159"/>
                    <a:pt x="725809" y="491159"/>
                    <a:pt x="725809" y="491159"/>
                  </a:cubicBezTo>
                  <a:cubicBezTo>
                    <a:pt x="723427" y="492588"/>
                    <a:pt x="723427" y="492588"/>
                    <a:pt x="723427" y="492588"/>
                  </a:cubicBezTo>
                  <a:cubicBezTo>
                    <a:pt x="723427" y="491159"/>
                    <a:pt x="723427" y="488301"/>
                    <a:pt x="725809" y="486873"/>
                  </a:cubicBezTo>
                  <a:cubicBezTo>
                    <a:pt x="724618" y="485444"/>
                    <a:pt x="724618" y="482586"/>
                    <a:pt x="723427" y="481157"/>
                  </a:cubicBezTo>
                  <a:cubicBezTo>
                    <a:pt x="724618" y="478300"/>
                    <a:pt x="726999" y="481157"/>
                    <a:pt x="728190" y="479729"/>
                  </a:cubicBezTo>
                  <a:close/>
                  <a:moveTo>
                    <a:pt x="794864" y="479570"/>
                  </a:moveTo>
                  <a:cubicBezTo>
                    <a:pt x="796452" y="478300"/>
                    <a:pt x="796452" y="479570"/>
                    <a:pt x="796452" y="480840"/>
                  </a:cubicBezTo>
                  <a:cubicBezTo>
                    <a:pt x="796452" y="482110"/>
                    <a:pt x="796452" y="483380"/>
                    <a:pt x="794864" y="484650"/>
                  </a:cubicBezTo>
                  <a:cubicBezTo>
                    <a:pt x="794864" y="479570"/>
                    <a:pt x="794864" y="479570"/>
                    <a:pt x="794864" y="479570"/>
                  </a:cubicBezTo>
                  <a:close/>
                  <a:moveTo>
                    <a:pt x="120177" y="478300"/>
                  </a:moveTo>
                  <a:cubicBezTo>
                    <a:pt x="120177" y="478300"/>
                    <a:pt x="123352" y="481475"/>
                    <a:pt x="123352" y="483063"/>
                  </a:cubicBezTo>
                  <a:cubicBezTo>
                    <a:pt x="120177" y="483063"/>
                    <a:pt x="120177" y="483063"/>
                    <a:pt x="120177" y="483063"/>
                  </a:cubicBezTo>
                  <a:cubicBezTo>
                    <a:pt x="120177" y="478300"/>
                    <a:pt x="120177" y="478300"/>
                    <a:pt x="120177" y="478300"/>
                  </a:cubicBezTo>
                  <a:close/>
                  <a:moveTo>
                    <a:pt x="791690" y="476712"/>
                  </a:moveTo>
                  <a:cubicBezTo>
                    <a:pt x="791690" y="476712"/>
                    <a:pt x="793277" y="476712"/>
                    <a:pt x="793277" y="476712"/>
                  </a:cubicBezTo>
                  <a:cubicBezTo>
                    <a:pt x="793277" y="478299"/>
                    <a:pt x="791690" y="479887"/>
                    <a:pt x="791690" y="479887"/>
                  </a:cubicBezTo>
                  <a:cubicBezTo>
                    <a:pt x="790102" y="479887"/>
                    <a:pt x="790102" y="476712"/>
                    <a:pt x="791690" y="476712"/>
                  </a:cubicBezTo>
                  <a:close/>
                  <a:moveTo>
                    <a:pt x="711785" y="476712"/>
                  </a:moveTo>
                  <a:cubicBezTo>
                    <a:pt x="713902" y="478299"/>
                    <a:pt x="713902" y="481475"/>
                    <a:pt x="713902" y="484650"/>
                  </a:cubicBezTo>
                  <a:cubicBezTo>
                    <a:pt x="711785" y="484650"/>
                    <a:pt x="712844" y="481475"/>
                    <a:pt x="710727" y="479887"/>
                  </a:cubicBezTo>
                  <a:cubicBezTo>
                    <a:pt x="711785" y="476712"/>
                    <a:pt x="711785" y="476712"/>
                    <a:pt x="711785" y="476712"/>
                  </a:cubicBezTo>
                  <a:close/>
                  <a:moveTo>
                    <a:pt x="754724" y="473537"/>
                  </a:moveTo>
                  <a:cubicBezTo>
                    <a:pt x="757445" y="473537"/>
                    <a:pt x="758806" y="478300"/>
                    <a:pt x="761527" y="479887"/>
                  </a:cubicBezTo>
                  <a:cubicBezTo>
                    <a:pt x="758806" y="479887"/>
                    <a:pt x="756084" y="483062"/>
                    <a:pt x="756084" y="484650"/>
                  </a:cubicBezTo>
                  <a:cubicBezTo>
                    <a:pt x="756084" y="484650"/>
                    <a:pt x="756084" y="481475"/>
                    <a:pt x="756084" y="479887"/>
                  </a:cubicBezTo>
                  <a:cubicBezTo>
                    <a:pt x="756084" y="479887"/>
                    <a:pt x="757445" y="479887"/>
                    <a:pt x="757445" y="478300"/>
                  </a:cubicBezTo>
                  <a:cubicBezTo>
                    <a:pt x="756084" y="478300"/>
                    <a:pt x="752002" y="476712"/>
                    <a:pt x="754724" y="473537"/>
                  </a:cubicBezTo>
                  <a:close/>
                  <a:moveTo>
                    <a:pt x="544039" y="471950"/>
                  </a:moveTo>
                  <a:cubicBezTo>
                    <a:pt x="545627" y="471950"/>
                    <a:pt x="545627" y="471950"/>
                    <a:pt x="545627" y="471950"/>
                  </a:cubicBezTo>
                  <a:lnTo>
                    <a:pt x="545627" y="473538"/>
                  </a:lnTo>
                  <a:cubicBezTo>
                    <a:pt x="544039" y="473538"/>
                    <a:pt x="544039" y="473538"/>
                    <a:pt x="544039" y="473538"/>
                  </a:cubicBezTo>
                  <a:cubicBezTo>
                    <a:pt x="544039" y="471950"/>
                    <a:pt x="544039" y="471950"/>
                    <a:pt x="544039" y="471950"/>
                  </a:cubicBezTo>
                  <a:close/>
                  <a:moveTo>
                    <a:pt x="612302" y="470362"/>
                  </a:moveTo>
                  <a:cubicBezTo>
                    <a:pt x="613890" y="470362"/>
                    <a:pt x="613890" y="472479"/>
                    <a:pt x="613890" y="473537"/>
                  </a:cubicBezTo>
                  <a:cubicBezTo>
                    <a:pt x="613890" y="473537"/>
                    <a:pt x="612302" y="473537"/>
                    <a:pt x="612302" y="473537"/>
                  </a:cubicBezTo>
                  <a:cubicBezTo>
                    <a:pt x="610715" y="472479"/>
                    <a:pt x="609127" y="471420"/>
                    <a:pt x="612302" y="470362"/>
                  </a:cubicBezTo>
                  <a:close/>
                  <a:moveTo>
                    <a:pt x="164627" y="470362"/>
                  </a:moveTo>
                  <a:cubicBezTo>
                    <a:pt x="164627" y="471553"/>
                    <a:pt x="166215" y="473934"/>
                    <a:pt x="166215" y="475125"/>
                  </a:cubicBezTo>
                  <a:cubicBezTo>
                    <a:pt x="164627" y="473934"/>
                    <a:pt x="161452" y="475125"/>
                    <a:pt x="163040" y="473934"/>
                  </a:cubicBezTo>
                  <a:cubicBezTo>
                    <a:pt x="164627" y="470362"/>
                    <a:pt x="164627" y="470362"/>
                    <a:pt x="164627" y="470362"/>
                  </a:cubicBezTo>
                  <a:close/>
                  <a:moveTo>
                    <a:pt x="758352" y="468775"/>
                  </a:moveTo>
                  <a:lnTo>
                    <a:pt x="759940" y="468775"/>
                  </a:lnTo>
                  <a:lnTo>
                    <a:pt x="758352" y="470363"/>
                  </a:lnTo>
                  <a:close/>
                  <a:moveTo>
                    <a:pt x="532133" y="468775"/>
                  </a:moveTo>
                  <a:cubicBezTo>
                    <a:pt x="532927" y="468775"/>
                    <a:pt x="532927" y="469833"/>
                    <a:pt x="532927" y="470892"/>
                  </a:cubicBezTo>
                  <a:cubicBezTo>
                    <a:pt x="532133" y="471950"/>
                    <a:pt x="532133" y="471950"/>
                    <a:pt x="532133" y="471950"/>
                  </a:cubicBezTo>
                  <a:cubicBezTo>
                    <a:pt x="531339" y="469833"/>
                    <a:pt x="531339" y="469833"/>
                    <a:pt x="531339" y="469833"/>
                  </a:cubicBezTo>
                  <a:cubicBezTo>
                    <a:pt x="532133" y="468775"/>
                    <a:pt x="532133" y="468775"/>
                    <a:pt x="532133" y="468775"/>
                  </a:cubicBezTo>
                  <a:close/>
                  <a:moveTo>
                    <a:pt x="366240" y="468775"/>
                  </a:moveTo>
                  <a:cubicBezTo>
                    <a:pt x="367827" y="468775"/>
                    <a:pt x="367827" y="470164"/>
                    <a:pt x="369415" y="470164"/>
                  </a:cubicBezTo>
                  <a:cubicBezTo>
                    <a:pt x="366240" y="474331"/>
                    <a:pt x="372590" y="477110"/>
                    <a:pt x="371003" y="479888"/>
                  </a:cubicBezTo>
                  <a:cubicBezTo>
                    <a:pt x="364652" y="477110"/>
                    <a:pt x="366240" y="472942"/>
                    <a:pt x="366240" y="468775"/>
                  </a:cubicBezTo>
                  <a:close/>
                  <a:moveTo>
                    <a:pt x="423231" y="467187"/>
                  </a:moveTo>
                  <a:cubicBezTo>
                    <a:pt x="426089" y="468642"/>
                    <a:pt x="427517" y="474463"/>
                    <a:pt x="427517" y="478829"/>
                  </a:cubicBezTo>
                  <a:cubicBezTo>
                    <a:pt x="430375" y="481739"/>
                    <a:pt x="433233" y="477374"/>
                    <a:pt x="436090" y="480284"/>
                  </a:cubicBezTo>
                  <a:cubicBezTo>
                    <a:pt x="434661" y="484650"/>
                    <a:pt x="430375" y="478829"/>
                    <a:pt x="427517" y="481739"/>
                  </a:cubicBezTo>
                  <a:cubicBezTo>
                    <a:pt x="424660" y="480284"/>
                    <a:pt x="426089" y="471553"/>
                    <a:pt x="421802" y="470097"/>
                  </a:cubicBezTo>
                  <a:cubicBezTo>
                    <a:pt x="423231" y="467187"/>
                    <a:pt x="423231" y="467187"/>
                    <a:pt x="423231" y="467187"/>
                  </a:cubicBezTo>
                  <a:close/>
                  <a:moveTo>
                    <a:pt x="584918" y="466923"/>
                  </a:moveTo>
                  <a:cubicBezTo>
                    <a:pt x="586109" y="465600"/>
                    <a:pt x="588490" y="465600"/>
                    <a:pt x="588490" y="468246"/>
                  </a:cubicBezTo>
                  <a:cubicBezTo>
                    <a:pt x="588490" y="470892"/>
                    <a:pt x="587299" y="472215"/>
                    <a:pt x="584918" y="473538"/>
                  </a:cubicBezTo>
                  <a:cubicBezTo>
                    <a:pt x="583727" y="472215"/>
                    <a:pt x="583727" y="468246"/>
                    <a:pt x="584918" y="466923"/>
                  </a:cubicBezTo>
                  <a:close/>
                  <a:moveTo>
                    <a:pt x="774227" y="465600"/>
                  </a:moveTo>
                  <a:cubicBezTo>
                    <a:pt x="774227" y="465600"/>
                    <a:pt x="775815" y="465600"/>
                    <a:pt x="775815" y="467187"/>
                  </a:cubicBezTo>
                  <a:cubicBezTo>
                    <a:pt x="774227" y="468775"/>
                    <a:pt x="774227" y="468775"/>
                    <a:pt x="774227" y="468775"/>
                  </a:cubicBezTo>
                  <a:cubicBezTo>
                    <a:pt x="774227" y="465600"/>
                    <a:pt x="774227" y="465600"/>
                    <a:pt x="774227" y="465600"/>
                  </a:cubicBezTo>
                  <a:close/>
                  <a:moveTo>
                    <a:pt x="612619" y="465600"/>
                  </a:moveTo>
                  <a:cubicBezTo>
                    <a:pt x="613889" y="469410"/>
                    <a:pt x="608809" y="468140"/>
                    <a:pt x="608809" y="471950"/>
                  </a:cubicBezTo>
                  <a:cubicBezTo>
                    <a:pt x="607539" y="470680"/>
                    <a:pt x="607539" y="470680"/>
                    <a:pt x="607539" y="470680"/>
                  </a:cubicBezTo>
                  <a:cubicBezTo>
                    <a:pt x="608809" y="469410"/>
                    <a:pt x="610079" y="465600"/>
                    <a:pt x="612619" y="465600"/>
                  </a:cubicBezTo>
                  <a:close/>
                  <a:moveTo>
                    <a:pt x="186058" y="465600"/>
                  </a:moveTo>
                  <a:cubicBezTo>
                    <a:pt x="186852" y="465600"/>
                    <a:pt x="186852" y="467187"/>
                    <a:pt x="186852" y="468775"/>
                  </a:cubicBezTo>
                  <a:cubicBezTo>
                    <a:pt x="186058" y="468775"/>
                    <a:pt x="186058" y="468775"/>
                    <a:pt x="185264" y="467187"/>
                  </a:cubicBezTo>
                  <a:cubicBezTo>
                    <a:pt x="186058" y="465600"/>
                    <a:pt x="186058" y="465600"/>
                    <a:pt x="186058" y="465600"/>
                  </a:cubicBezTo>
                  <a:close/>
                  <a:moveTo>
                    <a:pt x="114960" y="465600"/>
                  </a:moveTo>
                  <a:lnTo>
                    <a:pt x="119042" y="465600"/>
                  </a:lnTo>
                  <a:cubicBezTo>
                    <a:pt x="116321" y="469767"/>
                    <a:pt x="121764" y="469767"/>
                    <a:pt x="120403" y="473935"/>
                  </a:cubicBezTo>
                  <a:cubicBezTo>
                    <a:pt x="119042" y="475324"/>
                    <a:pt x="117682" y="476713"/>
                    <a:pt x="114960" y="476713"/>
                  </a:cubicBezTo>
                  <a:cubicBezTo>
                    <a:pt x="113600" y="476713"/>
                    <a:pt x="117682" y="469767"/>
                    <a:pt x="112239" y="471156"/>
                  </a:cubicBezTo>
                  <a:cubicBezTo>
                    <a:pt x="112239" y="469767"/>
                    <a:pt x="117682" y="468378"/>
                    <a:pt x="114960" y="465600"/>
                  </a:cubicBezTo>
                  <a:close/>
                  <a:moveTo>
                    <a:pt x="810739" y="464012"/>
                  </a:moveTo>
                  <a:lnTo>
                    <a:pt x="812327" y="464012"/>
                  </a:lnTo>
                  <a:lnTo>
                    <a:pt x="812327" y="465600"/>
                  </a:lnTo>
                  <a:lnTo>
                    <a:pt x="810739" y="465600"/>
                  </a:lnTo>
                  <a:close/>
                  <a:moveTo>
                    <a:pt x="639289" y="464012"/>
                  </a:moveTo>
                  <a:cubicBezTo>
                    <a:pt x="640877" y="464012"/>
                    <a:pt x="640877" y="464012"/>
                    <a:pt x="640877" y="465600"/>
                  </a:cubicBezTo>
                  <a:cubicBezTo>
                    <a:pt x="640877" y="468775"/>
                    <a:pt x="640877" y="468775"/>
                    <a:pt x="640877" y="468775"/>
                  </a:cubicBezTo>
                  <a:cubicBezTo>
                    <a:pt x="639289" y="464012"/>
                    <a:pt x="639289" y="464012"/>
                    <a:pt x="639289" y="464012"/>
                  </a:cubicBezTo>
                  <a:close/>
                  <a:moveTo>
                    <a:pt x="151927" y="464012"/>
                  </a:moveTo>
                  <a:lnTo>
                    <a:pt x="156690" y="465600"/>
                  </a:lnTo>
                  <a:lnTo>
                    <a:pt x="156690" y="468775"/>
                  </a:lnTo>
                  <a:lnTo>
                    <a:pt x="151927" y="465600"/>
                  </a:lnTo>
                  <a:close/>
                  <a:moveTo>
                    <a:pt x="646522" y="462425"/>
                  </a:moveTo>
                  <a:cubicBezTo>
                    <a:pt x="649344" y="462425"/>
                    <a:pt x="650755" y="466592"/>
                    <a:pt x="653577" y="466592"/>
                  </a:cubicBezTo>
                  <a:cubicBezTo>
                    <a:pt x="650755" y="466592"/>
                    <a:pt x="647933" y="467981"/>
                    <a:pt x="646522" y="469371"/>
                  </a:cubicBezTo>
                  <a:cubicBezTo>
                    <a:pt x="646522" y="470760"/>
                    <a:pt x="647933" y="472149"/>
                    <a:pt x="646522" y="473538"/>
                  </a:cubicBezTo>
                  <a:cubicBezTo>
                    <a:pt x="645110" y="473538"/>
                    <a:pt x="645110" y="472149"/>
                    <a:pt x="643699" y="472149"/>
                  </a:cubicBezTo>
                  <a:cubicBezTo>
                    <a:pt x="645110" y="469371"/>
                    <a:pt x="645110" y="469371"/>
                    <a:pt x="645110" y="469371"/>
                  </a:cubicBezTo>
                  <a:cubicBezTo>
                    <a:pt x="646522" y="467981"/>
                    <a:pt x="640877" y="463814"/>
                    <a:pt x="646522" y="462425"/>
                  </a:cubicBezTo>
                  <a:close/>
                  <a:moveTo>
                    <a:pt x="634130" y="462425"/>
                  </a:moveTo>
                  <a:cubicBezTo>
                    <a:pt x="635321" y="464013"/>
                    <a:pt x="637702" y="464013"/>
                    <a:pt x="637702" y="467188"/>
                  </a:cubicBezTo>
                  <a:cubicBezTo>
                    <a:pt x="637702" y="467188"/>
                    <a:pt x="636511" y="467188"/>
                    <a:pt x="635321" y="467188"/>
                  </a:cubicBezTo>
                  <a:cubicBezTo>
                    <a:pt x="636511" y="464013"/>
                    <a:pt x="632939" y="465600"/>
                    <a:pt x="634130" y="462425"/>
                  </a:cubicBezTo>
                  <a:close/>
                  <a:moveTo>
                    <a:pt x="469427" y="462425"/>
                  </a:moveTo>
                  <a:lnTo>
                    <a:pt x="471015" y="462425"/>
                  </a:lnTo>
                  <a:lnTo>
                    <a:pt x="471015" y="464013"/>
                  </a:lnTo>
                  <a:close/>
                  <a:moveTo>
                    <a:pt x="664689" y="462226"/>
                  </a:moveTo>
                  <a:lnTo>
                    <a:pt x="663328" y="467783"/>
                  </a:lnTo>
                  <a:cubicBezTo>
                    <a:pt x="661968" y="466393"/>
                    <a:pt x="659246" y="465004"/>
                    <a:pt x="657886" y="467783"/>
                  </a:cubicBezTo>
                  <a:cubicBezTo>
                    <a:pt x="659246" y="467783"/>
                    <a:pt x="659246" y="470561"/>
                    <a:pt x="659246" y="471950"/>
                  </a:cubicBezTo>
                  <a:cubicBezTo>
                    <a:pt x="655164" y="471950"/>
                    <a:pt x="659246" y="466393"/>
                    <a:pt x="655164" y="466393"/>
                  </a:cubicBezTo>
                  <a:cubicBezTo>
                    <a:pt x="657886" y="466393"/>
                    <a:pt x="659246" y="460837"/>
                    <a:pt x="664689" y="462226"/>
                  </a:cubicBezTo>
                  <a:close/>
                  <a:moveTo>
                    <a:pt x="485302" y="460837"/>
                  </a:moveTo>
                  <a:cubicBezTo>
                    <a:pt x="486890" y="462424"/>
                    <a:pt x="486890" y="464012"/>
                    <a:pt x="488477" y="465599"/>
                  </a:cubicBezTo>
                  <a:cubicBezTo>
                    <a:pt x="486890" y="467187"/>
                    <a:pt x="486890" y="467187"/>
                    <a:pt x="485302" y="467187"/>
                  </a:cubicBezTo>
                  <a:cubicBezTo>
                    <a:pt x="485302" y="464012"/>
                    <a:pt x="482127" y="462424"/>
                    <a:pt x="485302" y="460837"/>
                  </a:cubicBezTo>
                  <a:close/>
                  <a:moveTo>
                    <a:pt x="407514" y="460837"/>
                  </a:moveTo>
                  <a:cubicBezTo>
                    <a:pt x="409102" y="460837"/>
                    <a:pt x="409102" y="460837"/>
                    <a:pt x="409102" y="460837"/>
                  </a:cubicBezTo>
                  <a:cubicBezTo>
                    <a:pt x="409102" y="460837"/>
                    <a:pt x="409102" y="462425"/>
                    <a:pt x="409102" y="462425"/>
                  </a:cubicBezTo>
                  <a:cubicBezTo>
                    <a:pt x="407514" y="460837"/>
                    <a:pt x="407514" y="460837"/>
                    <a:pt x="407514" y="460837"/>
                  </a:cubicBezTo>
                  <a:close/>
                  <a:moveTo>
                    <a:pt x="639289" y="459250"/>
                  </a:moveTo>
                  <a:cubicBezTo>
                    <a:pt x="640877" y="459250"/>
                    <a:pt x="640877" y="459250"/>
                    <a:pt x="640877" y="460837"/>
                  </a:cubicBezTo>
                  <a:cubicBezTo>
                    <a:pt x="640877" y="462425"/>
                    <a:pt x="640877" y="462425"/>
                    <a:pt x="640877" y="462425"/>
                  </a:cubicBezTo>
                  <a:cubicBezTo>
                    <a:pt x="639289" y="462425"/>
                    <a:pt x="639289" y="460837"/>
                    <a:pt x="639289" y="459250"/>
                  </a:cubicBezTo>
                  <a:close/>
                  <a:moveTo>
                    <a:pt x="594839" y="459250"/>
                  </a:moveTo>
                  <a:lnTo>
                    <a:pt x="596427" y="459250"/>
                  </a:lnTo>
                  <a:lnTo>
                    <a:pt x="596427" y="460838"/>
                  </a:lnTo>
                  <a:lnTo>
                    <a:pt x="594839" y="460838"/>
                  </a:lnTo>
                  <a:close/>
                  <a:moveTo>
                    <a:pt x="531339" y="459250"/>
                  </a:moveTo>
                  <a:lnTo>
                    <a:pt x="532927" y="459250"/>
                  </a:lnTo>
                  <a:lnTo>
                    <a:pt x="532927" y="460838"/>
                  </a:lnTo>
                  <a:lnTo>
                    <a:pt x="531339" y="460838"/>
                  </a:lnTo>
                  <a:close/>
                  <a:moveTo>
                    <a:pt x="523402" y="459250"/>
                  </a:moveTo>
                  <a:lnTo>
                    <a:pt x="523402" y="462822"/>
                  </a:lnTo>
                  <a:cubicBezTo>
                    <a:pt x="523402" y="464013"/>
                    <a:pt x="521814" y="462822"/>
                    <a:pt x="521814" y="462822"/>
                  </a:cubicBezTo>
                  <a:cubicBezTo>
                    <a:pt x="521814" y="461631"/>
                    <a:pt x="523402" y="460441"/>
                    <a:pt x="523402" y="459250"/>
                  </a:cubicBezTo>
                  <a:close/>
                  <a:moveTo>
                    <a:pt x="471014" y="459250"/>
                  </a:moveTo>
                  <a:lnTo>
                    <a:pt x="472602" y="459250"/>
                  </a:lnTo>
                  <a:lnTo>
                    <a:pt x="472602" y="460838"/>
                  </a:lnTo>
                  <a:lnTo>
                    <a:pt x="471014" y="460838"/>
                  </a:lnTo>
                  <a:close/>
                  <a:moveTo>
                    <a:pt x="382115" y="459250"/>
                  </a:moveTo>
                  <a:cubicBezTo>
                    <a:pt x="383702" y="460838"/>
                    <a:pt x="383702" y="464013"/>
                    <a:pt x="383702" y="465600"/>
                  </a:cubicBezTo>
                  <a:cubicBezTo>
                    <a:pt x="382115" y="467188"/>
                    <a:pt x="382115" y="464013"/>
                    <a:pt x="380527" y="464013"/>
                  </a:cubicBezTo>
                  <a:cubicBezTo>
                    <a:pt x="382115" y="464013"/>
                    <a:pt x="382115" y="460838"/>
                    <a:pt x="382115" y="459250"/>
                  </a:cubicBezTo>
                  <a:close/>
                  <a:moveTo>
                    <a:pt x="291627" y="459250"/>
                  </a:moveTo>
                  <a:cubicBezTo>
                    <a:pt x="293215" y="459250"/>
                    <a:pt x="293215" y="460837"/>
                    <a:pt x="293215" y="462425"/>
                  </a:cubicBezTo>
                  <a:cubicBezTo>
                    <a:pt x="291627" y="462425"/>
                    <a:pt x="291627" y="460837"/>
                    <a:pt x="291627" y="460837"/>
                  </a:cubicBezTo>
                  <a:cubicBezTo>
                    <a:pt x="291627" y="459250"/>
                    <a:pt x="291627" y="459250"/>
                    <a:pt x="291627" y="459250"/>
                  </a:cubicBezTo>
                  <a:close/>
                  <a:moveTo>
                    <a:pt x="256702" y="459250"/>
                  </a:moveTo>
                  <a:cubicBezTo>
                    <a:pt x="259877" y="460441"/>
                    <a:pt x="263052" y="460441"/>
                    <a:pt x="261465" y="462822"/>
                  </a:cubicBezTo>
                  <a:cubicBezTo>
                    <a:pt x="259877" y="464013"/>
                    <a:pt x="258290" y="462822"/>
                    <a:pt x="258290" y="462822"/>
                  </a:cubicBezTo>
                  <a:cubicBezTo>
                    <a:pt x="256702" y="459250"/>
                    <a:pt x="256702" y="459250"/>
                    <a:pt x="256702" y="459250"/>
                  </a:cubicBezTo>
                  <a:close/>
                  <a:moveTo>
                    <a:pt x="741796" y="457662"/>
                  </a:moveTo>
                  <a:cubicBezTo>
                    <a:pt x="747239" y="459051"/>
                    <a:pt x="739075" y="464608"/>
                    <a:pt x="743157" y="468775"/>
                  </a:cubicBezTo>
                  <a:cubicBezTo>
                    <a:pt x="741796" y="465997"/>
                    <a:pt x="737714" y="467386"/>
                    <a:pt x="739075" y="464608"/>
                  </a:cubicBezTo>
                  <a:cubicBezTo>
                    <a:pt x="741796" y="463218"/>
                    <a:pt x="741796" y="460440"/>
                    <a:pt x="741796" y="457662"/>
                  </a:cubicBezTo>
                  <a:close/>
                  <a:moveTo>
                    <a:pt x="571027" y="457662"/>
                  </a:moveTo>
                  <a:cubicBezTo>
                    <a:pt x="571027" y="459250"/>
                    <a:pt x="571027" y="459250"/>
                    <a:pt x="571027" y="459250"/>
                  </a:cubicBezTo>
                  <a:cubicBezTo>
                    <a:pt x="571027" y="459250"/>
                    <a:pt x="569439" y="459250"/>
                    <a:pt x="569439" y="459250"/>
                  </a:cubicBezTo>
                  <a:cubicBezTo>
                    <a:pt x="571027" y="457662"/>
                    <a:pt x="571027" y="457662"/>
                    <a:pt x="571027" y="457662"/>
                  </a:cubicBezTo>
                  <a:close/>
                  <a:moveTo>
                    <a:pt x="155101" y="457662"/>
                  </a:moveTo>
                  <a:cubicBezTo>
                    <a:pt x="156689" y="457662"/>
                    <a:pt x="156689" y="459779"/>
                    <a:pt x="156689" y="460837"/>
                  </a:cubicBezTo>
                  <a:cubicBezTo>
                    <a:pt x="155101" y="460837"/>
                    <a:pt x="153514" y="459779"/>
                    <a:pt x="153514" y="459779"/>
                  </a:cubicBezTo>
                  <a:cubicBezTo>
                    <a:pt x="155101" y="457662"/>
                    <a:pt x="155101" y="457662"/>
                    <a:pt x="155101" y="457662"/>
                  </a:cubicBezTo>
                  <a:close/>
                  <a:moveTo>
                    <a:pt x="821141" y="457170"/>
                  </a:moveTo>
                  <a:lnTo>
                    <a:pt x="823440" y="457662"/>
                  </a:lnTo>
                  <a:cubicBezTo>
                    <a:pt x="824631" y="457322"/>
                    <a:pt x="825821" y="456982"/>
                    <a:pt x="826615" y="458343"/>
                  </a:cubicBezTo>
                  <a:cubicBezTo>
                    <a:pt x="826615" y="459704"/>
                    <a:pt x="823440" y="458343"/>
                    <a:pt x="823440" y="459704"/>
                  </a:cubicBezTo>
                  <a:cubicBezTo>
                    <a:pt x="823440" y="462425"/>
                    <a:pt x="823440" y="462425"/>
                    <a:pt x="823440" y="462425"/>
                  </a:cubicBezTo>
                  <a:close/>
                  <a:moveTo>
                    <a:pt x="820773" y="456329"/>
                  </a:moveTo>
                  <a:lnTo>
                    <a:pt x="821141" y="457170"/>
                  </a:lnTo>
                  <a:lnTo>
                    <a:pt x="820265" y="456982"/>
                  </a:lnTo>
                  <a:close/>
                  <a:moveTo>
                    <a:pt x="594443" y="456075"/>
                  </a:moveTo>
                  <a:lnTo>
                    <a:pt x="598015" y="457133"/>
                  </a:lnTo>
                  <a:cubicBezTo>
                    <a:pt x="598015" y="459250"/>
                    <a:pt x="596824" y="458192"/>
                    <a:pt x="595634" y="458192"/>
                  </a:cubicBezTo>
                  <a:cubicBezTo>
                    <a:pt x="594443" y="458192"/>
                    <a:pt x="593252" y="457133"/>
                    <a:pt x="594443" y="456075"/>
                  </a:cubicBezTo>
                  <a:close/>
                  <a:moveTo>
                    <a:pt x="131289" y="456075"/>
                  </a:moveTo>
                  <a:cubicBezTo>
                    <a:pt x="132650" y="458721"/>
                    <a:pt x="140814" y="457398"/>
                    <a:pt x="138092" y="462690"/>
                  </a:cubicBezTo>
                  <a:cubicBezTo>
                    <a:pt x="140814" y="462690"/>
                    <a:pt x="140814" y="462690"/>
                    <a:pt x="140814" y="462690"/>
                  </a:cubicBezTo>
                  <a:cubicBezTo>
                    <a:pt x="140814" y="465335"/>
                    <a:pt x="138092" y="469304"/>
                    <a:pt x="139453" y="471950"/>
                  </a:cubicBezTo>
                  <a:cubicBezTo>
                    <a:pt x="136732" y="467981"/>
                    <a:pt x="131289" y="464012"/>
                    <a:pt x="132650" y="457398"/>
                  </a:cubicBezTo>
                  <a:cubicBezTo>
                    <a:pt x="131289" y="456075"/>
                    <a:pt x="131289" y="456075"/>
                    <a:pt x="131289" y="456075"/>
                  </a:cubicBezTo>
                  <a:close/>
                  <a:moveTo>
                    <a:pt x="620239" y="456074"/>
                  </a:moveTo>
                  <a:cubicBezTo>
                    <a:pt x="620239" y="456074"/>
                    <a:pt x="620239" y="454487"/>
                    <a:pt x="621827" y="456074"/>
                  </a:cubicBezTo>
                  <a:cubicBezTo>
                    <a:pt x="621827" y="457662"/>
                    <a:pt x="621827" y="457662"/>
                    <a:pt x="621827" y="457662"/>
                  </a:cubicBezTo>
                  <a:cubicBezTo>
                    <a:pt x="620239" y="457662"/>
                    <a:pt x="620239" y="456074"/>
                    <a:pt x="620239" y="456074"/>
                  </a:cubicBezTo>
                  <a:close/>
                  <a:moveTo>
                    <a:pt x="540864" y="454487"/>
                  </a:moveTo>
                  <a:cubicBezTo>
                    <a:pt x="543510" y="454487"/>
                    <a:pt x="543510" y="455848"/>
                    <a:pt x="543510" y="457208"/>
                  </a:cubicBezTo>
                  <a:cubicBezTo>
                    <a:pt x="548802" y="455848"/>
                    <a:pt x="548802" y="455848"/>
                    <a:pt x="548802" y="455848"/>
                  </a:cubicBezTo>
                  <a:cubicBezTo>
                    <a:pt x="548802" y="458569"/>
                    <a:pt x="548802" y="458569"/>
                    <a:pt x="548802" y="458569"/>
                  </a:cubicBezTo>
                  <a:cubicBezTo>
                    <a:pt x="546156" y="458569"/>
                    <a:pt x="543510" y="464012"/>
                    <a:pt x="542187" y="459930"/>
                  </a:cubicBezTo>
                  <a:cubicBezTo>
                    <a:pt x="540864" y="454487"/>
                    <a:pt x="540864" y="454487"/>
                    <a:pt x="540864" y="454487"/>
                  </a:cubicBezTo>
                  <a:close/>
                  <a:moveTo>
                    <a:pt x="750415" y="452900"/>
                  </a:moveTo>
                  <a:lnTo>
                    <a:pt x="750415" y="458343"/>
                  </a:lnTo>
                  <a:cubicBezTo>
                    <a:pt x="750415" y="458343"/>
                    <a:pt x="750415" y="459704"/>
                    <a:pt x="748828" y="461064"/>
                  </a:cubicBezTo>
                  <a:cubicBezTo>
                    <a:pt x="747240" y="458343"/>
                    <a:pt x="745653" y="462425"/>
                    <a:pt x="744065" y="459704"/>
                  </a:cubicBezTo>
                  <a:cubicBezTo>
                    <a:pt x="747240" y="458343"/>
                    <a:pt x="747240" y="454261"/>
                    <a:pt x="750415" y="452900"/>
                  </a:cubicBezTo>
                  <a:close/>
                  <a:moveTo>
                    <a:pt x="472602" y="452900"/>
                  </a:moveTo>
                  <a:lnTo>
                    <a:pt x="472602" y="457662"/>
                  </a:lnTo>
                  <a:cubicBezTo>
                    <a:pt x="470062" y="457662"/>
                    <a:pt x="468792" y="454487"/>
                    <a:pt x="467522" y="459250"/>
                  </a:cubicBezTo>
                  <a:cubicBezTo>
                    <a:pt x="466252" y="459250"/>
                    <a:pt x="467522" y="457662"/>
                    <a:pt x="467522" y="456075"/>
                  </a:cubicBezTo>
                  <a:cubicBezTo>
                    <a:pt x="470062" y="456075"/>
                    <a:pt x="471332" y="452900"/>
                    <a:pt x="472602" y="452900"/>
                  </a:cubicBezTo>
                  <a:close/>
                  <a:moveTo>
                    <a:pt x="528364" y="449129"/>
                  </a:moveTo>
                  <a:cubicBezTo>
                    <a:pt x="529753" y="451908"/>
                    <a:pt x="525586" y="449129"/>
                    <a:pt x="524197" y="450518"/>
                  </a:cubicBezTo>
                  <a:cubicBezTo>
                    <a:pt x="524197" y="449129"/>
                    <a:pt x="526975" y="447740"/>
                    <a:pt x="528364" y="449129"/>
                  </a:cubicBezTo>
                  <a:close/>
                  <a:moveTo>
                    <a:pt x="829790" y="448137"/>
                  </a:moveTo>
                  <a:cubicBezTo>
                    <a:pt x="829790" y="448137"/>
                    <a:pt x="831377" y="448137"/>
                    <a:pt x="831377" y="448137"/>
                  </a:cubicBezTo>
                  <a:cubicBezTo>
                    <a:pt x="831377" y="449725"/>
                    <a:pt x="831377" y="449725"/>
                    <a:pt x="831377" y="449725"/>
                  </a:cubicBezTo>
                  <a:cubicBezTo>
                    <a:pt x="831377" y="449725"/>
                    <a:pt x="828202" y="449725"/>
                    <a:pt x="829790" y="448137"/>
                  </a:cubicBezTo>
                  <a:close/>
                  <a:moveTo>
                    <a:pt x="411789" y="447849"/>
                  </a:moveTo>
                  <a:cubicBezTo>
                    <a:pt x="413254" y="446550"/>
                    <a:pt x="411789" y="449148"/>
                    <a:pt x="413254" y="449148"/>
                  </a:cubicBezTo>
                  <a:cubicBezTo>
                    <a:pt x="414719" y="446550"/>
                    <a:pt x="417650" y="449148"/>
                    <a:pt x="419116" y="450447"/>
                  </a:cubicBezTo>
                  <a:cubicBezTo>
                    <a:pt x="414719" y="453044"/>
                    <a:pt x="424977" y="454343"/>
                    <a:pt x="419116" y="456941"/>
                  </a:cubicBezTo>
                  <a:cubicBezTo>
                    <a:pt x="417650" y="455642"/>
                    <a:pt x="419116" y="454343"/>
                    <a:pt x="417650" y="454343"/>
                  </a:cubicBezTo>
                  <a:cubicBezTo>
                    <a:pt x="413254" y="454343"/>
                    <a:pt x="411789" y="460838"/>
                    <a:pt x="407393" y="456941"/>
                  </a:cubicBezTo>
                  <a:cubicBezTo>
                    <a:pt x="407393" y="453044"/>
                    <a:pt x="407393" y="453044"/>
                    <a:pt x="407393" y="453044"/>
                  </a:cubicBezTo>
                  <a:cubicBezTo>
                    <a:pt x="407393" y="453044"/>
                    <a:pt x="405927" y="451746"/>
                    <a:pt x="405927" y="451746"/>
                  </a:cubicBezTo>
                  <a:cubicBezTo>
                    <a:pt x="407393" y="449148"/>
                    <a:pt x="408858" y="446550"/>
                    <a:pt x="411789" y="447849"/>
                  </a:cubicBezTo>
                  <a:close/>
                  <a:moveTo>
                    <a:pt x="623415" y="446550"/>
                  </a:moveTo>
                  <a:cubicBezTo>
                    <a:pt x="621828" y="448137"/>
                    <a:pt x="623415" y="449725"/>
                    <a:pt x="621828" y="449725"/>
                  </a:cubicBezTo>
                  <a:cubicBezTo>
                    <a:pt x="620240" y="449725"/>
                    <a:pt x="620240" y="449725"/>
                    <a:pt x="620240" y="449725"/>
                  </a:cubicBezTo>
                  <a:cubicBezTo>
                    <a:pt x="623415" y="446550"/>
                    <a:pt x="623415" y="446550"/>
                    <a:pt x="623415" y="446550"/>
                  </a:cubicBezTo>
                  <a:close/>
                  <a:moveTo>
                    <a:pt x="401165" y="446550"/>
                  </a:moveTo>
                  <a:lnTo>
                    <a:pt x="402753" y="446550"/>
                  </a:lnTo>
                  <a:lnTo>
                    <a:pt x="402753" y="448138"/>
                  </a:lnTo>
                  <a:close/>
                  <a:moveTo>
                    <a:pt x="520029" y="444962"/>
                  </a:moveTo>
                  <a:cubicBezTo>
                    <a:pt x="522808" y="446351"/>
                    <a:pt x="520029" y="450518"/>
                    <a:pt x="524197" y="450518"/>
                  </a:cubicBezTo>
                  <a:cubicBezTo>
                    <a:pt x="524197" y="456075"/>
                    <a:pt x="524197" y="456075"/>
                    <a:pt x="524197" y="456075"/>
                  </a:cubicBezTo>
                  <a:cubicBezTo>
                    <a:pt x="521418" y="454686"/>
                    <a:pt x="522808" y="449129"/>
                    <a:pt x="518640" y="447740"/>
                  </a:cubicBezTo>
                  <a:cubicBezTo>
                    <a:pt x="518640" y="446351"/>
                    <a:pt x="518640" y="444962"/>
                    <a:pt x="520029" y="444962"/>
                  </a:cubicBezTo>
                  <a:close/>
                  <a:moveTo>
                    <a:pt x="821853" y="443375"/>
                  </a:moveTo>
                  <a:lnTo>
                    <a:pt x="823440" y="452900"/>
                  </a:lnTo>
                  <a:lnTo>
                    <a:pt x="820773" y="456329"/>
                  </a:lnTo>
                  <a:lnTo>
                    <a:pt x="818678" y="451539"/>
                  </a:lnTo>
                  <a:cubicBezTo>
                    <a:pt x="818678" y="450179"/>
                    <a:pt x="818678" y="450179"/>
                    <a:pt x="818678" y="450179"/>
                  </a:cubicBezTo>
                  <a:cubicBezTo>
                    <a:pt x="821853" y="450179"/>
                    <a:pt x="821853" y="450179"/>
                    <a:pt x="821853" y="450179"/>
                  </a:cubicBezTo>
                  <a:cubicBezTo>
                    <a:pt x="821853" y="448818"/>
                    <a:pt x="820265" y="447457"/>
                    <a:pt x="818678" y="447457"/>
                  </a:cubicBezTo>
                  <a:cubicBezTo>
                    <a:pt x="818678" y="447457"/>
                    <a:pt x="818678" y="447457"/>
                    <a:pt x="817090" y="447457"/>
                  </a:cubicBezTo>
                  <a:cubicBezTo>
                    <a:pt x="817090" y="446096"/>
                    <a:pt x="818678" y="443375"/>
                    <a:pt x="821853" y="443375"/>
                  </a:cubicBezTo>
                  <a:close/>
                  <a:moveTo>
                    <a:pt x="748431" y="443375"/>
                  </a:moveTo>
                  <a:cubicBezTo>
                    <a:pt x="749622" y="444566"/>
                    <a:pt x="752003" y="444566"/>
                    <a:pt x="749622" y="446947"/>
                  </a:cubicBezTo>
                  <a:cubicBezTo>
                    <a:pt x="749622" y="448138"/>
                    <a:pt x="748431" y="446947"/>
                    <a:pt x="748431" y="446947"/>
                  </a:cubicBezTo>
                  <a:cubicBezTo>
                    <a:pt x="747240" y="445756"/>
                    <a:pt x="747240" y="445756"/>
                    <a:pt x="747240" y="445756"/>
                  </a:cubicBezTo>
                  <a:cubicBezTo>
                    <a:pt x="748431" y="443375"/>
                    <a:pt x="748431" y="443375"/>
                    <a:pt x="748431" y="443375"/>
                  </a:cubicBezTo>
                  <a:close/>
                  <a:moveTo>
                    <a:pt x="528165" y="443375"/>
                  </a:moveTo>
                  <a:lnTo>
                    <a:pt x="528165" y="444963"/>
                  </a:lnTo>
                  <a:cubicBezTo>
                    <a:pt x="526577" y="444963"/>
                    <a:pt x="526577" y="444963"/>
                    <a:pt x="526577" y="444963"/>
                  </a:cubicBezTo>
                  <a:cubicBezTo>
                    <a:pt x="526577" y="443375"/>
                    <a:pt x="526577" y="443375"/>
                    <a:pt x="528165" y="443375"/>
                  </a:cubicBezTo>
                  <a:close/>
                  <a:moveTo>
                    <a:pt x="383703" y="443110"/>
                  </a:moveTo>
                  <a:cubicBezTo>
                    <a:pt x="385290" y="444433"/>
                    <a:pt x="385290" y="441787"/>
                    <a:pt x="388465" y="443110"/>
                  </a:cubicBezTo>
                  <a:cubicBezTo>
                    <a:pt x="386878" y="444433"/>
                    <a:pt x="386878" y="447079"/>
                    <a:pt x="385290" y="449725"/>
                  </a:cubicBezTo>
                  <a:cubicBezTo>
                    <a:pt x="388465" y="444433"/>
                    <a:pt x="378940" y="447079"/>
                    <a:pt x="383703" y="443110"/>
                  </a:cubicBezTo>
                  <a:close/>
                  <a:moveTo>
                    <a:pt x="682152" y="441787"/>
                  </a:moveTo>
                  <a:cubicBezTo>
                    <a:pt x="682152" y="444433"/>
                    <a:pt x="680565" y="448402"/>
                    <a:pt x="682152" y="449725"/>
                  </a:cubicBezTo>
                  <a:cubicBezTo>
                    <a:pt x="680565" y="449725"/>
                    <a:pt x="680565" y="449725"/>
                    <a:pt x="680565" y="449725"/>
                  </a:cubicBezTo>
                  <a:cubicBezTo>
                    <a:pt x="678977" y="447079"/>
                    <a:pt x="683740" y="445756"/>
                    <a:pt x="682152" y="441787"/>
                  </a:cubicBezTo>
                  <a:close/>
                  <a:moveTo>
                    <a:pt x="437677" y="441787"/>
                  </a:moveTo>
                  <a:cubicBezTo>
                    <a:pt x="440852" y="441787"/>
                    <a:pt x="439265" y="444168"/>
                    <a:pt x="439265" y="445359"/>
                  </a:cubicBezTo>
                  <a:cubicBezTo>
                    <a:pt x="437677" y="446550"/>
                    <a:pt x="437677" y="446550"/>
                    <a:pt x="437677" y="446550"/>
                  </a:cubicBezTo>
                  <a:cubicBezTo>
                    <a:pt x="434502" y="445359"/>
                    <a:pt x="437677" y="442978"/>
                    <a:pt x="437677" y="441787"/>
                  </a:cubicBezTo>
                  <a:close/>
                  <a:moveTo>
                    <a:pt x="138320" y="441787"/>
                  </a:moveTo>
                  <a:cubicBezTo>
                    <a:pt x="142402" y="443148"/>
                    <a:pt x="139680" y="447230"/>
                    <a:pt x="139680" y="449951"/>
                  </a:cubicBezTo>
                  <a:cubicBezTo>
                    <a:pt x="139680" y="451312"/>
                    <a:pt x="139680" y="451312"/>
                    <a:pt x="139680" y="451312"/>
                  </a:cubicBezTo>
                  <a:cubicBezTo>
                    <a:pt x="138320" y="448591"/>
                    <a:pt x="132877" y="448591"/>
                    <a:pt x="134238" y="444508"/>
                  </a:cubicBezTo>
                  <a:cubicBezTo>
                    <a:pt x="134238" y="441787"/>
                    <a:pt x="136959" y="443148"/>
                    <a:pt x="138320" y="441787"/>
                  </a:cubicBezTo>
                  <a:close/>
                  <a:moveTo>
                    <a:pt x="818677" y="440200"/>
                  </a:moveTo>
                  <a:lnTo>
                    <a:pt x="820265" y="440200"/>
                  </a:lnTo>
                  <a:lnTo>
                    <a:pt x="820265" y="441788"/>
                  </a:lnTo>
                  <a:lnTo>
                    <a:pt x="818677" y="441788"/>
                  </a:lnTo>
                  <a:close/>
                  <a:moveTo>
                    <a:pt x="596427" y="440200"/>
                  </a:moveTo>
                  <a:lnTo>
                    <a:pt x="598015" y="440200"/>
                  </a:lnTo>
                  <a:lnTo>
                    <a:pt x="598015" y="441788"/>
                  </a:lnTo>
                  <a:lnTo>
                    <a:pt x="596427" y="441788"/>
                  </a:lnTo>
                  <a:close/>
                  <a:moveTo>
                    <a:pt x="576187" y="440200"/>
                  </a:moveTo>
                  <a:cubicBezTo>
                    <a:pt x="577576" y="443086"/>
                    <a:pt x="576187" y="444529"/>
                    <a:pt x="573409" y="444529"/>
                  </a:cubicBezTo>
                  <a:cubicBezTo>
                    <a:pt x="578965" y="447416"/>
                    <a:pt x="573409" y="450302"/>
                    <a:pt x="577576" y="453189"/>
                  </a:cubicBezTo>
                  <a:cubicBezTo>
                    <a:pt x="577576" y="456075"/>
                    <a:pt x="576187" y="454632"/>
                    <a:pt x="574798" y="454632"/>
                  </a:cubicBezTo>
                  <a:cubicBezTo>
                    <a:pt x="574798" y="454632"/>
                    <a:pt x="574798" y="451745"/>
                    <a:pt x="574798" y="451745"/>
                  </a:cubicBezTo>
                  <a:cubicBezTo>
                    <a:pt x="572020" y="453189"/>
                    <a:pt x="572020" y="456075"/>
                    <a:pt x="570630" y="456075"/>
                  </a:cubicBezTo>
                  <a:cubicBezTo>
                    <a:pt x="567852" y="453189"/>
                    <a:pt x="574798" y="448859"/>
                    <a:pt x="569241" y="445973"/>
                  </a:cubicBezTo>
                  <a:cubicBezTo>
                    <a:pt x="567852" y="441643"/>
                    <a:pt x="573409" y="441643"/>
                    <a:pt x="576187" y="440200"/>
                  </a:cubicBezTo>
                  <a:close/>
                  <a:moveTo>
                    <a:pt x="539277" y="440200"/>
                  </a:moveTo>
                  <a:cubicBezTo>
                    <a:pt x="540865" y="441787"/>
                    <a:pt x="544040" y="443375"/>
                    <a:pt x="544040" y="444962"/>
                  </a:cubicBezTo>
                  <a:cubicBezTo>
                    <a:pt x="542452" y="446550"/>
                    <a:pt x="540865" y="443375"/>
                    <a:pt x="539277" y="441787"/>
                  </a:cubicBezTo>
                  <a:cubicBezTo>
                    <a:pt x="539277" y="440200"/>
                    <a:pt x="539277" y="440200"/>
                    <a:pt x="539277" y="440200"/>
                  </a:cubicBezTo>
                  <a:close/>
                  <a:moveTo>
                    <a:pt x="752806" y="439812"/>
                  </a:moveTo>
                  <a:cubicBezTo>
                    <a:pt x="754220" y="439812"/>
                    <a:pt x="754220" y="442630"/>
                    <a:pt x="755634" y="441221"/>
                  </a:cubicBezTo>
                  <a:cubicBezTo>
                    <a:pt x="752806" y="442630"/>
                    <a:pt x="752806" y="442630"/>
                    <a:pt x="752806" y="442630"/>
                  </a:cubicBezTo>
                  <a:cubicBezTo>
                    <a:pt x="752806" y="439812"/>
                    <a:pt x="752806" y="439812"/>
                    <a:pt x="752806" y="439812"/>
                  </a:cubicBezTo>
                  <a:close/>
                  <a:moveTo>
                    <a:pt x="826615" y="438612"/>
                  </a:moveTo>
                  <a:lnTo>
                    <a:pt x="828203" y="438612"/>
                  </a:lnTo>
                  <a:lnTo>
                    <a:pt x="828203" y="440200"/>
                  </a:lnTo>
                  <a:lnTo>
                    <a:pt x="826615" y="440200"/>
                  </a:lnTo>
                  <a:close/>
                  <a:moveTo>
                    <a:pt x="796452" y="438612"/>
                  </a:moveTo>
                  <a:cubicBezTo>
                    <a:pt x="796452" y="440199"/>
                    <a:pt x="801215" y="440199"/>
                    <a:pt x="799627" y="443374"/>
                  </a:cubicBezTo>
                  <a:cubicBezTo>
                    <a:pt x="798040" y="444962"/>
                    <a:pt x="798040" y="444962"/>
                    <a:pt x="798040" y="444962"/>
                  </a:cubicBezTo>
                  <a:cubicBezTo>
                    <a:pt x="796452" y="438612"/>
                    <a:pt x="796452" y="438612"/>
                    <a:pt x="796452" y="438612"/>
                  </a:cubicBezTo>
                  <a:close/>
                  <a:moveTo>
                    <a:pt x="715490" y="438612"/>
                  </a:moveTo>
                  <a:cubicBezTo>
                    <a:pt x="715490" y="438612"/>
                    <a:pt x="717078" y="440200"/>
                    <a:pt x="717078" y="440200"/>
                  </a:cubicBezTo>
                  <a:cubicBezTo>
                    <a:pt x="717078" y="441787"/>
                    <a:pt x="715490" y="443375"/>
                    <a:pt x="713903" y="441787"/>
                  </a:cubicBezTo>
                  <a:cubicBezTo>
                    <a:pt x="712315" y="440200"/>
                    <a:pt x="713903" y="440200"/>
                    <a:pt x="715490" y="438612"/>
                  </a:cubicBezTo>
                  <a:close/>
                  <a:moveTo>
                    <a:pt x="395344" y="438612"/>
                  </a:moveTo>
                  <a:cubicBezTo>
                    <a:pt x="396667" y="442779"/>
                    <a:pt x="396667" y="446947"/>
                    <a:pt x="397990" y="449725"/>
                  </a:cubicBezTo>
                  <a:cubicBezTo>
                    <a:pt x="395344" y="448336"/>
                    <a:pt x="392698" y="449725"/>
                    <a:pt x="390052" y="446947"/>
                  </a:cubicBezTo>
                  <a:cubicBezTo>
                    <a:pt x="395344" y="446947"/>
                    <a:pt x="392698" y="441390"/>
                    <a:pt x="395344" y="438612"/>
                  </a:cubicBezTo>
                  <a:close/>
                  <a:moveTo>
                    <a:pt x="523823" y="437211"/>
                  </a:moveTo>
                  <a:lnTo>
                    <a:pt x="523998" y="437223"/>
                  </a:lnTo>
                  <a:cubicBezTo>
                    <a:pt x="524659" y="437025"/>
                    <a:pt x="524990" y="437025"/>
                    <a:pt x="524990" y="438612"/>
                  </a:cubicBezTo>
                  <a:close/>
                  <a:moveTo>
                    <a:pt x="815502" y="437025"/>
                  </a:moveTo>
                  <a:lnTo>
                    <a:pt x="817090" y="437025"/>
                  </a:lnTo>
                  <a:cubicBezTo>
                    <a:pt x="817090" y="438613"/>
                    <a:pt x="815502" y="437025"/>
                    <a:pt x="815502" y="438613"/>
                  </a:cubicBezTo>
                  <a:cubicBezTo>
                    <a:pt x="815502" y="437025"/>
                    <a:pt x="815502" y="437025"/>
                    <a:pt x="815502" y="437025"/>
                  </a:cubicBezTo>
                  <a:close/>
                  <a:moveTo>
                    <a:pt x="600509" y="437025"/>
                  </a:moveTo>
                  <a:cubicBezTo>
                    <a:pt x="601870" y="439847"/>
                    <a:pt x="605952" y="444080"/>
                    <a:pt x="604591" y="449725"/>
                  </a:cubicBezTo>
                  <a:cubicBezTo>
                    <a:pt x="603231" y="449725"/>
                    <a:pt x="603231" y="448314"/>
                    <a:pt x="601870" y="446903"/>
                  </a:cubicBezTo>
                  <a:cubicBezTo>
                    <a:pt x="596427" y="446903"/>
                    <a:pt x="596427" y="446903"/>
                    <a:pt x="596427" y="446903"/>
                  </a:cubicBezTo>
                  <a:cubicBezTo>
                    <a:pt x="599149" y="442669"/>
                    <a:pt x="601870" y="444080"/>
                    <a:pt x="600509" y="438436"/>
                  </a:cubicBezTo>
                  <a:cubicBezTo>
                    <a:pt x="600509" y="437025"/>
                    <a:pt x="600509" y="437025"/>
                    <a:pt x="600509" y="437025"/>
                  </a:cubicBezTo>
                  <a:close/>
                  <a:moveTo>
                    <a:pt x="431962" y="437025"/>
                  </a:moveTo>
                  <a:cubicBezTo>
                    <a:pt x="433232" y="438613"/>
                    <a:pt x="434502" y="441788"/>
                    <a:pt x="434502" y="444963"/>
                  </a:cubicBezTo>
                  <a:cubicBezTo>
                    <a:pt x="434502" y="444963"/>
                    <a:pt x="433232" y="444963"/>
                    <a:pt x="433232" y="444963"/>
                  </a:cubicBezTo>
                  <a:cubicBezTo>
                    <a:pt x="434502" y="441788"/>
                    <a:pt x="428152" y="440200"/>
                    <a:pt x="431962" y="437025"/>
                  </a:cubicBezTo>
                  <a:close/>
                  <a:moveTo>
                    <a:pt x="523667" y="437025"/>
                  </a:moveTo>
                  <a:lnTo>
                    <a:pt x="523823" y="437211"/>
                  </a:lnTo>
                  <a:lnTo>
                    <a:pt x="523631" y="437199"/>
                  </a:lnTo>
                  <a:close/>
                  <a:moveTo>
                    <a:pt x="521021" y="437025"/>
                  </a:moveTo>
                  <a:lnTo>
                    <a:pt x="523631" y="437199"/>
                  </a:lnTo>
                  <a:lnTo>
                    <a:pt x="522344" y="443375"/>
                  </a:lnTo>
                  <a:cubicBezTo>
                    <a:pt x="517052" y="441787"/>
                    <a:pt x="517052" y="441787"/>
                    <a:pt x="517052" y="441787"/>
                  </a:cubicBezTo>
                  <a:cubicBezTo>
                    <a:pt x="518375" y="438612"/>
                    <a:pt x="522344" y="440200"/>
                    <a:pt x="521021" y="437025"/>
                  </a:cubicBezTo>
                  <a:close/>
                  <a:moveTo>
                    <a:pt x="608175" y="435438"/>
                  </a:moveTo>
                  <a:cubicBezTo>
                    <a:pt x="608175" y="435438"/>
                    <a:pt x="609445" y="433850"/>
                    <a:pt x="609445" y="437025"/>
                  </a:cubicBezTo>
                  <a:cubicBezTo>
                    <a:pt x="610715" y="438613"/>
                    <a:pt x="604365" y="440200"/>
                    <a:pt x="608175" y="443375"/>
                  </a:cubicBezTo>
                  <a:cubicBezTo>
                    <a:pt x="608175" y="444963"/>
                    <a:pt x="605635" y="441788"/>
                    <a:pt x="604365" y="438613"/>
                  </a:cubicBezTo>
                  <a:cubicBezTo>
                    <a:pt x="604365" y="437025"/>
                    <a:pt x="606905" y="437025"/>
                    <a:pt x="608175" y="435438"/>
                  </a:cubicBezTo>
                  <a:close/>
                  <a:moveTo>
                    <a:pt x="701996" y="433850"/>
                  </a:moveTo>
                  <a:cubicBezTo>
                    <a:pt x="701996" y="435315"/>
                    <a:pt x="701996" y="436781"/>
                    <a:pt x="703385" y="438246"/>
                  </a:cubicBezTo>
                  <a:cubicBezTo>
                    <a:pt x="704774" y="438246"/>
                    <a:pt x="703385" y="435315"/>
                    <a:pt x="704774" y="435315"/>
                  </a:cubicBezTo>
                  <a:cubicBezTo>
                    <a:pt x="701996" y="439711"/>
                    <a:pt x="706163" y="445573"/>
                    <a:pt x="703385" y="449969"/>
                  </a:cubicBezTo>
                  <a:cubicBezTo>
                    <a:pt x="704774" y="451435"/>
                    <a:pt x="704774" y="451435"/>
                    <a:pt x="704774" y="451435"/>
                  </a:cubicBezTo>
                  <a:cubicBezTo>
                    <a:pt x="706163" y="449969"/>
                    <a:pt x="706163" y="449969"/>
                    <a:pt x="706163" y="449969"/>
                  </a:cubicBezTo>
                  <a:cubicBezTo>
                    <a:pt x="707552" y="449969"/>
                    <a:pt x="706163" y="451435"/>
                    <a:pt x="706163" y="452900"/>
                  </a:cubicBezTo>
                  <a:cubicBezTo>
                    <a:pt x="704774" y="452900"/>
                    <a:pt x="704774" y="449969"/>
                    <a:pt x="703385" y="451435"/>
                  </a:cubicBezTo>
                  <a:cubicBezTo>
                    <a:pt x="704774" y="452900"/>
                    <a:pt x="704774" y="458761"/>
                    <a:pt x="707552" y="455831"/>
                  </a:cubicBezTo>
                  <a:cubicBezTo>
                    <a:pt x="707552" y="458761"/>
                    <a:pt x="701996" y="461692"/>
                    <a:pt x="706163" y="464623"/>
                  </a:cubicBezTo>
                  <a:cubicBezTo>
                    <a:pt x="703385" y="467554"/>
                    <a:pt x="701996" y="469019"/>
                    <a:pt x="703385" y="471950"/>
                  </a:cubicBezTo>
                  <a:cubicBezTo>
                    <a:pt x="701996" y="471950"/>
                    <a:pt x="701996" y="471950"/>
                    <a:pt x="701996" y="471950"/>
                  </a:cubicBezTo>
                  <a:cubicBezTo>
                    <a:pt x="704774" y="469019"/>
                    <a:pt x="697829" y="470485"/>
                    <a:pt x="699218" y="466088"/>
                  </a:cubicBezTo>
                  <a:cubicBezTo>
                    <a:pt x="692272" y="463158"/>
                    <a:pt x="692272" y="463158"/>
                    <a:pt x="692272" y="463158"/>
                  </a:cubicBezTo>
                  <a:cubicBezTo>
                    <a:pt x="695051" y="461692"/>
                    <a:pt x="693662" y="458761"/>
                    <a:pt x="693662" y="455831"/>
                  </a:cubicBezTo>
                  <a:cubicBezTo>
                    <a:pt x="692272" y="454365"/>
                    <a:pt x="690883" y="449969"/>
                    <a:pt x="688105" y="449969"/>
                  </a:cubicBezTo>
                  <a:cubicBezTo>
                    <a:pt x="686716" y="451435"/>
                    <a:pt x="686716" y="451435"/>
                    <a:pt x="686716" y="451435"/>
                  </a:cubicBezTo>
                  <a:cubicBezTo>
                    <a:pt x="686716" y="449969"/>
                    <a:pt x="685327" y="449969"/>
                    <a:pt x="685327" y="448504"/>
                  </a:cubicBezTo>
                  <a:cubicBezTo>
                    <a:pt x="689494" y="454365"/>
                    <a:pt x="690883" y="442642"/>
                    <a:pt x="693662" y="449969"/>
                  </a:cubicBezTo>
                  <a:cubicBezTo>
                    <a:pt x="696440" y="449969"/>
                    <a:pt x="696440" y="447038"/>
                    <a:pt x="697829" y="445573"/>
                  </a:cubicBezTo>
                  <a:cubicBezTo>
                    <a:pt x="695051" y="442642"/>
                    <a:pt x="699218" y="439711"/>
                    <a:pt x="696440" y="438246"/>
                  </a:cubicBezTo>
                  <a:cubicBezTo>
                    <a:pt x="697829" y="436781"/>
                    <a:pt x="700607" y="436781"/>
                    <a:pt x="701996" y="433850"/>
                  </a:cubicBezTo>
                  <a:close/>
                  <a:moveTo>
                    <a:pt x="548009" y="433850"/>
                  </a:moveTo>
                  <a:cubicBezTo>
                    <a:pt x="550390" y="435438"/>
                    <a:pt x="548009" y="438613"/>
                    <a:pt x="549199" y="440200"/>
                  </a:cubicBezTo>
                  <a:cubicBezTo>
                    <a:pt x="549199" y="440200"/>
                    <a:pt x="548009" y="441788"/>
                    <a:pt x="546818" y="441788"/>
                  </a:cubicBezTo>
                  <a:cubicBezTo>
                    <a:pt x="548009" y="438613"/>
                    <a:pt x="545627" y="437025"/>
                    <a:pt x="548009" y="433850"/>
                  </a:cubicBezTo>
                  <a:close/>
                  <a:moveTo>
                    <a:pt x="578965" y="432262"/>
                  </a:moveTo>
                  <a:lnTo>
                    <a:pt x="580553" y="432262"/>
                  </a:lnTo>
                  <a:lnTo>
                    <a:pt x="580553" y="433850"/>
                  </a:lnTo>
                  <a:close/>
                  <a:moveTo>
                    <a:pt x="802802" y="430675"/>
                  </a:moveTo>
                  <a:cubicBezTo>
                    <a:pt x="802802" y="430675"/>
                    <a:pt x="804390" y="431866"/>
                    <a:pt x="803596" y="433056"/>
                  </a:cubicBezTo>
                  <a:cubicBezTo>
                    <a:pt x="804390" y="434247"/>
                    <a:pt x="803596" y="435438"/>
                    <a:pt x="802802" y="435438"/>
                  </a:cubicBezTo>
                  <a:cubicBezTo>
                    <a:pt x="802802" y="430675"/>
                    <a:pt x="802802" y="430675"/>
                    <a:pt x="802802" y="430675"/>
                  </a:cubicBezTo>
                  <a:close/>
                  <a:moveTo>
                    <a:pt x="605952" y="430675"/>
                  </a:moveTo>
                  <a:cubicBezTo>
                    <a:pt x="607222" y="431733"/>
                    <a:pt x="611032" y="430675"/>
                    <a:pt x="612302" y="432792"/>
                  </a:cubicBezTo>
                  <a:cubicBezTo>
                    <a:pt x="609762" y="433850"/>
                    <a:pt x="607222" y="432792"/>
                    <a:pt x="605952" y="432792"/>
                  </a:cubicBezTo>
                  <a:cubicBezTo>
                    <a:pt x="605952" y="430675"/>
                    <a:pt x="605952" y="430675"/>
                    <a:pt x="605952" y="430675"/>
                  </a:cubicBezTo>
                  <a:close/>
                  <a:moveTo>
                    <a:pt x="433232" y="430278"/>
                  </a:moveTo>
                  <a:cubicBezTo>
                    <a:pt x="431962" y="431667"/>
                    <a:pt x="431962" y="433056"/>
                    <a:pt x="431962" y="434446"/>
                  </a:cubicBezTo>
                  <a:cubicBezTo>
                    <a:pt x="434502" y="435835"/>
                    <a:pt x="434502" y="435835"/>
                    <a:pt x="434502" y="435835"/>
                  </a:cubicBezTo>
                  <a:cubicBezTo>
                    <a:pt x="433232" y="434446"/>
                    <a:pt x="430692" y="435835"/>
                    <a:pt x="429422" y="437224"/>
                  </a:cubicBezTo>
                  <a:cubicBezTo>
                    <a:pt x="429422" y="437224"/>
                    <a:pt x="429422" y="438613"/>
                    <a:pt x="428152" y="438613"/>
                  </a:cubicBezTo>
                  <a:cubicBezTo>
                    <a:pt x="428152" y="434446"/>
                    <a:pt x="428152" y="427500"/>
                    <a:pt x="433232" y="430278"/>
                  </a:cubicBezTo>
                  <a:close/>
                  <a:moveTo>
                    <a:pt x="536102" y="429087"/>
                  </a:moveTo>
                  <a:cubicBezTo>
                    <a:pt x="536102" y="430675"/>
                    <a:pt x="536102" y="430675"/>
                    <a:pt x="536102" y="430675"/>
                  </a:cubicBezTo>
                  <a:cubicBezTo>
                    <a:pt x="532927" y="430675"/>
                    <a:pt x="532927" y="430675"/>
                    <a:pt x="532927" y="430675"/>
                  </a:cubicBezTo>
                  <a:cubicBezTo>
                    <a:pt x="532927" y="429087"/>
                    <a:pt x="534515" y="429087"/>
                    <a:pt x="536102" y="429087"/>
                  </a:cubicBezTo>
                  <a:close/>
                  <a:moveTo>
                    <a:pt x="542469" y="426077"/>
                  </a:moveTo>
                  <a:lnTo>
                    <a:pt x="543058" y="426664"/>
                  </a:lnTo>
                  <a:lnTo>
                    <a:pt x="542116" y="427133"/>
                  </a:lnTo>
                  <a:close/>
                  <a:moveTo>
                    <a:pt x="810740" y="425912"/>
                  </a:moveTo>
                  <a:lnTo>
                    <a:pt x="812327" y="427499"/>
                  </a:lnTo>
                  <a:cubicBezTo>
                    <a:pt x="810740" y="427499"/>
                    <a:pt x="810740" y="429087"/>
                    <a:pt x="809152" y="429087"/>
                  </a:cubicBezTo>
                  <a:cubicBezTo>
                    <a:pt x="810740" y="425912"/>
                    <a:pt x="810740" y="425912"/>
                    <a:pt x="810740" y="425912"/>
                  </a:cubicBezTo>
                  <a:close/>
                  <a:moveTo>
                    <a:pt x="544944" y="425725"/>
                  </a:moveTo>
                  <a:cubicBezTo>
                    <a:pt x="544944" y="427133"/>
                    <a:pt x="544944" y="427133"/>
                    <a:pt x="544944" y="428542"/>
                  </a:cubicBezTo>
                  <a:lnTo>
                    <a:pt x="543058" y="426664"/>
                  </a:lnTo>
                  <a:close/>
                  <a:moveTo>
                    <a:pt x="828732" y="421150"/>
                  </a:moveTo>
                  <a:cubicBezTo>
                    <a:pt x="829790" y="421150"/>
                    <a:pt x="829790" y="421150"/>
                    <a:pt x="829790" y="421150"/>
                  </a:cubicBezTo>
                  <a:lnTo>
                    <a:pt x="829790" y="424325"/>
                  </a:lnTo>
                  <a:cubicBezTo>
                    <a:pt x="828732" y="424325"/>
                    <a:pt x="826615" y="422737"/>
                    <a:pt x="828732" y="421150"/>
                  </a:cubicBezTo>
                  <a:close/>
                  <a:moveTo>
                    <a:pt x="528165" y="419562"/>
                  </a:moveTo>
                  <a:cubicBezTo>
                    <a:pt x="531340" y="420885"/>
                    <a:pt x="528165" y="424854"/>
                    <a:pt x="528165" y="427500"/>
                  </a:cubicBezTo>
                  <a:cubicBezTo>
                    <a:pt x="526577" y="424854"/>
                    <a:pt x="523402" y="426177"/>
                    <a:pt x="523402" y="423531"/>
                  </a:cubicBezTo>
                  <a:cubicBezTo>
                    <a:pt x="528165" y="426177"/>
                    <a:pt x="524990" y="420885"/>
                    <a:pt x="528165" y="419562"/>
                  </a:cubicBezTo>
                  <a:close/>
                  <a:moveTo>
                    <a:pt x="841696" y="417975"/>
                  </a:moveTo>
                  <a:cubicBezTo>
                    <a:pt x="841696" y="417975"/>
                    <a:pt x="842490" y="417975"/>
                    <a:pt x="842490" y="419033"/>
                  </a:cubicBezTo>
                  <a:cubicBezTo>
                    <a:pt x="842490" y="421150"/>
                    <a:pt x="842490" y="421150"/>
                    <a:pt x="842490" y="421150"/>
                  </a:cubicBezTo>
                  <a:cubicBezTo>
                    <a:pt x="841696" y="421150"/>
                    <a:pt x="840902" y="419033"/>
                    <a:pt x="841696" y="417975"/>
                  </a:cubicBezTo>
                  <a:close/>
                  <a:moveTo>
                    <a:pt x="520227" y="417975"/>
                  </a:moveTo>
                  <a:cubicBezTo>
                    <a:pt x="521285" y="419033"/>
                    <a:pt x="523402" y="417975"/>
                    <a:pt x="523402" y="419033"/>
                  </a:cubicBezTo>
                  <a:cubicBezTo>
                    <a:pt x="523402" y="421150"/>
                    <a:pt x="522344" y="420092"/>
                    <a:pt x="521285" y="421150"/>
                  </a:cubicBezTo>
                  <a:cubicBezTo>
                    <a:pt x="520227" y="417975"/>
                    <a:pt x="520227" y="417975"/>
                    <a:pt x="520227" y="417975"/>
                  </a:cubicBezTo>
                  <a:close/>
                  <a:moveTo>
                    <a:pt x="807565" y="405275"/>
                  </a:moveTo>
                  <a:cubicBezTo>
                    <a:pt x="810740" y="405275"/>
                    <a:pt x="809153" y="406862"/>
                    <a:pt x="809153" y="408450"/>
                  </a:cubicBezTo>
                  <a:cubicBezTo>
                    <a:pt x="807565" y="408450"/>
                    <a:pt x="807565" y="408450"/>
                    <a:pt x="807565" y="408450"/>
                  </a:cubicBezTo>
                  <a:cubicBezTo>
                    <a:pt x="807565" y="405275"/>
                    <a:pt x="807565" y="405275"/>
                    <a:pt x="807565" y="405275"/>
                  </a:cubicBezTo>
                  <a:close/>
                  <a:moveTo>
                    <a:pt x="844531" y="393898"/>
                  </a:moveTo>
                  <a:cubicBezTo>
                    <a:pt x="847252" y="395221"/>
                    <a:pt x="843170" y="396544"/>
                    <a:pt x="844531" y="397867"/>
                  </a:cubicBezTo>
                  <a:cubicBezTo>
                    <a:pt x="841809" y="396544"/>
                    <a:pt x="837727" y="400513"/>
                    <a:pt x="837727" y="395221"/>
                  </a:cubicBezTo>
                  <a:cubicBezTo>
                    <a:pt x="839088" y="392575"/>
                    <a:pt x="840449" y="396544"/>
                    <a:pt x="841809" y="396544"/>
                  </a:cubicBezTo>
                  <a:cubicBezTo>
                    <a:pt x="844531" y="393898"/>
                    <a:pt x="844531" y="393898"/>
                    <a:pt x="844531" y="393898"/>
                  </a:cubicBezTo>
                  <a:close/>
                  <a:moveTo>
                    <a:pt x="831377" y="392575"/>
                  </a:moveTo>
                  <a:cubicBezTo>
                    <a:pt x="831377" y="392575"/>
                    <a:pt x="832965" y="394162"/>
                    <a:pt x="832965" y="394162"/>
                  </a:cubicBezTo>
                  <a:cubicBezTo>
                    <a:pt x="831377" y="395750"/>
                    <a:pt x="831377" y="395750"/>
                    <a:pt x="831377" y="395750"/>
                  </a:cubicBezTo>
                  <a:cubicBezTo>
                    <a:pt x="828202" y="395750"/>
                    <a:pt x="831377" y="394162"/>
                    <a:pt x="831377" y="392575"/>
                  </a:cubicBezTo>
                  <a:close/>
                  <a:moveTo>
                    <a:pt x="826615" y="392575"/>
                  </a:moveTo>
                  <a:cubicBezTo>
                    <a:pt x="826615" y="394162"/>
                    <a:pt x="826615" y="394162"/>
                    <a:pt x="826615" y="395750"/>
                  </a:cubicBezTo>
                  <a:cubicBezTo>
                    <a:pt x="823440" y="395750"/>
                    <a:pt x="823440" y="395750"/>
                    <a:pt x="823440" y="395750"/>
                  </a:cubicBezTo>
                  <a:cubicBezTo>
                    <a:pt x="823440" y="394162"/>
                    <a:pt x="825028" y="392575"/>
                    <a:pt x="826615" y="392575"/>
                  </a:cubicBezTo>
                  <a:close/>
                  <a:moveTo>
                    <a:pt x="842490" y="389400"/>
                  </a:moveTo>
                  <a:cubicBezTo>
                    <a:pt x="844078" y="389400"/>
                    <a:pt x="842490" y="390988"/>
                    <a:pt x="844078" y="390988"/>
                  </a:cubicBezTo>
                  <a:cubicBezTo>
                    <a:pt x="842490" y="390988"/>
                    <a:pt x="842490" y="390988"/>
                    <a:pt x="842490" y="390988"/>
                  </a:cubicBezTo>
                  <a:cubicBezTo>
                    <a:pt x="842490" y="389400"/>
                    <a:pt x="842490" y="389400"/>
                    <a:pt x="842490" y="389400"/>
                  </a:cubicBezTo>
                  <a:close/>
                  <a:moveTo>
                    <a:pt x="840902" y="384637"/>
                  </a:moveTo>
                  <a:cubicBezTo>
                    <a:pt x="841960" y="385431"/>
                    <a:pt x="843019" y="384637"/>
                    <a:pt x="844077" y="385431"/>
                  </a:cubicBezTo>
                  <a:cubicBezTo>
                    <a:pt x="844077" y="386225"/>
                    <a:pt x="841960" y="386225"/>
                    <a:pt x="840902" y="386225"/>
                  </a:cubicBezTo>
                  <a:cubicBezTo>
                    <a:pt x="840902" y="384637"/>
                    <a:pt x="840902" y="384637"/>
                    <a:pt x="840902" y="384637"/>
                  </a:cubicBezTo>
                  <a:close/>
                  <a:moveTo>
                    <a:pt x="4687" y="349712"/>
                  </a:moveTo>
                  <a:cubicBezTo>
                    <a:pt x="7465" y="352675"/>
                    <a:pt x="519" y="358602"/>
                    <a:pt x="6076" y="360084"/>
                  </a:cubicBezTo>
                  <a:cubicBezTo>
                    <a:pt x="6076" y="361565"/>
                    <a:pt x="6076" y="361565"/>
                    <a:pt x="6076" y="361565"/>
                  </a:cubicBezTo>
                  <a:cubicBezTo>
                    <a:pt x="4687" y="360084"/>
                    <a:pt x="4687" y="360084"/>
                    <a:pt x="4687" y="360084"/>
                  </a:cubicBezTo>
                  <a:cubicBezTo>
                    <a:pt x="-3648" y="363047"/>
                    <a:pt x="6076" y="367492"/>
                    <a:pt x="3297" y="371937"/>
                  </a:cubicBezTo>
                  <a:cubicBezTo>
                    <a:pt x="3297" y="368974"/>
                    <a:pt x="519" y="370455"/>
                    <a:pt x="519" y="370455"/>
                  </a:cubicBezTo>
                  <a:cubicBezTo>
                    <a:pt x="1908" y="364529"/>
                    <a:pt x="-2259" y="360084"/>
                    <a:pt x="1908" y="354157"/>
                  </a:cubicBezTo>
                  <a:cubicBezTo>
                    <a:pt x="1908" y="352675"/>
                    <a:pt x="519" y="349712"/>
                    <a:pt x="4687" y="349712"/>
                  </a:cubicBezTo>
                  <a:close/>
                  <a:moveTo>
                    <a:pt x="850163" y="321137"/>
                  </a:moveTo>
                  <a:cubicBezTo>
                    <a:pt x="852809" y="322580"/>
                    <a:pt x="854132" y="326910"/>
                    <a:pt x="856778" y="329796"/>
                  </a:cubicBezTo>
                  <a:cubicBezTo>
                    <a:pt x="855455" y="335569"/>
                    <a:pt x="855455" y="335569"/>
                    <a:pt x="855455" y="335569"/>
                  </a:cubicBezTo>
                  <a:cubicBezTo>
                    <a:pt x="850163" y="337012"/>
                    <a:pt x="854132" y="329796"/>
                    <a:pt x="850163" y="329796"/>
                  </a:cubicBezTo>
                  <a:cubicBezTo>
                    <a:pt x="848840" y="329796"/>
                    <a:pt x="848840" y="328353"/>
                    <a:pt x="848840" y="326910"/>
                  </a:cubicBezTo>
                  <a:cubicBezTo>
                    <a:pt x="848840" y="325466"/>
                    <a:pt x="848840" y="322580"/>
                    <a:pt x="850163" y="321137"/>
                  </a:cubicBezTo>
                  <a:close/>
                  <a:moveTo>
                    <a:pt x="840505" y="317698"/>
                  </a:moveTo>
                  <a:cubicBezTo>
                    <a:pt x="839116" y="319021"/>
                    <a:pt x="840505" y="320344"/>
                    <a:pt x="841895" y="321667"/>
                  </a:cubicBezTo>
                  <a:cubicBezTo>
                    <a:pt x="844673" y="321667"/>
                    <a:pt x="847451" y="316375"/>
                    <a:pt x="848840" y="320344"/>
                  </a:cubicBezTo>
                  <a:cubicBezTo>
                    <a:pt x="847451" y="321667"/>
                    <a:pt x="847451" y="321667"/>
                    <a:pt x="847451" y="321667"/>
                  </a:cubicBezTo>
                  <a:cubicBezTo>
                    <a:pt x="847451" y="322990"/>
                    <a:pt x="847451" y="322990"/>
                    <a:pt x="847451" y="322990"/>
                  </a:cubicBezTo>
                  <a:cubicBezTo>
                    <a:pt x="844673" y="322990"/>
                    <a:pt x="840505" y="324313"/>
                    <a:pt x="837727" y="320344"/>
                  </a:cubicBezTo>
                  <a:cubicBezTo>
                    <a:pt x="840505" y="317698"/>
                    <a:pt x="840505" y="317698"/>
                    <a:pt x="840505" y="317698"/>
                  </a:cubicBezTo>
                  <a:close/>
                  <a:moveTo>
                    <a:pt x="15614" y="311612"/>
                  </a:moveTo>
                  <a:cubicBezTo>
                    <a:pt x="18577" y="314511"/>
                    <a:pt x="9687" y="317410"/>
                    <a:pt x="15614" y="318859"/>
                  </a:cubicBezTo>
                  <a:cubicBezTo>
                    <a:pt x="15614" y="323208"/>
                    <a:pt x="14132" y="329006"/>
                    <a:pt x="12650" y="333354"/>
                  </a:cubicBezTo>
                  <a:cubicBezTo>
                    <a:pt x="11169" y="333354"/>
                    <a:pt x="11169" y="331905"/>
                    <a:pt x="9687" y="333354"/>
                  </a:cubicBezTo>
                  <a:cubicBezTo>
                    <a:pt x="8205" y="334804"/>
                    <a:pt x="9687" y="337703"/>
                    <a:pt x="8205" y="339152"/>
                  </a:cubicBezTo>
                  <a:cubicBezTo>
                    <a:pt x="9687" y="340602"/>
                    <a:pt x="11169" y="343500"/>
                    <a:pt x="9687" y="344950"/>
                  </a:cubicBezTo>
                  <a:cubicBezTo>
                    <a:pt x="8205" y="343500"/>
                    <a:pt x="5242" y="344950"/>
                    <a:pt x="5242" y="343500"/>
                  </a:cubicBezTo>
                  <a:cubicBezTo>
                    <a:pt x="5242" y="340602"/>
                    <a:pt x="6724" y="339152"/>
                    <a:pt x="3760" y="337703"/>
                  </a:cubicBezTo>
                  <a:cubicBezTo>
                    <a:pt x="15614" y="334804"/>
                    <a:pt x="-3648" y="323208"/>
                    <a:pt x="8205" y="321758"/>
                  </a:cubicBezTo>
                  <a:cubicBezTo>
                    <a:pt x="11169" y="318859"/>
                    <a:pt x="8205" y="313061"/>
                    <a:pt x="12650" y="314511"/>
                  </a:cubicBezTo>
                  <a:cubicBezTo>
                    <a:pt x="15614" y="314511"/>
                    <a:pt x="14132" y="311612"/>
                    <a:pt x="15614" y="311612"/>
                  </a:cubicBezTo>
                  <a:close/>
                  <a:moveTo>
                    <a:pt x="16990" y="306850"/>
                  </a:moveTo>
                  <a:cubicBezTo>
                    <a:pt x="18578" y="306850"/>
                    <a:pt x="18578" y="306850"/>
                    <a:pt x="18578" y="306850"/>
                  </a:cubicBezTo>
                  <a:cubicBezTo>
                    <a:pt x="18578" y="308438"/>
                    <a:pt x="18578" y="308438"/>
                    <a:pt x="18578" y="308438"/>
                  </a:cubicBezTo>
                  <a:cubicBezTo>
                    <a:pt x="16990" y="306850"/>
                    <a:pt x="16990" y="306850"/>
                    <a:pt x="16990" y="306850"/>
                  </a:cubicBezTo>
                  <a:close/>
                  <a:moveTo>
                    <a:pt x="847054" y="303675"/>
                  </a:moveTo>
                  <a:cubicBezTo>
                    <a:pt x="849833" y="306497"/>
                    <a:pt x="849833" y="313553"/>
                    <a:pt x="855389" y="310730"/>
                  </a:cubicBezTo>
                  <a:cubicBezTo>
                    <a:pt x="856778" y="312142"/>
                    <a:pt x="855389" y="313553"/>
                    <a:pt x="855389" y="314964"/>
                  </a:cubicBezTo>
                  <a:cubicBezTo>
                    <a:pt x="854000" y="316375"/>
                    <a:pt x="852611" y="316375"/>
                    <a:pt x="849833" y="316375"/>
                  </a:cubicBezTo>
                  <a:cubicBezTo>
                    <a:pt x="852611" y="312142"/>
                    <a:pt x="845665" y="309319"/>
                    <a:pt x="847054" y="306497"/>
                  </a:cubicBezTo>
                  <a:cubicBezTo>
                    <a:pt x="847054" y="303675"/>
                    <a:pt x="847054" y="303675"/>
                    <a:pt x="847054" y="303675"/>
                  </a:cubicBezTo>
                  <a:close/>
                  <a:moveTo>
                    <a:pt x="858365" y="295737"/>
                  </a:moveTo>
                  <a:cubicBezTo>
                    <a:pt x="858365" y="295737"/>
                    <a:pt x="858365" y="297324"/>
                    <a:pt x="858365" y="298912"/>
                  </a:cubicBezTo>
                  <a:cubicBezTo>
                    <a:pt x="856777" y="298912"/>
                    <a:pt x="856777" y="298912"/>
                    <a:pt x="856777" y="297324"/>
                  </a:cubicBezTo>
                  <a:cubicBezTo>
                    <a:pt x="858365" y="295737"/>
                    <a:pt x="858365" y="295737"/>
                    <a:pt x="858365" y="295737"/>
                  </a:cubicBezTo>
                  <a:close/>
                  <a:moveTo>
                    <a:pt x="17466" y="285711"/>
                  </a:moveTo>
                  <a:lnTo>
                    <a:pt x="18895" y="289721"/>
                  </a:lnTo>
                  <a:cubicBezTo>
                    <a:pt x="21753" y="293732"/>
                    <a:pt x="16038" y="295069"/>
                    <a:pt x="16038" y="299079"/>
                  </a:cubicBezTo>
                  <a:cubicBezTo>
                    <a:pt x="10322" y="300416"/>
                    <a:pt x="14609" y="307100"/>
                    <a:pt x="10322" y="308437"/>
                  </a:cubicBezTo>
                  <a:cubicBezTo>
                    <a:pt x="10322" y="305763"/>
                    <a:pt x="8894" y="303090"/>
                    <a:pt x="10322" y="300416"/>
                  </a:cubicBezTo>
                  <a:cubicBezTo>
                    <a:pt x="11751" y="299079"/>
                    <a:pt x="11751" y="299079"/>
                    <a:pt x="11751" y="299079"/>
                  </a:cubicBezTo>
                  <a:cubicBezTo>
                    <a:pt x="7465" y="297742"/>
                    <a:pt x="10322" y="293732"/>
                    <a:pt x="10322" y="289721"/>
                  </a:cubicBezTo>
                  <a:cubicBezTo>
                    <a:pt x="16038" y="289721"/>
                    <a:pt x="11751" y="283037"/>
                    <a:pt x="17466" y="285711"/>
                  </a:cubicBezTo>
                  <a:close/>
                  <a:moveTo>
                    <a:pt x="871065" y="173500"/>
                  </a:moveTo>
                  <a:lnTo>
                    <a:pt x="871065" y="178263"/>
                  </a:lnTo>
                  <a:lnTo>
                    <a:pt x="869477" y="178263"/>
                  </a:lnTo>
                  <a:close/>
                  <a:moveTo>
                    <a:pt x="870112" y="162387"/>
                  </a:moveTo>
                  <a:lnTo>
                    <a:pt x="868842" y="163748"/>
                  </a:lnTo>
                  <a:cubicBezTo>
                    <a:pt x="870112" y="166469"/>
                    <a:pt x="872652" y="167830"/>
                    <a:pt x="870112" y="170551"/>
                  </a:cubicBezTo>
                  <a:cubicBezTo>
                    <a:pt x="867572" y="171912"/>
                    <a:pt x="867572" y="167830"/>
                    <a:pt x="866302" y="165108"/>
                  </a:cubicBezTo>
                  <a:cubicBezTo>
                    <a:pt x="866302" y="163748"/>
                    <a:pt x="867572" y="162387"/>
                    <a:pt x="870112" y="162387"/>
                  </a:cubicBezTo>
                  <a:close/>
                  <a:moveTo>
                    <a:pt x="852241" y="149363"/>
                  </a:moveTo>
                  <a:lnTo>
                    <a:pt x="854237" y="151501"/>
                  </a:lnTo>
                  <a:cubicBezTo>
                    <a:pt x="854237" y="151501"/>
                    <a:pt x="852967" y="151501"/>
                    <a:pt x="851697" y="152862"/>
                  </a:cubicBezTo>
                  <a:close/>
                  <a:moveTo>
                    <a:pt x="852360" y="148602"/>
                  </a:moveTo>
                  <a:lnTo>
                    <a:pt x="852241" y="149363"/>
                  </a:lnTo>
                  <a:lnTo>
                    <a:pt x="851697" y="148780"/>
                  </a:lnTo>
                  <a:close/>
                  <a:moveTo>
                    <a:pt x="852967" y="144698"/>
                  </a:moveTo>
                  <a:cubicBezTo>
                    <a:pt x="854237" y="143337"/>
                    <a:pt x="856777" y="144698"/>
                    <a:pt x="856777" y="147419"/>
                  </a:cubicBezTo>
                  <a:lnTo>
                    <a:pt x="852360" y="148602"/>
                  </a:lnTo>
                  <a:close/>
                  <a:moveTo>
                    <a:pt x="861342" y="141115"/>
                  </a:moveTo>
                  <a:cubicBezTo>
                    <a:pt x="862334" y="141750"/>
                    <a:pt x="863128" y="143020"/>
                    <a:pt x="863128" y="143655"/>
                  </a:cubicBezTo>
                  <a:cubicBezTo>
                    <a:pt x="863128" y="144925"/>
                    <a:pt x="863128" y="144925"/>
                    <a:pt x="863128" y="144925"/>
                  </a:cubicBezTo>
                  <a:cubicBezTo>
                    <a:pt x="861540" y="144925"/>
                    <a:pt x="859953" y="143655"/>
                    <a:pt x="858365" y="142385"/>
                  </a:cubicBezTo>
                  <a:cubicBezTo>
                    <a:pt x="859159" y="140480"/>
                    <a:pt x="860350" y="140480"/>
                    <a:pt x="861342" y="141115"/>
                  </a:cubicBezTo>
                  <a:close/>
                  <a:moveTo>
                    <a:pt x="858365" y="136987"/>
                  </a:moveTo>
                  <a:lnTo>
                    <a:pt x="858365" y="140162"/>
                  </a:lnTo>
                  <a:cubicBezTo>
                    <a:pt x="856777" y="141750"/>
                    <a:pt x="856777" y="136987"/>
                    <a:pt x="858365" y="136987"/>
                  </a:cubicBezTo>
                  <a:close/>
                  <a:moveTo>
                    <a:pt x="30692" y="136808"/>
                  </a:moveTo>
                  <a:cubicBezTo>
                    <a:pt x="33533" y="135400"/>
                    <a:pt x="36374" y="139623"/>
                    <a:pt x="37794" y="141031"/>
                  </a:cubicBezTo>
                  <a:cubicBezTo>
                    <a:pt x="39215" y="148070"/>
                    <a:pt x="39215" y="153701"/>
                    <a:pt x="37794" y="159332"/>
                  </a:cubicBezTo>
                  <a:cubicBezTo>
                    <a:pt x="30692" y="172002"/>
                    <a:pt x="30692" y="172002"/>
                    <a:pt x="30692" y="172002"/>
                  </a:cubicBezTo>
                  <a:cubicBezTo>
                    <a:pt x="29272" y="179041"/>
                    <a:pt x="36374" y="186080"/>
                    <a:pt x="30692" y="193119"/>
                  </a:cubicBezTo>
                  <a:cubicBezTo>
                    <a:pt x="33533" y="198750"/>
                    <a:pt x="29272" y="205789"/>
                    <a:pt x="30692" y="211420"/>
                  </a:cubicBezTo>
                  <a:cubicBezTo>
                    <a:pt x="30692" y="212828"/>
                    <a:pt x="27852" y="215644"/>
                    <a:pt x="30692" y="217051"/>
                  </a:cubicBezTo>
                  <a:cubicBezTo>
                    <a:pt x="27852" y="222682"/>
                    <a:pt x="33533" y="228314"/>
                    <a:pt x="27852" y="232537"/>
                  </a:cubicBezTo>
                  <a:cubicBezTo>
                    <a:pt x="29272" y="235353"/>
                    <a:pt x="27852" y="238168"/>
                    <a:pt x="29272" y="240984"/>
                  </a:cubicBezTo>
                  <a:cubicBezTo>
                    <a:pt x="26431" y="242391"/>
                    <a:pt x="22170" y="245207"/>
                    <a:pt x="25011" y="248023"/>
                  </a:cubicBezTo>
                  <a:cubicBezTo>
                    <a:pt x="27852" y="249430"/>
                    <a:pt x="26431" y="253654"/>
                    <a:pt x="26431" y="256469"/>
                  </a:cubicBezTo>
                  <a:cubicBezTo>
                    <a:pt x="23590" y="260693"/>
                    <a:pt x="16488" y="264916"/>
                    <a:pt x="22170" y="270547"/>
                  </a:cubicBezTo>
                  <a:cubicBezTo>
                    <a:pt x="20749" y="274770"/>
                    <a:pt x="26431" y="278994"/>
                    <a:pt x="20749" y="283217"/>
                  </a:cubicBezTo>
                  <a:cubicBezTo>
                    <a:pt x="17909" y="284625"/>
                    <a:pt x="17909" y="281809"/>
                    <a:pt x="17909" y="280402"/>
                  </a:cubicBezTo>
                  <a:cubicBezTo>
                    <a:pt x="16488" y="280402"/>
                    <a:pt x="15068" y="281809"/>
                    <a:pt x="13647" y="281809"/>
                  </a:cubicBezTo>
                  <a:cubicBezTo>
                    <a:pt x="12227" y="278994"/>
                    <a:pt x="12227" y="274770"/>
                    <a:pt x="13647" y="270547"/>
                  </a:cubicBezTo>
                  <a:cubicBezTo>
                    <a:pt x="15068" y="270547"/>
                    <a:pt x="17909" y="269139"/>
                    <a:pt x="17909" y="267732"/>
                  </a:cubicBezTo>
                  <a:cubicBezTo>
                    <a:pt x="15068" y="264916"/>
                    <a:pt x="15068" y="256469"/>
                    <a:pt x="16488" y="252246"/>
                  </a:cubicBezTo>
                  <a:cubicBezTo>
                    <a:pt x="22170" y="243799"/>
                    <a:pt x="15068" y="233945"/>
                    <a:pt x="20749" y="226906"/>
                  </a:cubicBezTo>
                  <a:cubicBezTo>
                    <a:pt x="22170" y="226906"/>
                    <a:pt x="22170" y="226906"/>
                    <a:pt x="22170" y="226906"/>
                  </a:cubicBezTo>
                  <a:cubicBezTo>
                    <a:pt x="19329" y="224090"/>
                    <a:pt x="23590" y="224090"/>
                    <a:pt x="25011" y="219867"/>
                  </a:cubicBezTo>
                  <a:cubicBezTo>
                    <a:pt x="17909" y="218459"/>
                    <a:pt x="20749" y="210012"/>
                    <a:pt x="17909" y="207197"/>
                  </a:cubicBezTo>
                  <a:cubicBezTo>
                    <a:pt x="22170" y="193119"/>
                    <a:pt x="17909" y="177633"/>
                    <a:pt x="17909" y="164963"/>
                  </a:cubicBezTo>
                  <a:cubicBezTo>
                    <a:pt x="20749" y="159332"/>
                    <a:pt x="16488" y="153701"/>
                    <a:pt x="22170" y="149478"/>
                  </a:cubicBezTo>
                  <a:cubicBezTo>
                    <a:pt x="22170" y="145254"/>
                    <a:pt x="26431" y="139623"/>
                    <a:pt x="30692" y="136808"/>
                  </a:cubicBezTo>
                  <a:close/>
                  <a:moveTo>
                    <a:pt x="856777" y="132225"/>
                  </a:moveTo>
                  <a:cubicBezTo>
                    <a:pt x="858365" y="132225"/>
                    <a:pt x="859952" y="132225"/>
                    <a:pt x="859952" y="133019"/>
                  </a:cubicBezTo>
                  <a:cubicBezTo>
                    <a:pt x="859952" y="133019"/>
                    <a:pt x="858365" y="133813"/>
                    <a:pt x="856777" y="133019"/>
                  </a:cubicBezTo>
                  <a:cubicBezTo>
                    <a:pt x="856777" y="132225"/>
                    <a:pt x="856777" y="132225"/>
                    <a:pt x="856777" y="132225"/>
                  </a:cubicBezTo>
                  <a:close/>
                  <a:moveTo>
                    <a:pt x="859952" y="125874"/>
                  </a:moveTo>
                  <a:cubicBezTo>
                    <a:pt x="859952" y="127462"/>
                    <a:pt x="859952" y="127462"/>
                    <a:pt x="859952" y="127462"/>
                  </a:cubicBezTo>
                  <a:cubicBezTo>
                    <a:pt x="856777" y="127462"/>
                    <a:pt x="856777" y="127462"/>
                    <a:pt x="856777" y="127462"/>
                  </a:cubicBezTo>
                  <a:cubicBezTo>
                    <a:pt x="856777" y="125874"/>
                    <a:pt x="858365" y="124287"/>
                    <a:pt x="859952" y="125874"/>
                  </a:cubicBezTo>
                  <a:close/>
                  <a:moveTo>
                    <a:pt x="780578" y="122700"/>
                  </a:moveTo>
                  <a:cubicBezTo>
                    <a:pt x="783753" y="122700"/>
                    <a:pt x="782165" y="125421"/>
                    <a:pt x="783753" y="126782"/>
                  </a:cubicBezTo>
                  <a:cubicBezTo>
                    <a:pt x="786928" y="125421"/>
                    <a:pt x="786928" y="125421"/>
                    <a:pt x="786928" y="125421"/>
                  </a:cubicBezTo>
                  <a:cubicBezTo>
                    <a:pt x="786928" y="126782"/>
                    <a:pt x="786928" y="130864"/>
                    <a:pt x="783753" y="132225"/>
                  </a:cubicBezTo>
                  <a:cubicBezTo>
                    <a:pt x="782165" y="130864"/>
                    <a:pt x="780578" y="129504"/>
                    <a:pt x="778990" y="128143"/>
                  </a:cubicBezTo>
                  <a:cubicBezTo>
                    <a:pt x="782165" y="125421"/>
                    <a:pt x="782165" y="125421"/>
                    <a:pt x="782165" y="125421"/>
                  </a:cubicBezTo>
                  <a:cubicBezTo>
                    <a:pt x="780578" y="122700"/>
                    <a:pt x="780578" y="122700"/>
                    <a:pt x="780578" y="122700"/>
                  </a:cubicBezTo>
                  <a:close/>
                  <a:moveTo>
                    <a:pt x="858365" y="121112"/>
                  </a:moveTo>
                  <a:cubicBezTo>
                    <a:pt x="859953" y="121112"/>
                    <a:pt x="859953" y="122699"/>
                    <a:pt x="859953" y="122699"/>
                  </a:cubicBezTo>
                  <a:cubicBezTo>
                    <a:pt x="859953" y="124287"/>
                    <a:pt x="859953" y="124287"/>
                    <a:pt x="858365" y="124287"/>
                  </a:cubicBezTo>
                  <a:cubicBezTo>
                    <a:pt x="858365" y="121112"/>
                    <a:pt x="858365" y="121112"/>
                    <a:pt x="858365" y="121112"/>
                  </a:cubicBezTo>
                  <a:close/>
                  <a:moveTo>
                    <a:pt x="796641" y="120026"/>
                  </a:moveTo>
                  <a:cubicBezTo>
                    <a:pt x="792399" y="122844"/>
                    <a:pt x="803712" y="124253"/>
                    <a:pt x="796641" y="125661"/>
                  </a:cubicBezTo>
                  <a:cubicBezTo>
                    <a:pt x="795227" y="124253"/>
                    <a:pt x="795227" y="121435"/>
                    <a:pt x="796641" y="120026"/>
                  </a:cubicBezTo>
                  <a:close/>
                  <a:moveTo>
                    <a:pt x="796452" y="114762"/>
                  </a:moveTo>
                  <a:cubicBezTo>
                    <a:pt x="798040" y="114762"/>
                    <a:pt x="798040" y="117937"/>
                    <a:pt x="799627" y="119525"/>
                  </a:cubicBezTo>
                  <a:cubicBezTo>
                    <a:pt x="796452" y="119525"/>
                    <a:pt x="796452" y="119525"/>
                    <a:pt x="796452" y="119525"/>
                  </a:cubicBezTo>
                  <a:cubicBezTo>
                    <a:pt x="796452" y="114762"/>
                    <a:pt x="796452" y="114762"/>
                    <a:pt x="796452" y="114762"/>
                  </a:cubicBezTo>
                  <a:close/>
                  <a:moveTo>
                    <a:pt x="842490" y="105237"/>
                  </a:moveTo>
                  <a:cubicBezTo>
                    <a:pt x="842490" y="105237"/>
                    <a:pt x="842490" y="106825"/>
                    <a:pt x="842490" y="106825"/>
                  </a:cubicBezTo>
                  <a:cubicBezTo>
                    <a:pt x="842490" y="106825"/>
                    <a:pt x="842490" y="106825"/>
                    <a:pt x="840902" y="106825"/>
                  </a:cubicBezTo>
                  <a:cubicBezTo>
                    <a:pt x="842490" y="105237"/>
                    <a:pt x="842490" y="105237"/>
                    <a:pt x="842490" y="105237"/>
                  </a:cubicBezTo>
                  <a:close/>
                  <a:moveTo>
                    <a:pt x="778990" y="105237"/>
                  </a:moveTo>
                  <a:lnTo>
                    <a:pt x="780578" y="105237"/>
                  </a:lnTo>
                  <a:lnTo>
                    <a:pt x="780578" y="106825"/>
                  </a:lnTo>
                  <a:lnTo>
                    <a:pt x="778990" y="106825"/>
                  </a:lnTo>
                  <a:close/>
                  <a:moveTo>
                    <a:pt x="799401" y="103650"/>
                  </a:moveTo>
                  <a:cubicBezTo>
                    <a:pt x="800762" y="109093"/>
                    <a:pt x="804844" y="103650"/>
                    <a:pt x="806204" y="107732"/>
                  </a:cubicBezTo>
                  <a:cubicBezTo>
                    <a:pt x="806204" y="106371"/>
                    <a:pt x="806204" y="106371"/>
                    <a:pt x="806204" y="106371"/>
                  </a:cubicBezTo>
                  <a:cubicBezTo>
                    <a:pt x="807565" y="106371"/>
                    <a:pt x="807565" y="106371"/>
                    <a:pt x="807565" y="106371"/>
                  </a:cubicBezTo>
                  <a:cubicBezTo>
                    <a:pt x="806204" y="106371"/>
                    <a:pt x="807565" y="109093"/>
                    <a:pt x="804844" y="110454"/>
                  </a:cubicBezTo>
                  <a:cubicBezTo>
                    <a:pt x="800762" y="107732"/>
                    <a:pt x="800762" y="107732"/>
                    <a:pt x="800762" y="107732"/>
                  </a:cubicBezTo>
                  <a:cubicBezTo>
                    <a:pt x="800762" y="113175"/>
                    <a:pt x="800762" y="113175"/>
                    <a:pt x="800762" y="113175"/>
                  </a:cubicBezTo>
                  <a:cubicBezTo>
                    <a:pt x="798040" y="110454"/>
                    <a:pt x="798040" y="106371"/>
                    <a:pt x="799401" y="103650"/>
                  </a:cubicBezTo>
                  <a:close/>
                  <a:moveTo>
                    <a:pt x="593252" y="100475"/>
                  </a:moveTo>
                  <a:lnTo>
                    <a:pt x="594840" y="100475"/>
                  </a:lnTo>
                  <a:lnTo>
                    <a:pt x="594840" y="103650"/>
                  </a:lnTo>
                  <a:lnTo>
                    <a:pt x="593252" y="103650"/>
                  </a:lnTo>
                  <a:close/>
                  <a:moveTo>
                    <a:pt x="789525" y="98887"/>
                  </a:moveTo>
                  <a:cubicBezTo>
                    <a:pt x="790968" y="100330"/>
                    <a:pt x="789525" y="101773"/>
                    <a:pt x="792411" y="103216"/>
                  </a:cubicBezTo>
                  <a:cubicBezTo>
                    <a:pt x="795298" y="101773"/>
                    <a:pt x="795298" y="101773"/>
                    <a:pt x="795298" y="101773"/>
                  </a:cubicBezTo>
                  <a:cubicBezTo>
                    <a:pt x="799627" y="106103"/>
                    <a:pt x="792411" y="108989"/>
                    <a:pt x="790968" y="113319"/>
                  </a:cubicBezTo>
                  <a:cubicBezTo>
                    <a:pt x="785195" y="114762"/>
                    <a:pt x="785195" y="114762"/>
                    <a:pt x="785195" y="114762"/>
                  </a:cubicBezTo>
                  <a:cubicBezTo>
                    <a:pt x="783752" y="111876"/>
                    <a:pt x="790968" y="108989"/>
                    <a:pt x="788082" y="104660"/>
                  </a:cubicBezTo>
                  <a:cubicBezTo>
                    <a:pt x="789525" y="104660"/>
                    <a:pt x="789525" y="104660"/>
                    <a:pt x="789525" y="106103"/>
                  </a:cubicBezTo>
                  <a:cubicBezTo>
                    <a:pt x="790968" y="104660"/>
                    <a:pt x="790968" y="104660"/>
                    <a:pt x="790968" y="104660"/>
                  </a:cubicBezTo>
                  <a:cubicBezTo>
                    <a:pt x="789525" y="103216"/>
                    <a:pt x="788082" y="100330"/>
                    <a:pt x="789525" y="98887"/>
                  </a:cubicBezTo>
                  <a:close/>
                  <a:moveTo>
                    <a:pt x="785340" y="98887"/>
                  </a:moveTo>
                  <a:cubicBezTo>
                    <a:pt x="788515" y="98887"/>
                    <a:pt x="786927" y="101533"/>
                    <a:pt x="786927" y="102856"/>
                  </a:cubicBezTo>
                  <a:cubicBezTo>
                    <a:pt x="788515" y="104179"/>
                    <a:pt x="786927" y="105502"/>
                    <a:pt x="785340" y="106825"/>
                  </a:cubicBezTo>
                  <a:cubicBezTo>
                    <a:pt x="783752" y="106825"/>
                    <a:pt x="783752" y="105502"/>
                    <a:pt x="783752" y="104179"/>
                  </a:cubicBezTo>
                  <a:cubicBezTo>
                    <a:pt x="785340" y="102856"/>
                    <a:pt x="786927" y="100210"/>
                    <a:pt x="785340" y="98887"/>
                  </a:cubicBezTo>
                  <a:close/>
                  <a:moveTo>
                    <a:pt x="774227" y="97300"/>
                  </a:moveTo>
                  <a:cubicBezTo>
                    <a:pt x="774227" y="98888"/>
                    <a:pt x="772640" y="98888"/>
                    <a:pt x="772640" y="98888"/>
                  </a:cubicBezTo>
                  <a:cubicBezTo>
                    <a:pt x="771052" y="98888"/>
                    <a:pt x="771052" y="98888"/>
                    <a:pt x="771052" y="98888"/>
                  </a:cubicBezTo>
                  <a:cubicBezTo>
                    <a:pt x="774227" y="97300"/>
                    <a:pt x="774227" y="97300"/>
                    <a:pt x="774227" y="97300"/>
                  </a:cubicBezTo>
                  <a:close/>
                  <a:moveTo>
                    <a:pt x="777402" y="95712"/>
                  </a:moveTo>
                  <a:cubicBezTo>
                    <a:pt x="780577" y="94125"/>
                    <a:pt x="780577" y="97300"/>
                    <a:pt x="780577" y="98887"/>
                  </a:cubicBezTo>
                  <a:cubicBezTo>
                    <a:pt x="778990" y="98887"/>
                    <a:pt x="780577" y="100475"/>
                    <a:pt x="777402" y="100475"/>
                  </a:cubicBezTo>
                  <a:cubicBezTo>
                    <a:pt x="777402" y="95712"/>
                    <a:pt x="777402" y="95712"/>
                    <a:pt x="777402" y="95712"/>
                  </a:cubicBezTo>
                  <a:close/>
                  <a:moveTo>
                    <a:pt x="424398" y="93964"/>
                  </a:moveTo>
                  <a:lnTo>
                    <a:pt x="424751" y="94669"/>
                  </a:lnTo>
                  <a:lnTo>
                    <a:pt x="424186" y="95232"/>
                  </a:lnTo>
                  <a:close/>
                  <a:moveTo>
                    <a:pt x="423337" y="91851"/>
                  </a:moveTo>
                  <a:cubicBezTo>
                    <a:pt x="424751" y="91851"/>
                    <a:pt x="424751" y="91851"/>
                    <a:pt x="424751" y="91851"/>
                  </a:cubicBezTo>
                  <a:lnTo>
                    <a:pt x="424398" y="93964"/>
                  </a:lnTo>
                  <a:close/>
                  <a:moveTo>
                    <a:pt x="585315" y="83012"/>
                  </a:moveTo>
                  <a:lnTo>
                    <a:pt x="586903" y="84599"/>
                  </a:lnTo>
                  <a:cubicBezTo>
                    <a:pt x="586903" y="84599"/>
                    <a:pt x="586903" y="86187"/>
                    <a:pt x="586903" y="86187"/>
                  </a:cubicBezTo>
                  <a:cubicBezTo>
                    <a:pt x="585315" y="83012"/>
                    <a:pt x="585315" y="83012"/>
                    <a:pt x="585315" y="83012"/>
                  </a:cubicBezTo>
                  <a:close/>
                  <a:moveTo>
                    <a:pt x="766063" y="82695"/>
                  </a:moveTo>
                  <a:lnTo>
                    <a:pt x="768784" y="85235"/>
                  </a:lnTo>
                  <a:cubicBezTo>
                    <a:pt x="771506" y="81425"/>
                    <a:pt x="770145" y="87775"/>
                    <a:pt x="774227" y="89045"/>
                  </a:cubicBezTo>
                  <a:cubicBezTo>
                    <a:pt x="772866" y="94125"/>
                    <a:pt x="772866" y="94125"/>
                    <a:pt x="772866" y="94125"/>
                  </a:cubicBezTo>
                  <a:cubicBezTo>
                    <a:pt x="770145" y="94125"/>
                    <a:pt x="768784" y="91585"/>
                    <a:pt x="767424" y="90315"/>
                  </a:cubicBezTo>
                  <a:cubicBezTo>
                    <a:pt x="767424" y="87775"/>
                    <a:pt x="764702" y="85235"/>
                    <a:pt x="766063" y="82695"/>
                  </a:cubicBezTo>
                  <a:close/>
                  <a:moveTo>
                    <a:pt x="547215" y="81425"/>
                  </a:moveTo>
                  <a:lnTo>
                    <a:pt x="548802" y="81425"/>
                  </a:lnTo>
                  <a:cubicBezTo>
                    <a:pt x="548802" y="81425"/>
                    <a:pt x="547215" y="84600"/>
                    <a:pt x="545627" y="84600"/>
                  </a:cubicBezTo>
                  <a:cubicBezTo>
                    <a:pt x="547215" y="81425"/>
                    <a:pt x="547215" y="81425"/>
                    <a:pt x="547215" y="81425"/>
                  </a:cubicBezTo>
                  <a:close/>
                  <a:moveTo>
                    <a:pt x="428549" y="81425"/>
                  </a:moveTo>
                  <a:cubicBezTo>
                    <a:pt x="429740" y="84600"/>
                    <a:pt x="429740" y="89362"/>
                    <a:pt x="427359" y="90950"/>
                  </a:cubicBezTo>
                  <a:cubicBezTo>
                    <a:pt x="426168" y="90950"/>
                    <a:pt x="426168" y="90950"/>
                    <a:pt x="426168" y="90950"/>
                  </a:cubicBezTo>
                  <a:cubicBezTo>
                    <a:pt x="424977" y="87775"/>
                    <a:pt x="426168" y="81425"/>
                    <a:pt x="428549" y="81425"/>
                  </a:cubicBezTo>
                  <a:close/>
                  <a:moveTo>
                    <a:pt x="812327" y="79837"/>
                  </a:moveTo>
                  <a:lnTo>
                    <a:pt x="812327" y="83409"/>
                  </a:lnTo>
                  <a:cubicBezTo>
                    <a:pt x="813915" y="83409"/>
                    <a:pt x="813915" y="82218"/>
                    <a:pt x="813915" y="83409"/>
                  </a:cubicBezTo>
                  <a:cubicBezTo>
                    <a:pt x="815502" y="83409"/>
                    <a:pt x="815502" y="84600"/>
                    <a:pt x="815502" y="84600"/>
                  </a:cubicBezTo>
                  <a:lnTo>
                    <a:pt x="809641" y="83501"/>
                  </a:lnTo>
                  <a:lnTo>
                    <a:pt x="810740" y="84600"/>
                  </a:lnTo>
                  <a:cubicBezTo>
                    <a:pt x="809153" y="92538"/>
                    <a:pt x="809153" y="92538"/>
                    <a:pt x="809153" y="92538"/>
                  </a:cubicBezTo>
                  <a:cubicBezTo>
                    <a:pt x="805978" y="90950"/>
                    <a:pt x="810740" y="89363"/>
                    <a:pt x="807565" y="87775"/>
                  </a:cubicBezTo>
                  <a:cubicBezTo>
                    <a:pt x="805978" y="86188"/>
                    <a:pt x="804390" y="86188"/>
                    <a:pt x="804390" y="83013"/>
                  </a:cubicBezTo>
                  <a:cubicBezTo>
                    <a:pt x="805978" y="81425"/>
                    <a:pt x="805978" y="81425"/>
                    <a:pt x="807565" y="81425"/>
                  </a:cubicBezTo>
                  <a:lnTo>
                    <a:pt x="809339" y="83199"/>
                  </a:lnTo>
                  <a:close/>
                  <a:moveTo>
                    <a:pt x="552014" y="78703"/>
                  </a:moveTo>
                  <a:lnTo>
                    <a:pt x="552297" y="78891"/>
                  </a:lnTo>
                  <a:lnTo>
                    <a:pt x="552014" y="79173"/>
                  </a:lnTo>
                  <a:close/>
                  <a:moveTo>
                    <a:pt x="550600" y="77764"/>
                  </a:moveTo>
                  <a:cubicBezTo>
                    <a:pt x="552014" y="77764"/>
                    <a:pt x="552014" y="77764"/>
                    <a:pt x="552014" y="77764"/>
                  </a:cubicBezTo>
                  <a:lnTo>
                    <a:pt x="552014" y="78703"/>
                  </a:lnTo>
                  <a:close/>
                  <a:moveTo>
                    <a:pt x="836234" y="73538"/>
                  </a:moveTo>
                  <a:cubicBezTo>
                    <a:pt x="837648" y="77764"/>
                    <a:pt x="839062" y="84808"/>
                    <a:pt x="843304" y="84808"/>
                  </a:cubicBezTo>
                  <a:cubicBezTo>
                    <a:pt x="850375" y="89034"/>
                    <a:pt x="853203" y="97486"/>
                    <a:pt x="853203" y="103121"/>
                  </a:cubicBezTo>
                  <a:cubicBezTo>
                    <a:pt x="851789" y="104530"/>
                    <a:pt x="850375" y="104530"/>
                    <a:pt x="848961" y="105939"/>
                  </a:cubicBezTo>
                  <a:cubicBezTo>
                    <a:pt x="848961" y="107348"/>
                    <a:pt x="848961" y="107348"/>
                    <a:pt x="848961" y="107348"/>
                  </a:cubicBezTo>
                  <a:cubicBezTo>
                    <a:pt x="854617" y="104530"/>
                    <a:pt x="856031" y="111574"/>
                    <a:pt x="858859" y="114391"/>
                  </a:cubicBezTo>
                  <a:cubicBezTo>
                    <a:pt x="858859" y="117209"/>
                    <a:pt x="851789" y="118618"/>
                    <a:pt x="856031" y="121435"/>
                  </a:cubicBezTo>
                  <a:cubicBezTo>
                    <a:pt x="853203" y="122844"/>
                    <a:pt x="856031" y="125661"/>
                    <a:pt x="853203" y="125661"/>
                  </a:cubicBezTo>
                  <a:cubicBezTo>
                    <a:pt x="848961" y="124253"/>
                    <a:pt x="848961" y="124253"/>
                    <a:pt x="848961" y="124253"/>
                  </a:cubicBezTo>
                  <a:cubicBezTo>
                    <a:pt x="847547" y="121435"/>
                    <a:pt x="844718" y="118618"/>
                    <a:pt x="847547" y="115800"/>
                  </a:cubicBezTo>
                  <a:cubicBezTo>
                    <a:pt x="844718" y="112983"/>
                    <a:pt x="850375" y="104530"/>
                    <a:pt x="843304" y="101713"/>
                  </a:cubicBezTo>
                  <a:cubicBezTo>
                    <a:pt x="839062" y="98895"/>
                    <a:pt x="840476" y="91851"/>
                    <a:pt x="836234" y="87625"/>
                  </a:cubicBezTo>
                  <a:cubicBezTo>
                    <a:pt x="839062" y="87625"/>
                    <a:pt x="839062" y="87625"/>
                    <a:pt x="839062" y="87625"/>
                  </a:cubicBezTo>
                  <a:cubicBezTo>
                    <a:pt x="841890" y="84808"/>
                    <a:pt x="833406" y="81990"/>
                    <a:pt x="833406" y="79173"/>
                  </a:cubicBezTo>
                  <a:cubicBezTo>
                    <a:pt x="836234" y="77764"/>
                    <a:pt x="831992" y="72129"/>
                    <a:pt x="836234" y="73538"/>
                  </a:cubicBezTo>
                  <a:close/>
                  <a:moveTo>
                    <a:pt x="784635" y="71900"/>
                  </a:moveTo>
                  <a:cubicBezTo>
                    <a:pt x="788868" y="71900"/>
                    <a:pt x="787457" y="77673"/>
                    <a:pt x="791690" y="77673"/>
                  </a:cubicBezTo>
                  <a:cubicBezTo>
                    <a:pt x="790279" y="82002"/>
                    <a:pt x="787457" y="84889"/>
                    <a:pt x="784635" y="87775"/>
                  </a:cubicBezTo>
                  <a:cubicBezTo>
                    <a:pt x="784635" y="84889"/>
                    <a:pt x="786046" y="83445"/>
                    <a:pt x="784635" y="80559"/>
                  </a:cubicBezTo>
                  <a:cubicBezTo>
                    <a:pt x="784635" y="80559"/>
                    <a:pt x="780401" y="83445"/>
                    <a:pt x="783223" y="86332"/>
                  </a:cubicBezTo>
                  <a:cubicBezTo>
                    <a:pt x="780401" y="83445"/>
                    <a:pt x="778990" y="77673"/>
                    <a:pt x="780401" y="73343"/>
                  </a:cubicBezTo>
                  <a:cubicBezTo>
                    <a:pt x="783223" y="73343"/>
                    <a:pt x="783223" y="74786"/>
                    <a:pt x="783223" y="76229"/>
                  </a:cubicBezTo>
                  <a:cubicBezTo>
                    <a:pt x="781812" y="77673"/>
                    <a:pt x="781812" y="77673"/>
                    <a:pt x="781812" y="77673"/>
                  </a:cubicBezTo>
                  <a:cubicBezTo>
                    <a:pt x="783223" y="79116"/>
                    <a:pt x="784635" y="77673"/>
                    <a:pt x="786046" y="79116"/>
                  </a:cubicBezTo>
                  <a:cubicBezTo>
                    <a:pt x="784635" y="71900"/>
                    <a:pt x="784635" y="71900"/>
                    <a:pt x="784635" y="71900"/>
                  </a:cubicBezTo>
                  <a:close/>
                  <a:moveTo>
                    <a:pt x="774227" y="71899"/>
                  </a:moveTo>
                  <a:cubicBezTo>
                    <a:pt x="775418" y="70312"/>
                    <a:pt x="777799" y="70312"/>
                    <a:pt x="778990" y="71899"/>
                  </a:cubicBezTo>
                  <a:cubicBezTo>
                    <a:pt x="777799" y="73487"/>
                    <a:pt x="777799" y="75074"/>
                    <a:pt x="776609" y="76662"/>
                  </a:cubicBezTo>
                  <a:cubicBezTo>
                    <a:pt x="775418" y="76662"/>
                    <a:pt x="774227" y="73487"/>
                    <a:pt x="774227" y="71899"/>
                  </a:cubicBezTo>
                  <a:close/>
                  <a:moveTo>
                    <a:pt x="753590" y="69213"/>
                  </a:moveTo>
                  <a:cubicBezTo>
                    <a:pt x="755178" y="69213"/>
                    <a:pt x="755178" y="69213"/>
                    <a:pt x="755178" y="69213"/>
                  </a:cubicBezTo>
                  <a:cubicBezTo>
                    <a:pt x="755178" y="71900"/>
                    <a:pt x="755178" y="71900"/>
                    <a:pt x="755178" y="71900"/>
                  </a:cubicBezTo>
                  <a:cubicBezTo>
                    <a:pt x="753590" y="71900"/>
                    <a:pt x="753590" y="71900"/>
                    <a:pt x="753590" y="71900"/>
                  </a:cubicBezTo>
                  <a:cubicBezTo>
                    <a:pt x="753590" y="69213"/>
                    <a:pt x="753590" y="69213"/>
                    <a:pt x="753590" y="69213"/>
                  </a:cubicBezTo>
                  <a:close/>
                  <a:moveTo>
                    <a:pt x="817090" y="68725"/>
                  </a:moveTo>
                  <a:cubicBezTo>
                    <a:pt x="818677" y="68725"/>
                    <a:pt x="820265" y="68725"/>
                    <a:pt x="820265" y="68725"/>
                  </a:cubicBezTo>
                  <a:cubicBezTo>
                    <a:pt x="820265" y="70312"/>
                    <a:pt x="820265" y="71900"/>
                    <a:pt x="818677" y="71900"/>
                  </a:cubicBezTo>
                  <a:cubicBezTo>
                    <a:pt x="818677" y="70312"/>
                    <a:pt x="815502" y="68725"/>
                    <a:pt x="817090" y="68725"/>
                  </a:cubicBezTo>
                  <a:close/>
                  <a:moveTo>
                    <a:pt x="427359" y="68725"/>
                  </a:moveTo>
                  <a:cubicBezTo>
                    <a:pt x="428549" y="68725"/>
                    <a:pt x="429740" y="70842"/>
                    <a:pt x="428549" y="70842"/>
                  </a:cubicBezTo>
                  <a:cubicBezTo>
                    <a:pt x="428549" y="71900"/>
                    <a:pt x="427359" y="71900"/>
                    <a:pt x="426168" y="71900"/>
                  </a:cubicBezTo>
                  <a:cubicBezTo>
                    <a:pt x="424977" y="70842"/>
                    <a:pt x="426168" y="69783"/>
                    <a:pt x="427359" y="68725"/>
                  </a:cubicBezTo>
                  <a:close/>
                  <a:moveTo>
                    <a:pt x="431328" y="67931"/>
                  </a:moveTo>
                  <a:cubicBezTo>
                    <a:pt x="431328" y="68725"/>
                    <a:pt x="431328" y="68725"/>
                    <a:pt x="431328" y="68725"/>
                  </a:cubicBezTo>
                  <a:cubicBezTo>
                    <a:pt x="429740" y="68725"/>
                    <a:pt x="429740" y="68725"/>
                    <a:pt x="429740" y="68725"/>
                  </a:cubicBezTo>
                  <a:cubicBezTo>
                    <a:pt x="429740" y="67931"/>
                    <a:pt x="431328" y="67137"/>
                    <a:pt x="431328" y="67931"/>
                  </a:cubicBezTo>
                  <a:close/>
                  <a:moveTo>
                    <a:pt x="802167" y="67137"/>
                  </a:moveTo>
                  <a:cubicBezTo>
                    <a:pt x="805130" y="69824"/>
                    <a:pt x="806612" y="72510"/>
                    <a:pt x="811057" y="72510"/>
                  </a:cubicBezTo>
                  <a:cubicBezTo>
                    <a:pt x="815502" y="73853"/>
                    <a:pt x="809575" y="75197"/>
                    <a:pt x="809575" y="77883"/>
                  </a:cubicBezTo>
                  <a:cubicBezTo>
                    <a:pt x="806612" y="77883"/>
                    <a:pt x="809575" y="73853"/>
                    <a:pt x="806612" y="73853"/>
                  </a:cubicBezTo>
                  <a:cubicBezTo>
                    <a:pt x="803649" y="76540"/>
                    <a:pt x="803649" y="80570"/>
                    <a:pt x="800685" y="81913"/>
                  </a:cubicBezTo>
                  <a:cubicBezTo>
                    <a:pt x="802167" y="83257"/>
                    <a:pt x="802167" y="83257"/>
                    <a:pt x="802167" y="83257"/>
                  </a:cubicBezTo>
                  <a:cubicBezTo>
                    <a:pt x="802167" y="84600"/>
                    <a:pt x="800685" y="84600"/>
                    <a:pt x="799204" y="84600"/>
                  </a:cubicBezTo>
                  <a:cubicBezTo>
                    <a:pt x="800685" y="80570"/>
                    <a:pt x="797722" y="80570"/>
                    <a:pt x="797722" y="76540"/>
                  </a:cubicBezTo>
                  <a:cubicBezTo>
                    <a:pt x="796240" y="76540"/>
                    <a:pt x="793277" y="73853"/>
                    <a:pt x="796240" y="72510"/>
                  </a:cubicBezTo>
                  <a:cubicBezTo>
                    <a:pt x="797722" y="72510"/>
                    <a:pt x="799204" y="71167"/>
                    <a:pt x="799204" y="69824"/>
                  </a:cubicBezTo>
                  <a:cubicBezTo>
                    <a:pt x="797722" y="69824"/>
                    <a:pt x="799204" y="68480"/>
                    <a:pt x="799204" y="68480"/>
                  </a:cubicBezTo>
                  <a:cubicBezTo>
                    <a:pt x="802167" y="67137"/>
                    <a:pt x="802167" y="67137"/>
                    <a:pt x="802167" y="67137"/>
                  </a:cubicBezTo>
                  <a:close/>
                  <a:moveTo>
                    <a:pt x="774228" y="62374"/>
                  </a:moveTo>
                  <a:cubicBezTo>
                    <a:pt x="775815" y="62374"/>
                    <a:pt x="775815" y="65549"/>
                    <a:pt x="774228" y="67136"/>
                  </a:cubicBezTo>
                  <a:cubicBezTo>
                    <a:pt x="774228" y="68724"/>
                    <a:pt x="771053" y="67136"/>
                    <a:pt x="771053" y="68724"/>
                  </a:cubicBezTo>
                  <a:cubicBezTo>
                    <a:pt x="772640" y="67136"/>
                    <a:pt x="769465" y="62374"/>
                    <a:pt x="774228" y="62374"/>
                  </a:cubicBezTo>
                  <a:close/>
                  <a:moveTo>
                    <a:pt x="764702" y="62374"/>
                  </a:moveTo>
                  <a:lnTo>
                    <a:pt x="764702" y="67136"/>
                  </a:lnTo>
                  <a:cubicBezTo>
                    <a:pt x="762585" y="68724"/>
                    <a:pt x="761527" y="62374"/>
                    <a:pt x="764702" y="62374"/>
                  </a:cubicBezTo>
                  <a:close/>
                  <a:moveTo>
                    <a:pt x="556740" y="62374"/>
                  </a:moveTo>
                  <a:lnTo>
                    <a:pt x="558328" y="63962"/>
                  </a:lnTo>
                  <a:cubicBezTo>
                    <a:pt x="556740" y="63962"/>
                    <a:pt x="556740" y="63962"/>
                    <a:pt x="556740" y="63962"/>
                  </a:cubicBezTo>
                  <a:cubicBezTo>
                    <a:pt x="556740" y="62374"/>
                    <a:pt x="556740" y="62374"/>
                    <a:pt x="556740" y="62374"/>
                  </a:cubicBezTo>
                  <a:close/>
                  <a:moveTo>
                    <a:pt x="761528" y="59199"/>
                  </a:moveTo>
                  <a:cubicBezTo>
                    <a:pt x="761528" y="59199"/>
                    <a:pt x="763115" y="59199"/>
                    <a:pt x="763115" y="59199"/>
                  </a:cubicBezTo>
                  <a:cubicBezTo>
                    <a:pt x="764703" y="60786"/>
                    <a:pt x="763115" y="60786"/>
                    <a:pt x="763115" y="62374"/>
                  </a:cubicBezTo>
                  <a:cubicBezTo>
                    <a:pt x="761528" y="60786"/>
                    <a:pt x="759940" y="60786"/>
                    <a:pt x="761528" y="59199"/>
                  </a:cubicBezTo>
                  <a:close/>
                  <a:moveTo>
                    <a:pt x="594840" y="59199"/>
                  </a:moveTo>
                  <a:cubicBezTo>
                    <a:pt x="596428" y="59199"/>
                    <a:pt x="596428" y="60786"/>
                    <a:pt x="596428" y="62374"/>
                  </a:cubicBezTo>
                  <a:cubicBezTo>
                    <a:pt x="596428" y="62374"/>
                    <a:pt x="596428" y="62374"/>
                    <a:pt x="594840" y="62374"/>
                  </a:cubicBezTo>
                  <a:cubicBezTo>
                    <a:pt x="594840" y="59199"/>
                    <a:pt x="594840" y="59199"/>
                    <a:pt x="594840" y="59199"/>
                  </a:cubicBezTo>
                  <a:close/>
                  <a:moveTo>
                    <a:pt x="672627" y="58803"/>
                  </a:moveTo>
                  <a:cubicBezTo>
                    <a:pt x="672627" y="57612"/>
                    <a:pt x="672627" y="58803"/>
                    <a:pt x="674215" y="58803"/>
                  </a:cubicBezTo>
                  <a:cubicBezTo>
                    <a:pt x="672627" y="59993"/>
                    <a:pt x="672627" y="61184"/>
                    <a:pt x="672627" y="62375"/>
                  </a:cubicBezTo>
                  <a:cubicBezTo>
                    <a:pt x="672627" y="58803"/>
                    <a:pt x="672627" y="58803"/>
                    <a:pt x="672627" y="58803"/>
                  </a:cubicBezTo>
                  <a:close/>
                  <a:moveTo>
                    <a:pt x="759940" y="56024"/>
                  </a:moveTo>
                  <a:lnTo>
                    <a:pt x="761528" y="56024"/>
                  </a:lnTo>
                  <a:lnTo>
                    <a:pt x="761528" y="57612"/>
                  </a:lnTo>
                  <a:close/>
                  <a:moveTo>
                    <a:pt x="666277" y="56024"/>
                  </a:moveTo>
                  <a:lnTo>
                    <a:pt x="667865" y="56024"/>
                  </a:lnTo>
                  <a:lnTo>
                    <a:pt x="667865" y="57612"/>
                  </a:lnTo>
                  <a:lnTo>
                    <a:pt x="666277" y="57612"/>
                  </a:lnTo>
                  <a:close/>
                  <a:moveTo>
                    <a:pt x="753590" y="55780"/>
                  </a:moveTo>
                  <a:cubicBezTo>
                    <a:pt x="753590" y="54437"/>
                    <a:pt x="756765" y="55780"/>
                    <a:pt x="758353" y="55780"/>
                  </a:cubicBezTo>
                  <a:cubicBezTo>
                    <a:pt x="758353" y="61153"/>
                    <a:pt x="758353" y="63840"/>
                    <a:pt x="755178" y="69213"/>
                  </a:cubicBezTo>
                  <a:cubicBezTo>
                    <a:pt x="753590" y="55780"/>
                    <a:pt x="753590" y="55780"/>
                    <a:pt x="753590" y="55780"/>
                  </a:cubicBezTo>
                  <a:close/>
                  <a:moveTo>
                    <a:pt x="800534" y="54437"/>
                  </a:moveTo>
                  <a:cubicBezTo>
                    <a:pt x="804616" y="58334"/>
                    <a:pt x="810059" y="59633"/>
                    <a:pt x="814141" y="62230"/>
                  </a:cubicBezTo>
                  <a:cubicBezTo>
                    <a:pt x="812781" y="63529"/>
                    <a:pt x="815502" y="66127"/>
                    <a:pt x="815502" y="67426"/>
                  </a:cubicBezTo>
                  <a:cubicBezTo>
                    <a:pt x="811420" y="68725"/>
                    <a:pt x="811420" y="59633"/>
                    <a:pt x="805977" y="63529"/>
                  </a:cubicBezTo>
                  <a:cubicBezTo>
                    <a:pt x="801895" y="60931"/>
                    <a:pt x="801895" y="63529"/>
                    <a:pt x="797813" y="59633"/>
                  </a:cubicBezTo>
                  <a:cubicBezTo>
                    <a:pt x="796452" y="58334"/>
                    <a:pt x="797813" y="54437"/>
                    <a:pt x="800534" y="54437"/>
                  </a:cubicBezTo>
                  <a:close/>
                  <a:moveTo>
                    <a:pt x="790896" y="53076"/>
                  </a:moveTo>
                  <a:cubicBezTo>
                    <a:pt x="790896" y="53076"/>
                    <a:pt x="790896" y="53076"/>
                    <a:pt x="792285" y="53076"/>
                  </a:cubicBezTo>
                  <a:lnTo>
                    <a:pt x="790971" y="53334"/>
                  </a:lnTo>
                  <a:close/>
                  <a:moveTo>
                    <a:pt x="767877" y="52849"/>
                  </a:moveTo>
                  <a:lnTo>
                    <a:pt x="769465" y="52849"/>
                  </a:lnTo>
                  <a:lnTo>
                    <a:pt x="769465" y="54437"/>
                  </a:lnTo>
                  <a:lnTo>
                    <a:pt x="767877" y="54437"/>
                  </a:lnTo>
                  <a:close/>
                  <a:moveTo>
                    <a:pt x="683740" y="52849"/>
                  </a:moveTo>
                  <a:cubicBezTo>
                    <a:pt x="683740" y="52849"/>
                    <a:pt x="685328" y="52849"/>
                    <a:pt x="685328" y="54437"/>
                  </a:cubicBezTo>
                  <a:cubicBezTo>
                    <a:pt x="685328" y="54437"/>
                    <a:pt x="683740" y="56024"/>
                    <a:pt x="682153" y="57612"/>
                  </a:cubicBezTo>
                  <a:cubicBezTo>
                    <a:pt x="680565" y="57612"/>
                    <a:pt x="680565" y="57612"/>
                    <a:pt x="680565" y="57612"/>
                  </a:cubicBezTo>
                  <a:cubicBezTo>
                    <a:pt x="680565" y="54437"/>
                    <a:pt x="682153" y="54437"/>
                    <a:pt x="683740" y="52849"/>
                  </a:cubicBezTo>
                  <a:close/>
                  <a:moveTo>
                    <a:pt x="672628" y="49674"/>
                  </a:moveTo>
                  <a:cubicBezTo>
                    <a:pt x="672628" y="51262"/>
                    <a:pt x="672628" y="51262"/>
                    <a:pt x="672628" y="51262"/>
                  </a:cubicBezTo>
                  <a:cubicBezTo>
                    <a:pt x="671040" y="51262"/>
                    <a:pt x="671040" y="51262"/>
                    <a:pt x="671040" y="51262"/>
                  </a:cubicBezTo>
                  <a:cubicBezTo>
                    <a:pt x="672628" y="49674"/>
                    <a:pt x="672628" y="49674"/>
                    <a:pt x="672628" y="49674"/>
                  </a:cubicBezTo>
                  <a:close/>
                  <a:moveTo>
                    <a:pt x="610318" y="49674"/>
                  </a:moveTo>
                  <a:cubicBezTo>
                    <a:pt x="610318" y="51262"/>
                    <a:pt x="613890" y="49674"/>
                    <a:pt x="613890" y="54437"/>
                  </a:cubicBezTo>
                  <a:cubicBezTo>
                    <a:pt x="611509" y="54437"/>
                    <a:pt x="610318" y="54437"/>
                    <a:pt x="609127" y="52849"/>
                  </a:cubicBezTo>
                  <a:cubicBezTo>
                    <a:pt x="610318" y="49674"/>
                    <a:pt x="610318" y="49674"/>
                    <a:pt x="610318" y="49674"/>
                  </a:cubicBezTo>
                  <a:close/>
                  <a:moveTo>
                    <a:pt x="690090" y="48087"/>
                  </a:moveTo>
                  <a:lnTo>
                    <a:pt x="691677" y="48087"/>
                  </a:lnTo>
                  <a:cubicBezTo>
                    <a:pt x="693265" y="51262"/>
                    <a:pt x="690090" y="52849"/>
                    <a:pt x="690090" y="54437"/>
                  </a:cubicBezTo>
                  <a:cubicBezTo>
                    <a:pt x="688502" y="54437"/>
                    <a:pt x="688502" y="54437"/>
                    <a:pt x="688502" y="54437"/>
                  </a:cubicBezTo>
                  <a:cubicBezTo>
                    <a:pt x="688502" y="52849"/>
                    <a:pt x="690090" y="51262"/>
                    <a:pt x="690090" y="48087"/>
                  </a:cubicBezTo>
                  <a:close/>
                  <a:moveTo>
                    <a:pt x="775616" y="47633"/>
                  </a:moveTo>
                  <a:cubicBezTo>
                    <a:pt x="778394" y="55798"/>
                    <a:pt x="785340" y="44912"/>
                    <a:pt x="785340" y="54437"/>
                  </a:cubicBezTo>
                  <a:lnTo>
                    <a:pt x="790971" y="53334"/>
                  </a:lnTo>
                  <a:lnTo>
                    <a:pt x="793674" y="62601"/>
                  </a:lnTo>
                  <a:cubicBezTo>
                    <a:pt x="795063" y="62601"/>
                    <a:pt x="795063" y="62601"/>
                    <a:pt x="796452" y="63962"/>
                  </a:cubicBezTo>
                  <a:cubicBezTo>
                    <a:pt x="796452" y="63962"/>
                    <a:pt x="795063" y="65323"/>
                    <a:pt x="795063" y="65323"/>
                  </a:cubicBezTo>
                  <a:cubicBezTo>
                    <a:pt x="792285" y="66683"/>
                    <a:pt x="793674" y="63962"/>
                    <a:pt x="790896" y="62601"/>
                  </a:cubicBezTo>
                  <a:cubicBezTo>
                    <a:pt x="789507" y="63962"/>
                    <a:pt x="782562" y="62601"/>
                    <a:pt x="785340" y="68044"/>
                  </a:cubicBezTo>
                  <a:cubicBezTo>
                    <a:pt x="785340" y="70766"/>
                    <a:pt x="785340" y="70766"/>
                    <a:pt x="785340" y="70766"/>
                  </a:cubicBezTo>
                  <a:cubicBezTo>
                    <a:pt x="781172" y="73487"/>
                    <a:pt x="781172" y="69405"/>
                    <a:pt x="779783" y="66683"/>
                  </a:cubicBezTo>
                  <a:cubicBezTo>
                    <a:pt x="782562" y="62601"/>
                    <a:pt x="777005" y="63962"/>
                    <a:pt x="779783" y="58519"/>
                  </a:cubicBezTo>
                  <a:cubicBezTo>
                    <a:pt x="777005" y="55798"/>
                    <a:pt x="774227" y="54437"/>
                    <a:pt x="774227" y="50355"/>
                  </a:cubicBezTo>
                  <a:cubicBezTo>
                    <a:pt x="775616" y="47633"/>
                    <a:pt x="775616" y="47633"/>
                    <a:pt x="775616" y="47633"/>
                  </a:cubicBezTo>
                  <a:close/>
                  <a:moveTo>
                    <a:pt x="764703" y="46499"/>
                  </a:moveTo>
                  <a:cubicBezTo>
                    <a:pt x="761528" y="48086"/>
                    <a:pt x="763115" y="51261"/>
                    <a:pt x="761528" y="52849"/>
                  </a:cubicBezTo>
                  <a:cubicBezTo>
                    <a:pt x="759940" y="48086"/>
                    <a:pt x="759940" y="48086"/>
                    <a:pt x="759940" y="48086"/>
                  </a:cubicBezTo>
                  <a:cubicBezTo>
                    <a:pt x="761528" y="51261"/>
                    <a:pt x="761528" y="46499"/>
                    <a:pt x="764703" y="46499"/>
                  </a:cubicBezTo>
                  <a:close/>
                  <a:moveTo>
                    <a:pt x="582140" y="46499"/>
                  </a:moveTo>
                  <a:cubicBezTo>
                    <a:pt x="583727" y="49674"/>
                    <a:pt x="580552" y="51261"/>
                    <a:pt x="580552" y="52849"/>
                  </a:cubicBezTo>
                  <a:cubicBezTo>
                    <a:pt x="577377" y="51261"/>
                    <a:pt x="577377" y="51261"/>
                    <a:pt x="577377" y="51261"/>
                  </a:cubicBezTo>
                  <a:cubicBezTo>
                    <a:pt x="580552" y="48086"/>
                    <a:pt x="577377" y="48086"/>
                    <a:pt x="582140" y="46499"/>
                  </a:cubicBezTo>
                  <a:close/>
                  <a:moveTo>
                    <a:pt x="686915" y="45970"/>
                  </a:moveTo>
                  <a:lnTo>
                    <a:pt x="686915" y="47029"/>
                  </a:lnTo>
                  <a:cubicBezTo>
                    <a:pt x="685328" y="48087"/>
                    <a:pt x="685328" y="47029"/>
                    <a:pt x="685328" y="47029"/>
                  </a:cubicBezTo>
                  <a:cubicBezTo>
                    <a:pt x="683740" y="45970"/>
                    <a:pt x="685328" y="44912"/>
                    <a:pt x="686915" y="45970"/>
                  </a:cubicBezTo>
                  <a:close/>
                  <a:moveTo>
                    <a:pt x="751367" y="44912"/>
                  </a:moveTo>
                  <a:cubicBezTo>
                    <a:pt x="753907" y="46182"/>
                    <a:pt x="755177" y="47452"/>
                    <a:pt x="753907" y="51262"/>
                  </a:cubicBezTo>
                  <a:cubicBezTo>
                    <a:pt x="753907" y="47452"/>
                    <a:pt x="748827" y="48722"/>
                    <a:pt x="751367" y="44912"/>
                  </a:cubicBezTo>
                  <a:close/>
                  <a:moveTo>
                    <a:pt x="594840" y="43324"/>
                  </a:moveTo>
                  <a:lnTo>
                    <a:pt x="596428" y="43324"/>
                  </a:lnTo>
                  <a:cubicBezTo>
                    <a:pt x="596428" y="43324"/>
                    <a:pt x="596428" y="44912"/>
                    <a:pt x="596428" y="44912"/>
                  </a:cubicBezTo>
                  <a:cubicBezTo>
                    <a:pt x="594840" y="43324"/>
                    <a:pt x="594840" y="43324"/>
                    <a:pt x="594840" y="43324"/>
                  </a:cubicBezTo>
                  <a:close/>
                  <a:moveTo>
                    <a:pt x="629765" y="40150"/>
                  </a:moveTo>
                  <a:lnTo>
                    <a:pt x="631353" y="40150"/>
                  </a:lnTo>
                  <a:cubicBezTo>
                    <a:pt x="631353" y="41737"/>
                    <a:pt x="631353" y="41737"/>
                    <a:pt x="631353" y="41737"/>
                  </a:cubicBezTo>
                  <a:cubicBezTo>
                    <a:pt x="629765" y="41737"/>
                    <a:pt x="629765" y="41737"/>
                    <a:pt x="629765" y="40150"/>
                  </a:cubicBezTo>
                  <a:close/>
                  <a:moveTo>
                    <a:pt x="754119" y="36974"/>
                  </a:moveTo>
                  <a:cubicBezTo>
                    <a:pt x="755177" y="38562"/>
                    <a:pt x="754119" y="40149"/>
                    <a:pt x="755177" y="41737"/>
                  </a:cubicBezTo>
                  <a:cubicBezTo>
                    <a:pt x="754119" y="41737"/>
                    <a:pt x="754119" y="41737"/>
                    <a:pt x="754119" y="41737"/>
                  </a:cubicBezTo>
                  <a:cubicBezTo>
                    <a:pt x="754119" y="40149"/>
                    <a:pt x="752002" y="38562"/>
                    <a:pt x="754119" y="36974"/>
                  </a:cubicBezTo>
                  <a:close/>
                  <a:moveTo>
                    <a:pt x="696837" y="36974"/>
                  </a:moveTo>
                  <a:cubicBezTo>
                    <a:pt x="698226" y="39752"/>
                    <a:pt x="698226" y="41141"/>
                    <a:pt x="699615" y="42530"/>
                  </a:cubicBezTo>
                  <a:cubicBezTo>
                    <a:pt x="694059" y="39752"/>
                    <a:pt x="698226" y="48087"/>
                    <a:pt x="695448" y="48087"/>
                  </a:cubicBezTo>
                  <a:cubicBezTo>
                    <a:pt x="694059" y="48087"/>
                    <a:pt x="695448" y="45309"/>
                    <a:pt x="692670" y="45309"/>
                  </a:cubicBezTo>
                  <a:cubicBezTo>
                    <a:pt x="691280" y="46698"/>
                    <a:pt x="691280" y="46698"/>
                    <a:pt x="691280" y="46698"/>
                  </a:cubicBezTo>
                  <a:cubicBezTo>
                    <a:pt x="691280" y="45309"/>
                    <a:pt x="691280" y="42530"/>
                    <a:pt x="689891" y="42530"/>
                  </a:cubicBezTo>
                  <a:cubicBezTo>
                    <a:pt x="688502" y="42530"/>
                    <a:pt x="688502" y="42530"/>
                    <a:pt x="688502" y="42530"/>
                  </a:cubicBezTo>
                  <a:cubicBezTo>
                    <a:pt x="689891" y="41141"/>
                    <a:pt x="689891" y="41141"/>
                    <a:pt x="691280" y="41141"/>
                  </a:cubicBezTo>
                  <a:cubicBezTo>
                    <a:pt x="694059" y="43920"/>
                    <a:pt x="694059" y="43920"/>
                    <a:pt x="694059" y="43920"/>
                  </a:cubicBezTo>
                  <a:cubicBezTo>
                    <a:pt x="695448" y="42530"/>
                    <a:pt x="694059" y="38363"/>
                    <a:pt x="696837" y="36974"/>
                  </a:cubicBezTo>
                  <a:close/>
                  <a:moveTo>
                    <a:pt x="629765" y="35387"/>
                  </a:moveTo>
                  <a:cubicBezTo>
                    <a:pt x="631353" y="36975"/>
                    <a:pt x="629765" y="38562"/>
                    <a:pt x="628178" y="40150"/>
                  </a:cubicBezTo>
                  <a:lnTo>
                    <a:pt x="629765" y="40150"/>
                  </a:lnTo>
                  <a:cubicBezTo>
                    <a:pt x="626590" y="43325"/>
                    <a:pt x="626590" y="43325"/>
                    <a:pt x="626590" y="43325"/>
                  </a:cubicBezTo>
                  <a:cubicBezTo>
                    <a:pt x="626590" y="41737"/>
                    <a:pt x="628178" y="40150"/>
                    <a:pt x="626590" y="38562"/>
                  </a:cubicBezTo>
                  <a:cubicBezTo>
                    <a:pt x="626590" y="36975"/>
                    <a:pt x="628178" y="36975"/>
                    <a:pt x="629765" y="35387"/>
                  </a:cubicBezTo>
                  <a:close/>
                  <a:moveTo>
                    <a:pt x="581505" y="35387"/>
                  </a:moveTo>
                  <a:cubicBezTo>
                    <a:pt x="581505" y="35387"/>
                    <a:pt x="582775" y="38562"/>
                    <a:pt x="584045" y="36974"/>
                  </a:cubicBezTo>
                  <a:cubicBezTo>
                    <a:pt x="585315" y="38562"/>
                    <a:pt x="585315" y="38562"/>
                    <a:pt x="585315" y="38562"/>
                  </a:cubicBezTo>
                  <a:cubicBezTo>
                    <a:pt x="584045" y="41737"/>
                    <a:pt x="581505" y="40149"/>
                    <a:pt x="580235" y="40149"/>
                  </a:cubicBezTo>
                  <a:cubicBezTo>
                    <a:pt x="578965" y="38562"/>
                    <a:pt x="578965" y="33799"/>
                    <a:pt x="581505" y="35387"/>
                  </a:cubicBezTo>
                  <a:close/>
                  <a:moveTo>
                    <a:pt x="588490" y="35210"/>
                  </a:moveTo>
                  <a:cubicBezTo>
                    <a:pt x="591665" y="33799"/>
                    <a:pt x="596427" y="36621"/>
                    <a:pt x="596427" y="39443"/>
                  </a:cubicBezTo>
                  <a:cubicBezTo>
                    <a:pt x="591665" y="36621"/>
                    <a:pt x="591665" y="46499"/>
                    <a:pt x="586902" y="40854"/>
                  </a:cubicBezTo>
                  <a:cubicBezTo>
                    <a:pt x="586902" y="39443"/>
                    <a:pt x="588490" y="38032"/>
                    <a:pt x="588490" y="35210"/>
                  </a:cubicBezTo>
                  <a:close/>
                  <a:moveTo>
                    <a:pt x="691677" y="32212"/>
                  </a:moveTo>
                  <a:cubicBezTo>
                    <a:pt x="693265" y="33270"/>
                    <a:pt x="693265" y="34329"/>
                    <a:pt x="693265" y="35387"/>
                  </a:cubicBezTo>
                  <a:cubicBezTo>
                    <a:pt x="691677" y="35387"/>
                    <a:pt x="691677" y="35387"/>
                    <a:pt x="691677" y="35387"/>
                  </a:cubicBezTo>
                  <a:cubicBezTo>
                    <a:pt x="691677" y="35387"/>
                    <a:pt x="691677" y="33270"/>
                    <a:pt x="691677" y="32212"/>
                  </a:cubicBezTo>
                  <a:close/>
                  <a:moveTo>
                    <a:pt x="617065" y="29037"/>
                  </a:moveTo>
                  <a:cubicBezTo>
                    <a:pt x="618652" y="30095"/>
                    <a:pt x="620240" y="30095"/>
                    <a:pt x="621827" y="32212"/>
                  </a:cubicBezTo>
                  <a:cubicBezTo>
                    <a:pt x="620240" y="32212"/>
                    <a:pt x="620240" y="32212"/>
                    <a:pt x="618652" y="32212"/>
                  </a:cubicBezTo>
                  <a:cubicBezTo>
                    <a:pt x="618652" y="31154"/>
                    <a:pt x="615477" y="30095"/>
                    <a:pt x="617065" y="29037"/>
                  </a:cubicBezTo>
                  <a:close/>
                  <a:moveTo>
                    <a:pt x="503937" y="27049"/>
                  </a:moveTo>
                  <a:cubicBezTo>
                    <a:pt x="503937" y="27049"/>
                    <a:pt x="505351" y="25640"/>
                    <a:pt x="506765" y="27049"/>
                  </a:cubicBezTo>
                  <a:cubicBezTo>
                    <a:pt x="503937" y="29866"/>
                    <a:pt x="503937" y="29866"/>
                    <a:pt x="503937" y="29866"/>
                  </a:cubicBezTo>
                  <a:close/>
                  <a:moveTo>
                    <a:pt x="732953" y="25862"/>
                  </a:moveTo>
                  <a:cubicBezTo>
                    <a:pt x="734540" y="28508"/>
                    <a:pt x="731365" y="31154"/>
                    <a:pt x="731365" y="33800"/>
                  </a:cubicBezTo>
                  <a:cubicBezTo>
                    <a:pt x="729778" y="33800"/>
                    <a:pt x="729778" y="33800"/>
                    <a:pt x="729778" y="33800"/>
                  </a:cubicBezTo>
                  <a:cubicBezTo>
                    <a:pt x="728190" y="31154"/>
                    <a:pt x="732953" y="28508"/>
                    <a:pt x="732953" y="25862"/>
                  </a:cubicBezTo>
                  <a:close/>
                  <a:moveTo>
                    <a:pt x="606945" y="25862"/>
                  </a:moveTo>
                  <a:cubicBezTo>
                    <a:pt x="608334" y="28614"/>
                    <a:pt x="609723" y="29990"/>
                    <a:pt x="609723" y="32741"/>
                  </a:cubicBezTo>
                  <a:cubicBezTo>
                    <a:pt x="602777" y="35493"/>
                    <a:pt x="613890" y="38245"/>
                    <a:pt x="608334" y="40996"/>
                  </a:cubicBezTo>
                  <a:cubicBezTo>
                    <a:pt x="608334" y="42372"/>
                    <a:pt x="608334" y="45124"/>
                    <a:pt x="606945" y="46500"/>
                  </a:cubicBezTo>
                  <a:cubicBezTo>
                    <a:pt x="602777" y="45124"/>
                    <a:pt x="608334" y="39621"/>
                    <a:pt x="604166" y="38245"/>
                  </a:cubicBezTo>
                  <a:cubicBezTo>
                    <a:pt x="606945" y="34117"/>
                    <a:pt x="606945" y="29990"/>
                    <a:pt x="606945" y="25862"/>
                  </a:cubicBezTo>
                  <a:close/>
                  <a:moveTo>
                    <a:pt x="534515" y="24274"/>
                  </a:moveTo>
                  <a:cubicBezTo>
                    <a:pt x="539277" y="19512"/>
                    <a:pt x="536102" y="27449"/>
                    <a:pt x="539277" y="29037"/>
                  </a:cubicBezTo>
                  <a:cubicBezTo>
                    <a:pt x="539277" y="30624"/>
                    <a:pt x="536102" y="32212"/>
                    <a:pt x="534515" y="30624"/>
                  </a:cubicBezTo>
                  <a:cubicBezTo>
                    <a:pt x="534515" y="29037"/>
                    <a:pt x="532927" y="27449"/>
                    <a:pt x="534515" y="24274"/>
                  </a:cubicBezTo>
                  <a:close/>
                  <a:moveTo>
                    <a:pt x="561502" y="24274"/>
                  </a:moveTo>
                  <a:cubicBezTo>
                    <a:pt x="563090" y="24274"/>
                    <a:pt x="563090" y="25862"/>
                    <a:pt x="563090" y="25862"/>
                  </a:cubicBezTo>
                  <a:cubicBezTo>
                    <a:pt x="561502" y="25862"/>
                    <a:pt x="561502" y="25862"/>
                    <a:pt x="561502" y="25862"/>
                  </a:cubicBezTo>
                  <a:cubicBezTo>
                    <a:pt x="561502" y="24274"/>
                    <a:pt x="561502" y="24274"/>
                    <a:pt x="561502" y="24274"/>
                  </a:cubicBezTo>
                  <a:close/>
                  <a:moveTo>
                    <a:pt x="527636" y="24116"/>
                  </a:moveTo>
                  <a:cubicBezTo>
                    <a:pt x="529012" y="25545"/>
                    <a:pt x="534515" y="31260"/>
                    <a:pt x="529012" y="35546"/>
                  </a:cubicBezTo>
                  <a:cubicBezTo>
                    <a:pt x="529012" y="36975"/>
                    <a:pt x="529012" y="36975"/>
                    <a:pt x="529012" y="36975"/>
                  </a:cubicBezTo>
                  <a:cubicBezTo>
                    <a:pt x="527636" y="35546"/>
                    <a:pt x="529012" y="31260"/>
                    <a:pt x="524884" y="32689"/>
                  </a:cubicBezTo>
                  <a:cubicBezTo>
                    <a:pt x="524884" y="34117"/>
                    <a:pt x="519381" y="34117"/>
                    <a:pt x="520756" y="36975"/>
                  </a:cubicBezTo>
                  <a:cubicBezTo>
                    <a:pt x="513877" y="35546"/>
                    <a:pt x="523508" y="31260"/>
                    <a:pt x="520756" y="26973"/>
                  </a:cubicBezTo>
                  <a:cubicBezTo>
                    <a:pt x="520756" y="22687"/>
                    <a:pt x="524884" y="26973"/>
                    <a:pt x="527636" y="24116"/>
                  </a:cubicBezTo>
                  <a:close/>
                  <a:moveTo>
                    <a:pt x="581842" y="23084"/>
                  </a:moveTo>
                  <a:cubicBezTo>
                    <a:pt x="583000" y="24275"/>
                    <a:pt x="583331" y="26656"/>
                    <a:pt x="581346" y="29037"/>
                  </a:cubicBezTo>
                  <a:cubicBezTo>
                    <a:pt x="581346" y="30625"/>
                    <a:pt x="578700" y="30625"/>
                    <a:pt x="577377" y="29037"/>
                  </a:cubicBezTo>
                  <a:cubicBezTo>
                    <a:pt x="577377" y="27450"/>
                    <a:pt x="577377" y="25862"/>
                    <a:pt x="577377" y="24275"/>
                  </a:cubicBezTo>
                  <a:cubicBezTo>
                    <a:pt x="578700" y="21893"/>
                    <a:pt x="580685" y="21893"/>
                    <a:pt x="581842" y="23084"/>
                  </a:cubicBezTo>
                  <a:close/>
                  <a:moveTo>
                    <a:pt x="704377" y="22052"/>
                  </a:moveTo>
                  <a:cubicBezTo>
                    <a:pt x="705788" y="20782"/>
                    <a:pt x="708610" y="22052"/>
                    <a:pt x="710022" y="23322"/>
                  </a:cubicBezTo>
                  <a:cubicBezTo>
                    <a:pt x="708610" y="24592"/>
                    <a:pt x="708610" y="25862"/>
                    <a:pt x="707199" y="25862"/>
                  </a:cubicBezTo>
                  <a:cubicBezTo>
                    <a:pt x="705788" y="25862"/>
                    <a:pt x="705788" y="24592"/>
                    <a:pt x="704377" y="24592"/>
                  </a:cubicBezTo>
                  <a:cubicBezTo>
                    <a:pt x="704377" y="22052"/>
                    <a:pt x="704377" y="22052"/>
                    <a:pt x="704377" y="22052"/>
                  </a:cubicBezTo>
                  <a:close/>
                  <a:moveTo>
                    <a:pt x="712844" y="20782"/>
                  </a:moveTo>
                  <a:cubicBezTo>
                    <a:pt x="711433" y="22052"/>
                    <a:pt x="717077" y="24592"/>
                    <a:pt x="712844" y="25862"/>
                  </a:cubicBezTo>
                  <a:cubicBezTo>
                    <a:pt x="711433" y="25862"/>
                    <a:pt x="711433" y="24592"/>
                    <a:pt x="710022" y="23322"/>
                  </a:cubicBezTo>
                  <a:cubicBezTo>
                    <a:pt x="711433" y="22052"/>
                    <a:pt x="710022" y="19512"/>
                    <a:pt x="712844" y="20782"/>
                  </a:cubicBezTo>
                  <a:close/>
                  <a:moveTo>
                    <a:pt x="542452" y="19512"/>
                  </a:moveTo>
                  <a:lnTo>
                    <a:pt x="544040" y="19512"/>
                  </a:lnTo>
                  <a:cubicBezTo>
                    <a:pt x="545627" y="19512"/>
                    <a:pt x="544040" y="21100"/>
                    <a:pt x="544040" y="21100"/>
                  </a:cubicBezTo>
                  <a:cubicBezTo>
                    <a:pt x="542452" y="19512"/>
                    <a:pt x="542452" y="19512"/>
                    <a:pt x="542452" y="19512"/>
                  </a:cubicBezTo>
                  <a:close/>
                  <a:moveTo>
                    <a:pt x="519434" y="19512"/>
                  </a:moveTo>
                  <a:cubicBezTo>
                    <a:pt x="521815" y="22052"/>
                    <a:pt x="518243" y="23322"/>
                    <a:pt x="519434" y="25862"/>
                  </a:cubicBezTo>
                  <a:cubicBezTo>
                    <a:pt x="517052" y="24592"/>
                    <a:pt x="517052" y="24592"/>
                    <a:pt x="517052" y="24592"/>
                  </a:cubicBezTo>
                  <a:cubicBezTo>
                    <a:pt x="518243" y="23322"/>
                    <a:pt x="517052" y="20782"/>
                    <a:pt x="519434" y="19512"/>
                  </a:cubicBezTo>
                  <a:close/>
                  <a:moveTo>
                    <a:pt x="571980" y="11574"/>
                  </a:moveTo>
                  <a:cubicBezTo>
                    <a:pt x="575790" y="14749"/>
                    <a:pt x="569440" y="13161"/>
                    <a:pt x="569440" y="14749"/>
                  </a:cubicBezTo>
                  <a:cubicBezTo>
                    <a:pt x="571980" y="11574"/>
                    <a:pt x="571980" y="11574"/>
                    <a:pt x="571980" y="11574"/>
                  </a:cubicBezTo>
                  <a:close/>
                  <a:moveTo>
                    <a:pt x="557874" y="6812"/>
                  </a:moveTo>
                  <a:cubicBezTo>
                    <a:pt x="560595" y="6812"/>
                    <a:pt x="561956" y="6812"/>
                    <a:pt x="563316" y="9352"/>
                  </a:cubicBezTo>
                  <a:cubicBezTo>
                    <a:pt x="561956" y="11892"/>
                    <a:pt x="564677" y="13162"/>
                    <a:pt x="561956" y="13162"/>
                  </a:cubicBezTo>
                  <a:cubicBezTo>
                    <a:pt x="561956" y="14432"/>
                    <a:pt x="564677" y="16972"/>
                    <a:pt x="564677" y="18242"/>
                  </a:cubicBezTo>
                  <a:cubicBezTo>
                    <a:pt x="563316" y="19512"/>
                    <a:pt x="563316" y="19512"/>
                    <a:pt x="563316" y="19512"/>
                  </a:cubicBezTo>
                  <a:cubicBezTo>
                    <a:pt x="559234" y="15702"/>
                    <a:pt x="559234" y="15702"/>
                    <a:pt x="559234" y="15702"/>
                  </a:cubicBezTo>
                  <a:cubicBezTo>
                    <a:pt x="556513" y="16972"/>
                    <a:pt x="556513" y="13162"/>
                    <a:pt x="555152" y="11892"/>
                  </a:cubicBezTo>
                  <a:cubicBezTo>
                    <a:pt x="557874" y="6812"/>
                    <a:pt x="557874" y="6812"/>
                    <a:pt x="557874" y="6812"/>
                  </a:cubicBezTo>
                  <a:close/>
                  <a:moveTo>
                    <a:pt x="345565" y="283"/>
                  </a:moveTo>
                  <a:cubicBezTo>
                    <a:pt x="358292" y="283"/>
                    <a:pt x="368190" y="5918"/>
                    <a:pt x="379502" y="10144"/>
                  </a:cubicBezTo>
                  <a:cubicBezTo>
                    <a:pt x="387986" y="14370"/>
                    <a:pt x="396470" y="15779"/>
                    <a:pt x="404955" y="20005"/>
                  </a:cubicBezTo>
                  <a:cubicBezTo>
                    <a:pt x="414853" y="31275"/>
                    <a:pt x="433235" y="25640"/>
                    <a:pt x="444548" y="38319"/>
                  </a:cubicBezTo>
                  <a:cubicBezTo>
                    <a:pt x="451618" y="36910"/>
                    <a:pt x="450204" y="43954"/>
                    <a:pt x="454446" y="48180"/>
                  </a:cubicBezTo>
                  <a:cubicBezTo>
                    <a:pt x="451618" y="52406"/>
                    <a:pt x="444548" y="52406"/>
                    <a:pt x="445962" y="58041"/>
                  </a:cubicBezTo>
                  <a:cubicBezTo>
                    <a:pt x="445962" y="59450"/>
                    <a:pt x="444548" y="60859"/>
                    <a:pt x="443134" y="60859"/>
                  </a:cubicBezTo>
                  <a:cubicBezTo>
                    <a:pt x="438891" y="58041"/>
                    <a:pt x="438891" y="58041"/>
                    <a:pt x="438891" y="58041"/>
                  </a:cubicBezTo>
                  <a:cubicBezTo>
                    <a:pt x="437477" y="60859"/>
                    <a:pt x="437477" y="60859"/>
                    <a:pt x="437477" y="60859"/>
                  </a:cubicBezTo>
                  <a:cubicBezTo>
                    <a:pt x="436063" y="58041"/>
                    <a:pt x="436063" y="58041"/>
                    <a:pt x="436063" y="58041"/>
                  </a:cubicBezTo>
                  <a:cubicBezTo>
                    <a:pt x="434649" y="60859"/>
                    <a:pt x="430407" y="60859"/>
                    <a:pt x="428993" y="63676"/>
                  </a:cubicBezTo>
                  <a:cubicBezTo>
                    <a:pt x="428993" y="65085"/>
                    <a:pt x="428993" y="65085"/>
                    <a:pt x="428993" y="65085"/>
                  </a:cubicBezTo>
                  <a:cubicBezTo>
                    <a:pt x="423337" y="65085"/>
                    <a:pt x="423337" y="65085"/>
                    <a:pt x="423337" y="65085"/>
                  </a:cubicBezTo>
                  <a:cubicBezTo>
                    <a:pt x="426165" y="70720"/>
                    <a:pt x="413439" y="69311"/>
                    <a:pt x="420509" y="73538"/>
                  </a:cubicBezTo>
                  <a:cubicBezTo>
                    <a:pt x="420509" y="72129"/>
                    <a:pt x="420509" y="72129"/>
                    <a:pt x="420509" y="72129"/>
                  </a:cubicBezTo>
                  <a:cubicBezTo>
                    <a:pt x="423337" y="72129"/>
                    <a:pt x="423337" y="72129"/>
                    <a:pt x="423337" y="72129"/>
                  </a:cubicBezTo>
                  <a:cubicBezTo>
                    <a:pt x="420509" y="73538"/>
                    <a:pt x="420509" y="79173"/>
                    <a:pt x="416267" y="79173"/>
                  </a:cubicBezTo>
                  <a:cubicBezTo>
                    <a:pt x="416267" y="83399"/>
                    <a:pt x="421923" y="84808"/>
                    <a:pt x="420509" y="89034"/>
                  </a:cubicBezTo>
                  <a:cubicBezTo>
                    <a:pt x="423337" y="90443"/>
                    <a:pt x="419095" y="93260"/>
                    <a:pt x="420509" y="96078"/>
                  </a:cubicBezTo>
                  <a:cubicBezTo>
                    <a:pt x="419095" y="96078"/>
                    <a:pt x="419095" y="97486"/>
                    <a:pt x="417681" y="97486"/>
                  </a:cubicBezTo>
                  <a:cubicBezTo>
                    <a:pt x="419095" y="99599"/>
                    <a:pt x="420156" y="99247"/>
                    <a:pt x="421216" y="98191"/>
                  </a:cubicBezTo>
                  <a:lnTo>
                    <a:pt x="424186" y="95232"/>
                  </a:lnTo>
                  <a:lnTo>
                    <a:pt x="423337" y="100304"/>
                  </a:lnTo>
                  <a:cubicBezTo>
                    <a:pt x="426165" y="100304"/>
                    <a:pt x="428993" y="101713"/>
                    <a:pt x="428993" y="105939"/>
                  </a:cubicBezTo>
                  <a:cubicBezTo>
                    <a:pt x="430407" y="103121"/>
                    <a:pt x="431821" y="98895"/>
                    <a:pt x="427579" y="97486"/>
                  </a:cubicBezTo>
                  <a:cubicBezTo>
                    <a:pt x="426165" y="94669"/>
                    <a:pt x="430407" y="94669"/>
                    <a:pt x="430407" y="93260"/>
                  </a:cubicBezTo>
                  <a:cubicBezTo>
                    <a:pt x="434649" y="96078"/>
                    <a:pt x="434649" y="96078"/>
                    <a:pt x="434649" y="96078"/>
                  </a:cubicBezTo>
                  <a:cubicBezTo>
                    <a:pt x="436063" y="93260"/>
                    <a:pt x="438891" y="93260"/>
                    <a:pt x="437477" y="90443"/>
                  </a:cubicBezTo>
                  <a:cubicBezTo>
                    <a:pt x="436063" y="89034"/>
                    <a:pt x="436063" y="89034"/>
                    <a:pt x="436063" y="89034"/>
                  </a:cubicBezTo>
                  <a:cubicBezTo>
                    <a:pt x="437477" y="87625"/>
                    <a:pt x="438891" y="86216"/>
                    <a:pt x="437477" y="83399"/>
                  </a:cubicBezTo>
                  <a:cubicBezTo>
                    <a:pt x="443134" y="77764"/>
                    <a:pt x="448790" y="90443"/>
                    <a:pt x="450204" y="80581"/>
                  </a:cubicBezTo>
                  <a:cubicBezTo>
                    <a:pt x="445962" y="76355"/>
                    <a:pt x="451618" y="70720"/>
                    <a:pt x="448790" y="65085"/>
                  </a:cubicBezTo>
                  <a:cubicBezTo>
                    <a:pt x="453032" y="65085"/>
                    <a:pt x="454446" y="63676"/>
                    <a:pt x="454446" y="60859"/>
                  </a:cubicBezTo>
                  <a:cubicBezTo>
                    <a:pt x="455860" y="55224"/>
                    <a:pt x="458688" y="52406"/>
                    <a:pt x="461516" y="48180"/>
                  </a:cubicBezTo>
                  <a:cubicBezTo>
                    <a:pt x="465758" y="46771"/>
                    <a:pt x="470000" y="49589"/>
                    <a:pt x="474242" y="52406"/>
                  </a:cubicBezTo>
                  <a:cubicBezTo>
                    <a:pt x="474242" y="53815"/>
                    <a:pt x="472828" y="55224"/>
                    <a:pt x="474242" y="55224"/>
                  </a:cubicBezTo>
                  <a:cubicBezTo>
                    <a:pt x="475656" y="55224"/>
                    <a:pt x="477070" y="55224"/>
                    <a:pt x="478484" y="52406"/>
                  </a:cubicBezTo>
                  <a:cubicBezTo>
                    <a:pt x="478484" y="50998"/>
                    <a:pt x="478484" y="50998"/>
                    <a:pt x="478484" y="50998"/>
                  </a:cubicBezTo>
                  <a:cubicBezTo>
                    <a:pt x="481312" y="52406"/>
                    <a:pt x="481312" y="52406"/>
                    <a:pt x="481312" y="52406"/>
                  </a:cubicBezTo>
                  <a:cubicBezTo>
                    <a:pt x="482726" y="50998"/>
                    <a:pt x="482726" y="50998"/>
                    <a:pt x="482726" y="50998"/>
                  </a:cubicBezTo>
                  <a:cubicBezTo>
                    <a:pt x="484140" y="52406"/>
                    <a:pt x="482726" y="59450"/>
                    <a:pt x="482726" y="63676"/>
                  </a:cubicBezTo>
                  <a:cubicBezTo>
                    <a:pt x="484140" y="63676"/>
                    <a:pt x="486968" y="66494"/>
                    <a:pt x="488383" y="63676"/>
                  </a:cubicBezTo>
                  <a:cubicBezTo>
                    <a:pt x="488383" y="60859"/>
                    <a:pt x="485554" y="58041"/>
                    <a:pt x="486968" y="55224"/>
                  </a:cubicBezTo>
                  <a:cubicBezTo>
                    <a:pt x="488383" y="55224"/>
                    <a:pt x="488383" y="56633"/>
                    <a:pt x="489797" y="55224"/>
                  </a:cubicBezTo>
                  <a:cubicBezTo>
                    <a:pt x="485554" y="53815"/>
                    <a:pt x="486968" y="49589"/>
                    <a:pt x="485554" y="46771"/>
                  </a:cubicBezTo>
                  <a:cubicBezTo>
                    <a:pt x="486968" y="46771"/>
                    <a:pt x="486968" y="45363"/>
                    <a:pt x="486968" y="45363"/>
                  </a:cubicBezTo>
                  <a:cubicBezTo>
                    <a:pt x="486968" y="43954"/>
                    <a:pt x="484140" y="43954"/>
                    <a:pt x="484140" y="45363"/>
                  </a:cubicBezTo>
                  <a:cubicBezTo>
                    <a:pt x="484140" y="46771"/>
                    <a:pt x="484140" y="46771"/>
                    <a:pt x="484140" y="46771"/>
                  </a:cubicBezTo>
                  <a:cubicBezTo>
                    <a:pt x="482726" y="46771"/>
                    <a:pt x="482726" y="46771"/>
                    <a:pt x="482726" y="46771"/>
                  </a:cubicBezTo>
                  <a:cubicBezTo>
                    <a:pt x="482726" y="42545"/>
                    <a:pt x="482726" y="42545"/>
                    <a:pt x="482726" y="42545"/>
                  </a:cubicBezTo>
                  <a:cubicBezTo>
                    <a:pt x="484140" y="42545"/>
                    <a:pt x="486968" y="45363"/>
                    <a:pt x="486968" y="42545"/>
                  </a:cubicBezTo>
                  <a:cubicBezTo>
                    <a:pt x="494039" y="45363"/>
                    <a:pt x="485554" y="52406"/>
                    <a:pt x="494039" y="55224"/>
                  </a:cubicBezTo>
                  <a:cubicBezTo>
                    <a:pt x="496867" y="52406"/>
                    <a:pt x="496867" y="52406"/>
                    <a:pt x="496867" y="52406"/>
                  </a:cubicBezTo>
                  <a:cubicBezTo>
                    <a:pt x="494039" y="50998"/>
                    <a:pt x="494039" y="48180"/>
                    <a:pt x="492625" y="46771"/>
                  </a:cubicBezTo>
                  <a:cubicBezTo>
                    <a:pt x="492625" y="43954"/>
                    <a:pt x="492625" y="41136"/>
                    <a:pt x="494039" y="39728"/>
                  </a:cubicBezTo>
                  <a:cubicBezTo>
                    <a:pt x="492625" y="42545"/>
                    <a:pt x="495453" y="45363"/>
                    <a:pt x="494039" y="46771"/>
                  </a:cubicBezTo>
                  <a:cubicBezTo>
                    <a:pt x="499695" y="43954"/>
                    <a:pt x="492625" y="39728"/>
                    <a:pt x="498281" y="35501"/>
                  </a:cubicBezTo>
                  <a:cubicBezTo>
                    <a:pt x="498281" y="35501"/>
                    <a:pt x="496867" y="34093"/>
                    <a:pt x="498281" y="32684"/>
                  </a:cubicBezTo>
                  <a:cubicBezTo>
                    <a:pt x="499695" y="32684"/>
                    <a:pt x="502523" y="32684"/>
                    <a:pt x="503937" y="31275"/>
                  </a:cubicBezTo>
                  <a:lnTo>
                    <a:pt x="503937" y="29866"/>
                  </a:lnTo>
                  <a:cubicBezTo>
                    <a:pt x="509593" y="31275"/>
                    <a:pt x="509593" y="36910"/>
                    <a:pt x="515249" y="36910"/>
                  </a:cubicBezTo>
                  <a:cubicBezTo>
                    <a:pt x="518077" y="38319"/>
                    <a:pt x="522319" y="42545"/>
                    <a:pt x="523733" y="36910"/>
                  </a:cubicBezTo>
                  <a:cubicBezTo>
                    <a:pt x="525147" y="39728"/>
                    <a:pt x="525147" y="39728"/>
                    <a:pt x="525147" y="39728"/>
                  </a:cubicBezTo>
                  <a:cubicBezTo>
                    <a:pt x="526561" y="39728"/>
                    <a:pt x="526561" y="39728"/>
                    <a:pt x="526561" y="39728"/>
                  </a:cubicBezTo>
                  <a:cubicBezTo>
                    <a:pt x="527975" y="41136"/>
                    <a:pt x="527975" y="43954"/>
                    <a:pt x="532217" y="43954"/>
                  </a:cubicBezTo>
                  <a:cubicBezTo>
                    <a:pt x="533632" y="43954"/>
                    <a:pt x="535046" y="42545"/>
                    <a:pt x="537874" y="43954"/>
                  </a:cubicBezTo>
                  <a:cubicBezTo>
                    <a:pt x="537874" y="46771"/>
                    <a:pt x="533632" y="45363"/>
                    <a:pt x="533632" y="46771"/>
                  </a:cubicBezTo>
                  <a:cubicBezTo>
                    <a:pt x="532217" y="45363"/>
                    <a:pt x="530803" y="45363"/>
                    <a:pt x="529389" y="43954"/>
                  </a:cubicBezTo>
                  <a:cubicBezTo>
                    <a:pt x="526561" y="48180"/>
                    <a:pt x="527975" y="53815"/>
                    <a:pt x="522319" y="56633"/>
                  </a:cubicBezTo>
                  <a:cubicBezTo>
                    <a:pt x="522319" y="59450"/>
                    <a:pt x="519491" y="60859"/>
                    <a:pt x="516663" y="62268"/>
                  </a:cubicBezTo>
                  <a:cubicBezTo>
                    <a:pt x="516663" y="65085"/>
                    <a:pt x="519491" y="63676"/>
                    <a:pt x="520905" y="65085"/>
                  </a:cubicBezTo>
                  <a:cubicBezTo>
                    <a:pt x="520905" y="67903"/>
                    <a:pt x="515249" y="67903"/>
                    <a:pt x="518077" y="69311"/>
                  </a:cubicBezTo>
                  <a:cubicBezTo>
                    <a:pt x="519491" y="69311"/>
                    <a:pt x="519491" y="69311"/>
                    <a:pt x="519491" y="69311"/>
                  </a:cubicBezTo>
                  <a:cubicBezTo>
                    <a:pt x="522319" y="72129"/>
                    <a:pt x="516663" y="74946"/>
                    <a:pt x="518077" y="76355"/>
                  </a:cubicBezTo>
                  <a:cubicBezTo>
                    <a:pt x="520905" y="74946"/>
                    <a:pt x="523733" y="76355"/>
                    <a:pt x="523733" y="72129"/>
                  </a:cubicBezTo>
                  <a:cubicBezTo>
                    <a:pt x="525147" y="69311"/>
                    <a:pt x="522319" y="66494"/>
                    <a:pt x="525147" y="65085"/>
                  </a:cubicBezTo>
                  <a:cubicBezTo>
                    <a:pt x="529389" y="67903"/>
                    <a:pt x="529389" y="62268"/>
                    <a:pt x="530803" y="60859"/>
                  </a:cubicBezTo>
                  <a:cubicBezTo>
                    <a:pt x="529389" y="58041"/>
                    <a:pt x="529389" y="58041"/>
                    <a:pt x="529389" y="58041"/>
                  </a:cubicBezTo>
                  <a:cubicBezTo>
                    <a:pt x="530803" y="58041"/>
                    <a:pt x="530803" y="58041"/>
                    <a:pt x="532217" y="58041"/>
                  </a:cubicBezTo>
                  <a:cubicBezTo>
                    <a:pt x="532217" y="60859"/>
                    <a:pt x="529389" y="62268"/>
                    <a:pt x="532217" y="63676"/>
                  </a:cubicBezTo>
                  <a:cubicBezTo>
                    <a:pt x="535046" y="63676"/>
                    <a:pt x="533632" y="60859"/>
                    <a:pt x="535046" y="58041"/>
                  </a:cubicBezTo>
                  <a:cubicBezTo>
                    <a:pt x="530803" y="53815"/>
                    <a:pt x="530803" y="53815"/>
                    <a:pt x="530803" y="53815"/>
                  </a:cubicBezTo>
                  <a:cubicBezTo>
                    <a:pt x="529389" y="52406"/>
                    <a:pt x="532217" y="50998"/>
                    <a:pt x="533632" y="52406"/>
                  </a:cubicBezTo>
                  <a:cubicBezTo>
                    <a:pt x="535046" y="53815"/>
                    <a:pt x="533632" y="55224"/>
                    <a:pt x="535046" y="55224"/>
                  </a:cubicBezTo>
                  <a:cubicBezTo>
                    <a:pt x="536460" y="55224"/>
                    <a:pt x="537874" y="55224"/>
                    <a:pt x="537874" y="55224"/>
                  </a:cubicBezTo>
                  <a:cubicBezTo>
                    <a:pt x="539288" y="52406"/>
                    <a:pt x="536460" y="52406"/>
                    <a:pt x="535046" y="50998"/>
                  </a:cubicBezTo>
                  <a:cubicBezTo>
                    <a:pt x="537874" y="50998"/>
                    <a:pt x="539288" y="53815"/>
                    <a:pt x="542116" y="50998"/>
                  </a:cubicBezTo>
                  <a:cubicBezTo>
                    <a:pt x="539288" y="52406"/>
                    <a:pt x="544944" y="55224"/>
                    <a:pt x="543530" y="58041"/>
                  </a:cubicBezTo>
                  <a:cubicBezTo>
                    <a:pt x="546358" y="55224"/>
                    <a:pt x="547772" y="53815"/>
                    <a:pt x="548479" y="53111"/>
                  </a:cubicBezTo>
                  <a:lnTo>
                    <a:pt x="548715" y="52876"/>
                  </a:lnTo>
                  <a:lnTo>
                    <a:pt x="550165" y="54032"/>
                  </a:lnTo>
                  <a:lnTo>
                    <a:pt x="551307" y="55928"/>
                  </a:lnTo>
                  <a:cubicBezTo>
                    <a:pt x="550953" y="57689"/>
                    <a:pt x="550600" y="59450"/>
                    <a:pt x="553428" y="59450"/>
                  </a:cubicBezTo>
                  <a:cubicBezTo>
                    <a:pt x="553428" y="63676"/>
                    <a:pt x="549186" y="62268"/>
                    <a:pt x="547772" y="65085"/>
                  </a:cubicBezTo>
                  <a:cubicBezTo>
                    <a:pt x="550600" y="69311"/>
                    <a:pt x="549186" y="72129"/>
                    <a:pt x="546358" y="76355"/>
                  </a:cubicBezTo>
                  <a:cubicBezTo>
                    <a:pt x="544944" y="73538"/>
                    <a:pt x="544944" y="73538"/>
                    <a:pt x="544944" y="73538"/>
                  </a:cubicBezTo>
                  <a:cubicBezTo>
                    <a:pt x="542116" y="73538"/>
                    <a:pt x="543530" y="77764"/>
                    <a:pt x="540702" y="77764"/>
                  </a:cubicBezTo>
                  <a:cubicBezTo>
                    <a:pt x="540702" y="76355"/>
                    <a:pt x="543530" y="74946"/>
                    <a:pt x="540702" y="73538"/>
                  </a:cubicBezTo>
                  <a:cubicBezTo>
                    <a:pt x="539288" y="73538"/>
                    <a:pt x="537874" y="76355"/>
                    <a:pt x="537874" y="77764"/>
                  </a:cubicBezTo>
                  <a:cubicBezTo>
                    <a:pt x="537874" y="80581"/>
                    <a:pt x="542116" y="81990"/>
                    <a:pt x="540702" y="84808"/>
                  </a:cubicBezTo>
                  <a:cubicBezTo>
                    <a:pt x="544944" y="84808"/>
                    <a:pt x="540702" y="79173"/>
                    <a:pt x="544944" y="80581"/>
                  </a:cubicBezTo>
                  <a:cubicBezTo>
                    <a:pt x="543530" y="84808"/>
                    <a:pt x="547772" y="87625"/>
                    <a:pt x="546358" y="90443"/>
                  </a:cubicBezTo>
                  <a:cubicBezTo>
                    <a:pt x="549186" y="90443"/>
                    <a:pt x="549186" y="96078"/>
                    <a:pt x="553428" y="94669"/>
                  </a:cubicBezTo>
                  <a:cubicBezTo>
                    <a:pt x="553428" y="93260"/>
                    <a:pt x="554842" y="91851"/>
                    <a:pt x="553428" y="90443"/>
                  </a:cubicBezTo>
                  <a:cubicBezTo>
                    <a:pt x="549186" y="87625"/>
                    <a:pt x="549186" y="87625"/>
                    <a:pt x="549186" y="87625"/>
                  </a:cubicBezTo>
                  <a:cubicBezTo>
                    <a:pt x="549186" y="83399"/>
                    <a:pt x="556256" y="86216"/>
                    <a:pt x="554842" y="80581"/>
                  </a:cubicBezTo>
                  <a:lnTo>
                    <a:pt x="552297" y="78891"/>
                  </a:lnTo>
                  <a:lnTo>
                    <a:pt x="554842" y="76355"/>
                  </a:lnTo>
                  <a:cubicBezTo>
                    <a:pt x="556256" y="73538"/>
                    <a:pt x="552014" y="69311"/>
                    <a:pt x="552014" y="69311"/>
                  </a:cubicBezTo>
                  <a:cubicBezTo>
                    <a:pt x="559084" y="73538"/>
                    <a:pt x="556256" y="62268"/>
                    <a:pt x="561912" y="67903"/>
                  </a:cubicBezTo>
                  <a:cubicBezTo>
                    <a:pt x="563326" y="66494"/>
                    <a:pt x="564740" y="67903"/>
                    <a:pt x="564740" y="67903"/>
                  </a:cubicBezTo>
                  <a:cubicBezTo>
                    <a:pt x="566154" y="69311"/>
                    <a:pt x="566154" y="70720"/>
                    <a:pt x="566154" y="72129"/>
                  </a:cubicBezTo>
                  <a:cubicBezTo>
                    <a:pt x="563326" y="73538"/>
                    <a:pt x="563326" y="69311"/>
                    <a:pt x="560498" y="70720"/>
                  </a:cubicBezTo>
                  <a:cubicBezTo>
                    <a:pt x="561912" y="73538"/>
                    <a:pt x="560498" y="76355"/>
                    <a:pt x="561912" y="79173"/>
                  </a:cubicBezTo>
                  <a:cubicBezTo>
                    <a:pt x="563326" y="77764"/>
                    <a:pt x="564740" y="77764"/>
                    <a:pt x="566154" y="77764"/>
                  </a:cubicBezTo>
                  <a:cubicBezTo>
                    <a:pt x="564740" y="81990"/>
                    <a:pt x="563326" y="86216"/>
                    <a:pt x="563326" y="89034"/>
                  </a:cubicBezTo>
                  <a:cubicBezTo>
                    <a:pt x="564740" y="90443"/>
                    <a:pt x="566154" y="93260"/>
                    <a:pt x="564740" y="94669"/>
                  </a:cubicBezTo>
                  <a:cubicBezTo>
                    <a:pt x="561912" y="93260"/>
                    <a:pt x="559084" y="96078"/>
                    <a:pt x="560498" y="98895"/>
                  </a:cubicBezTo>
                  <a:cubicBezTo>
                    <a:pt x="559084" y="103121"/>
                    <a:pt x="563326" y="98895"/>
                    <a:pt x="564740" y="101713"/>
                  </a:cubicBezTo>
                  <a:cubicBezTo>
                    <a:pt x="564740" y="100304"/>
                    <a:pt x="564740" y="100304"/>
                    <a:pt x="564740" y="100304"/>
                  </a:cubicBezTo>
                  <a:cubicBezTo>
                    <a:pt x="564740" y="98895"/>
                    <a:pt x="564740" y="98895"/>
                    <a:pt x="564740" y="97486"/>
                  </a:cubicBezTo>
                  <a:cubicBezTo>
                    <a:pt x="564740" y="96078"/>
                    <a:pt x="564740" y="97486"/>
                    <a:pt x="566154" y="97486"/>
                  </a:cubicBezTo>
                  <a:cubicBezTo>
                    <a:pt x="564740" y="98895"/>
                    <a:pt x="567568" y="100304"/>
                    <a:pt x="568982" y="101713"/>
                  </a:cubicBezTo>
                  <a:cubicBezTo>
                    <a:pt x="574638" y="98895"/>
                    <a:pt x="564740" y="93260"/>
                    <a:pt x="571810" y="89034"/>
                  </a:cubicBezTo>
                  <a:cubicBezTo>
                    <a:pt x="573224" y="91851"/>
                    <a:pt x="573224" y="91851"/>
                    <a:pt x="573224" y="91851"/>
                  </a:cubicBezTo>
                  <a:cubicBezTo>
                    <a:pt x="574638" y="90443"/>
                    <a:pt x="574638" y="90443"/>
                    <a:pt x="574638" y="90443"/>
                  </a:cubicBezTo>
                  <a:cubicBezTo>
                    <a:pt x="573224" y="87625"/>
                    <a:pt x="570396" y="87625"/>
                    <a:pt x="571810" y="84808"/>
                  </a:cubicBezTo>
                  <a:cubicBezTo>
                    <a:pt x="574638" y="87625"/>
                    <a:pt x="577467" y="90443"/>
                    <a:pt x="580295" y="94669"/>
                  </a:cubicBezTo>
                  <a:cubicBezTo>
                    <a:pt x="581709" y="94669"/>
                    <a:pt x="583123" y="93260"/>
                    <a:pt x="583123" y="90443"/>
                  </a:cubicBezTo>
                  <a:cubicBezTo>
                    <a:pt x="584537" y="87625"/>
                    <a:pt x="576052" y="86216"/>
                    <a:pt x="581709" y="83399"/>
                  </a:cubicBezTo>
                  <a:cubicBezTo>
                    <a:pt x="587365" y="84808"/>
                    <a:pt x="581709" y="90443"/>
                    <a:pt x="585951" y="93260"/>
                  </a:cubicBezTo>
                  <a:cubicBezTo>
                    <a:pt x="585951" y="94669"/>
                    <a:pt x="588779" y="98895"/>
                    <a:pt x="585951" y="100304"/>
                  </a:cubicBezTo>
                  <a:cubicBezTo>
                    <a:pt x="583123" y="98895"/>
                    <a:pt x="583123" y="98895"/>
                    <a:pt x="583123" y="98895"/>
                  </a:cubicBezTo>
                  <a:cubicBezTo>
                    <a:pt x="580295" y="101713"/>
                    <a:pt x="581709" y="104530"/>
                    <a:pt x="581709" y="105939"/>
                  </a:cubicBezTo>
                  <a:cubicBezTo>
                    <a:pt x="584537" y="105939"/>
                    <a:pt x="583123" y="110165"/>
                    <a:pt x="585951" y="108756"/>
                  </a:cubicBezTo>
                  <a:cubicBezTo>
                    <a:pt x="587365" y="105939"/>
                    <a:pt x="587365" y="105939"/>
                    <a:pt x="587365" y="105939"/>
                  </a:cubicBezTo>
                  <a:cubicBezTo>
                    <a:pt x="588779" y="108756"/>
                    <a:pt x="593021" y="104530"/>
                    <a:pt x="594435" y="104530"/>
                  </a:cubicBezTo>
                  <a:cubicBezTo>
                    <a:pt x="595849" y="105939"/>
                    <a:pt x="595849" y="110165"/>
                    <a:pt x="597263" y="108756"/>
                  </a:cubicBezTo>
                  <a:cubicBezTo>
                    <a:pt x="598677" y="110165"/>
                    <a:pt x="598677" y="110165"/>
                    <a:pt x="598677" y="110165"/>
                  </a:cubicBezTo>
                  <a:cubicBezTo>
                    <a:pt x="593021" y="111574"/>
                    <a:pt x="598677" y="114391"/>
                    <a:pt x="597263" y="117209"/>
                  </a:cubicBezTo>
                  <a:cubicBezTo>
                    <a:pt x="601505" y="118618"/>
                    <a:pt x="598677" y="124253"/>
                    <a:pt x="602919" y="125661"/>
                  </a:cubicBezTo>
                  <a:cubicBezTo>
                    <a:pt x="607161" y="121435"/>
                    <a:pt x="604333" y="118618"/>
                    <a:pt x="604333" y="114391"/>
                  </a:cubicBezTo>
                  <a:cubicBezTo>
                    <a:pt x="602919" y="112983"/>
                    <a:pt x="601505" y="112983"/>
                    <a:pt x="601505" y="110165"/>
                  </a:cubicBezTo>
                  <a:cubicBezTo>
                    <a:pt x="601505" y="110165"/>
                    <a:pt x="602919" y="110165"/>
                    <a:pt x="602919" y="108756"/>
                  </a:cubicBezTo>
                  <a:cubicBezTo>
                    <a:pt x="602919" y="105939"/>
                    <a:pt x="594435" y="108756"/>
                    <a:pt x="598677" y="105939"/>
                  </a:cubicBezTo>
                  <a:cubicBezTo>
                    <a:pt x="600091" y="104530"/>
                    <a:pt x="600091" y="104530"/>
                    <a:pt x="600091" y="104530"/>
                  </a:cubicBezTo>
                  <a:cubicBezTo>
                    <a:pt x="594435" y="103121"/>
                    <a:pt x="601505" y="97486"/>
                    <a:pt x="597263" y="96078"/>
                  </a:cubicBezTo>
                  <a:cubicBezTo>
                    <a:pt x="597263" y="91851"/>
                    <a:pt x="598677" y="90443"/>
                    <a:pt x="600091" y="89034"/>
                  </a:cubicBezTo>
                  <a:cubicBezTo>
                    <a:pt x="595849" y="83399"/>
                    <a:pt x="595849" y="83399"/>
                    <a:pt x="595849" y="83399"/>
                  </a:cubicBezTo>
                  <a:cubicBezTo>
                    <a:pt x="595849" y="83399"/>
                    <a:pt x="594435" y="84808"/>
                    <a:pt x="594435" y="84808"/>
                  </a:cubicBezTo>
                  <a:cubicBezTo>
                    <a:pt x="597263" y="87625"/>
                    <a:pt x="597263" y="87625"/>
                    <a:pt x="597263" y="87625"/>
                  </a:cubicBezTo>
                  <a:cubicBezTo>
                    <a:pt x="591607" y="89034"/>
                    <a:pt x="597263" y="94669"/>
                    <a:pt x="594435" y="97486"/>
                  </a:cubicBezTo>
                  <a:cubicBezTo>
                    <a:pt x="591607" y="97486"/>
                    <a:pt x="591607" y="93260"/>
                    <a:pt x="588779" y="90443"/>
                  </a:cubicBezTo>
                  <a:cubicBezTo>
                    <a:pt x="590193" y="86216"/>
                    <a:pt x="591607" y="83399"/>
                    <a:pt x="587365" y="80581"/>
                  </a:cubicBezTo>
                  <a:cubicBezTo>
                    <a:pt x="587365" y="79173"/>
                    <a:pt x="588779" y="77764"/>
                    <a:pt x="587365" y="76355"/>
                  </a:cubicBezTo>
                  <a:cubicBezTo>
                    <a:pt x="583123" y="76355"/>
                    <a:pt x="581709" y="80581"/>
                    <a:pt x="578881" y="77764"/>
                  </a:cubicBezTo>
                  <a:cubicBezTo>
                    <a:pt x="577467" y="76355"/>
                    <a:pt x="577467" y="76355"/>
                    <a:pt x="577467" y="76355"/>
                  </a:cubicBezTo>
                  <a:cubicBezTo>
                    <a:pt x="576052" y="76355"/>
                    <a:pt x="571810" y="77764"/>
                    <a:pt x="570396" y="73538"/>
                  </a:cubicBezTo>
                  <a:cubicBezTo>
                    <a:pt x="570396" y="72129"/>
                    <a:pt x="567568" y="69311"/>
                    <a:pt x="566154" y="67903"/>
                  </a:cubicBezTo>
                  <a:cubicBezTo>
                    <a:pt x="570396" y="66494"/>
                    <a:pt x="567568" y="62268"/>
                    <a:pt x="567568" y="60859"/>
                  </a:cubicBezTo>
                  <a:cubicBezTo>
                    <a:pt x="564740" y="53815"/>
                    <a:pt x="561912" y="63676"/>
                    <a:pt x="559084" y="62268"/>
                  </a:cubicBezTo>
                  <a:cubicBezTo>
                    <a:pt x="559084" y="58041"/>
                    <a:pt x="557670" y="56633"/>
                    <a:pt x="556256" y="55224"/>
                  </a:cubicBezTo>
                  <a:cubicBezTo>
                    <a:pt x="554842" y="53815"/>
                    <a:pt x="554842" y="55224"/>
                    <a:pt x="553428" y="56633"/>
                  </a:cubicBezTo>
                  <a:lnTo>
                    <a:pt x="550165" y="54032"/>
                  </a:lnTo>
                  <a:lnTo>
                    <a:pt x="549186" y="52406"/>
                  </a:lnTo>
                  <a:lnTo>
                    <a:pt x="548715" y="52876"/>
                  </a:lnTo>
                  <a:lnTo>
                    <a:pt x="546358" y="50998"/>
                  </a:lnTo>
                  <a:cubicBezTo>
                    <a:pt x="546358" y="50998"/>
                    <a:pt x="544944" y="50998"/>
                    <a:pt x="544944" y="50998"/>
                  </a:cubicBezTo>
                  <a:cubicBezTo>
                    <a:pt x="544944" y="49589"/>
                    <a:pt x="546358" y="43954"/>
                    <a:pt x="542116" y="45363"/>
                  </a:cubicBezTo>
                  <a:cubicBezTo>
                    <a:pt x="542116" y="43954"/>
                    <a:pt x="543530" y="42545"/>
                    <a:pt x="543530" y="42545"/>
                  </a:cubicBezTo>
                  <a:cubicBezTo>
                    <a:pt x="546358" y="43954"/>
                    <a:pt x="546358" y="43954"/>
                    <a:pt x="546358" y="43954"/>
                  </a:cubicBezTo>
                  <a:cubicBezTo>
                    <a:pt x="546358" y="41136"/>
                    <a:pt x="549186" y="38319"/>
                    <a:pt x="546358" y="35501"/>
                  </a:cubicBezTo>
                  <a:cubicBezTo>
                    <a:pt x="546358" y="34093"/>
                    <a:pt x="546358" y="34093"/>
                    <a:pt x="546358" y="34093"/>
                  </a:cubicBezTo>
                  <a:cubicBezTo>
                    <a:pt x="543530" y="34093"/>
                    <a:pt x="544944" y="38319"/>
                    <a:pt x="542116" y="36910"/>
                  </a:cubicBezTo>
                  <a:cubicBezTo>
                    <a:pt x="543530" y="34093"/>
                    <a:pt x="547772" y="31275"/>
                    <a:pt x="549186" y="27049"/>
                  </a:cubicBezTo>
                  <a:cubicBezTo>
                    <a:pt x="550600" y="24231"/>
                    <a:pt x="544944" y="22823"/>
                    <a:pt x="547772" y="20005"/>
                  </a:cubicBezTo>
                  <a:cubicBezTo>
                    <a:pt x="546358" y="17188"/>
                    <a:pt x="546358" y="17188"/>
                    <a:pt x="546358" y="17188"/>
                  </a:cubicBezTo>
                  <a:cubicBezTo>
                    <a:pt x="550600" y="18596"/>
                    <a:pt x="549186" y="12961"/>
                    <a:pt x="552014" y="12961"/>
                  </a:cubicBezTo>
                  <a:cubicBezTo>
                    <a:pt x="554842" y="15779"/>
                    <a:pt x="550600" y="22823"/>
                    <a:pt x="557670" y="21414"/>
                  </a:cubicBezTo>
                  <a:cubicBezTo>
                    <a:pt x="557670" y="22823"/>
                    <a:pt x="559084" y="20005"/>
                    <a:pt x="560498" y="21414"/>
                  </a:cubicBezTo>
                  <a:cubicBezTo>
                    <a:pt x="554842" y="24231"/>
                    <a:pt x="566154" y="27049"/>
                    <a:pt x="560498" y="29866"/>
                  </a:cubicBezTo>
                  <a:cubicBezTo>
                    <a:pt x="557670" y="35501"/>
                    <a:pt x="557670" y="35501"/>
                    <a:pt x="557670" y="35501"/>
                  </a:cubicBezTo>
                  <a:cubicBezTo>
                    <a:pt x="554842" y="32684"/>
                    <a:pt x="557670" y="27049"/>
                    <a:pt x="553428" y="28458"/>
                  </a:cubicBezTo>
                  <a:cubicBezTo>
                    <a:pt x="552014" y="31275"/>
                    <a:pt x="553428" y="35501"/>
                    <a:pt x="554842" y="36910"/>
                  </a:cubicBezTo>
                  <a:cubicBezTo>
                    <a:pt x="560498" y="41136"/>
                    <a:pt x="549186" y="48180"/>
                    <a:pt x="557670" y="50998"/>
                  </a:cubicBezTo>
                  <a:cubicBezTo>
                    <a:pt x="557670" y="46771"/>
                    <a:pt x="564740" y="42545"/>
                    <a:pt x="559084" y="39728"/>
                  </a:cubicBezTo>
                  <a:cubicBezTo>
                    <a:pt x="560498" y="32684"/>
                    <a:pt x="568982" y="41136"/>
                    <a:pt x="571810" y="35501"/>
                  </a:cubicBezTo>
                  <a:cubicBezTo>
                    <a:pt x="571810" y="35501"/>
                    <a:pt x="573224" y="34093"/>
                    <a:pt x="573224" y="35501"/>
                  </a:cubicBezTo>
                  <a:cubicBezTo>
                    <a:pt x="564740" y="38319"/>
                    <a:pt x="574638" y="45363"/>
                    <a:pt x="568982" y="50998"/>
                  </a:cubicBezTo>
                  <a:cubicBezTo>
                    <a:pt x="568982" y="48180"/>
                    <a:pt x="566154" y="46771"/>
                    <a:pt x="564740" y="45363"/>
                  </a:cubicBezTo>
                  <a:cubicBezTo>
                    <a:pt x="563326" y="45363"/>
                    <a:pt x="563326" y="46771"/>
                    <a:pt x="561912" y="46771"/>
                  </a:cubicBezTo>
                  <a:cubicBezTo>
                    <a:pt x="564740" y="48180"/>
                    <a:pt x="564740" y="53815"/>
                    <a:pt x="568982" y="52406"/>
                  </a:cubicBezTo>
                  <a:cubicBezTo>
                    <a:pt x="568982" y="56633"/>
                    <a:pt x="578881" y="53815"/>
                    <a:pt x="576052" y="60859"/>
                  </a:cubicBezTo>
                  <a:cubicBezTo>
                    <a:pt x="576052" y="63676"/>
                    <a:pt x="578881" y="63676"/>
                    <a:pt x="580295" y="65085"/>
                  </a:cubicBezTo>
                  <a:cubicBezTo>
                    <a:pt x="581709" y="63676"/>
                    <a:pt x="580295" y="58041"/>
                    <a:pt x="584537" y="58041"/>
                  </a:cubicBezTo>
                  <a:cubicBezTo>
                    <a:pt x="587365" y="65085"/>
                    <a:pt x="593021" y="60859"/>
                    <a:pt x="595849" y="65085"/>
                  </a:cubicBezTo>
                  <a:cubicBezTo>
                    <a:pt x="601505" y="66494"/>
                    <a:pt x="604333" y="76355"/>
                    <a:pt x="612817" y="74946"/>
                  </a:cubicBezTo>
                  <a:cubicBezTo>
                    <a:pt x="614231" y="73538"/>
                    <a:pt x="617059" y="76355"/>
                    <a:pt x="618473" y="76355"/>
                  </a:cubicBezTo>
                  <a:cubicBezTo>
                    <a:pt x="618473" y="81990"/>
                    <a:pt x="625544" y="77764"/>
                    <a:pt x="628372" y="77764"/>
                  </a:cubicBezTo>
                  <a:cubicBezTo>
                    <a:pt x="629786" y="77764"/>
                    <a:pt x="629786" y="77764"/>
                    <a:pt x="631200" y="77764"/>
                  </a:cubicBezTo>
                  <a:cubicBezTo>
                    <a:pt x="631200" y="80581"/>
                    <a:pt x="631200" y="80581"/>
                    <a:pt x="631200" y="80581"/>
                  </a:cubicBezTo>
                  <a:cubicBezTo>
                    <a:pt x="635442" y="79173"/>
                    <a:pt x="635442" y="79173"/>
                    <a:pt x="635442" y="79173"/>
                  </a:cubicBezTo>
                  <a:cubicBezTo>
                    <a:pt x="634028" y="81990"/>
                    <a:pt x="634028" y="89034"/>
                    <a:pt x="639684" y="89034"/>
                  </a:cubicBezTo>
                  <a:cubicBezTo>
                    <a:pt x="641098" y="90443"/>
                    <a:pt x="642512" y="89034"/>
                    <a:pt x="643926" y="87625"/>
                  </a:cubicBezTo>
                  <a:cubicBezTo>
                    <a:pt x="643926" y="84808"/>
                    <a:pt x="641098" y="83399"/>
                    <a:pt x="643926" y="80581"/>
                  </a:cubicBezTo>
                  <a:cubicBezTo>
                    <a:pt x="638270" y="77764"/>
                    <a:pt x="642512" y="70720"/>
                    <a:pt x="641098" y="67903"/>
                  </a:cubicBezTo>
                  <a:cubicBezTo>
                    <a:pt x="636856" y="67903"/>
                    <a:pt x="639684" y="73538"/>
                    <a:pt x="635442" y="73538"/>
                  </a:cubicBezTo>
                  <a:cubicBezTo>
                    <a:pt x="635442" y="69311"/>
                    <a:pt x="634028" y="66494"/>
                    <a:pt x="638270" y="63676"/>
                  </a:cubicBezTo>
                  <a:cubicBezTo>
                    <a:pt x="646754" y="63676"/>
                    <a:pt x="641098" y="73538"/>
                    <a:pt x="643926" y="77764"/>
                  </a:cubicBezTo>
                  <a:cubicBezTo>
                    <a:pt x="645340" y="77764"/>
                    <a:pt x="645340" y="77764"/>
                    <a:pt x="645340" y="77764"/>
                  </a:cubicBezTo>
                  <a:cubicBezTo>
                    <a:pt x="646754" y="72129"/>
                    <a:pt x="646754" y="72129"/>
                    <a:pt x="646754" y="72129"/>
                  </a:cubicBezTo>
                  <a:cubicBezTo>
                    <a:pt x="650996" y="70720"/>
                    <a:pt x="648168" y="77764"/>
                    <a:pt x="653824" y="76355"/>
                  </a:cubicBezTo>
                  <a:cubicBezTo>
                    <a:pt x="652410" y="76355"/>
                    <a:pt x="650996" y="73538"/>
                    <a:pt x="650996" y="72129"/>
                  </a:cubicBezTo>
                  <a:cubicBezTo>
                    <a:pt x="653824" y="72129"/>
                    <a:pt x="656652" y="72129"/>
                    <a:pt x="658066" y="74946"/>
                  </a:cubicBezTo>
                  <a:cubicBezTo>
                    <a:pt x="658066" y="72129"/>
                    <a:pt x="658066" y="69311"/>
                    <a:pt x="658066" y="65085"/>
                  </a:cubicBezTo>
                  <a:cubicBezTo>
                    <a:pt x="655238" y="60859"/>
                    <a:pt x="652410" y="53815"/>
                    <a:pt x="646754" y="55224"/>
                  </a:cubicBezTo>
                  <a:cubicBezTo>
                    <a:pt x="646754" y="53815"/>
                    <a:pt x="646754" y="53815"/>
                    <a:pt x="646754" y="53815"/>
                  </a:cubicBezTo>
                  <a:cubicBezTo>
                    <a:pt x="648168" y="53815"/>
                    <a:pt x="649582" y="53815"/>
                    <a:pt x="649582" y="55224"/>
                  </a:cubicBezTo>
                  <a:cubicBezTo>
                    <a:pt x="655238" y="49589"/>
                    <a:pt x="655238" y="49589"/>
                    <a:pt x="655238" y="49589"/>
                  </a:cubicBezTo>
                  <a:cubicBezTo>
                    <a:pt x="653824" y="46771"/>
                    <a:pt x="653824" y="46771"/>
                    <a:pt x="653824" y="46771"/>
                  </a:cubicBezTo>
                  <a:cubicBezTo>
                    <a:pt x="660894" y="45363"/>
                    <a:pt x="660894" y="55224"/>
                    <a:pt x="663722" y="59450"/>
                  </a:cubicBezTo>
                  <a:cubicBezTo>
                    <a:pt x="665136" y="60859"/>
                    <a:pt x="666551" y="62268"/>
                    <a:pt x="669379" y="60859"/>
                  </a:cubicBezTo>
                  <a:cubicBezTo>
                    <a:pt x="672207" y="63676"/>
                    <a:pt x="670793" y="67903"/>
                    <a:pt x="673621" y="69311"/>
                  </a:cubicBezTo>
                  <a:cubicBezTo>
                    <a:pt x="675035" y="66494"/>
                    <a:pt x="675035" y="62268"/>
                    <a:pt x="679277" y="62268"/>
                  </a:cubicBezTo>
                  <a:cubicBezTo>
                    <a:pt x="682105" y="66494"/>
                    <a:pt x="682105" y="66494"/>
                    <a:pt x="682105" y="66494"/>
                  </a:cubicBezTo>
                  <a:cubicBezTo>
                    <a:pt x="682105" y="63676"/>
                    <a:pt x="686347" y="60859"/>
                    <a:pt x="686347" y="58041"/>
                  </a:cubicBezTo>
                  <a:cubicBezTo>
                    <a:pt x="686347" y="56633"/>
                    <a:pt x="684933" y="56633"/>
                    <a:pt x="684933" y="55224"/>
                  </a:cubicBezTo>
                  <a:cubicBezTo>
                    <a:pt x="686347" y="53815"/>
                    <a:pt x="686347" y="53815"/>
                    <a:pt x="687761" y="53815"/>
                  </a:cubicBezTo>
                  <a:cubicBezTo>
                    <a:pt x="689175" y="58041"/>
                    <a:pt x="689175" y="58041"/>
                    <a:pt x="689175" y="58041"/>
                  </a:cubicBezTo>
                  <a:cubicBezTo>
                    <a:pt x="692003" y="53815"/>
                    <a:pt x="699073" y="58041"/>
                    <a:pt x="699073" y="52406"/>
                  </a:cubicBezTo>
                  <a:cubicBezTo>
                    <a:pt x="701901" y="49589"/>
                    <a:pt x="701901" y="49589"/>
                    <a:pt x="701901" y="49589"/>
                  </a:cubicBezTo>
                  <a:cubicBezTo>
                    <a:pt x="703315" y="52406"/>
                    <a:pt x="696245" y="56633"/>
                    <a:pt x="701901" y="60859"/>
                  </a:cubicBezTo>
                  <a:cubicBezTo>
                    <a:pt x="700487" y="65085"/>
                    <a:pt x="701901" y="66494"/>
                    <a:pt x="706143" y="67903"/>
                  </a:cubicBezTo>
                  <a:cubicBezTo>
                    <a:pt x="706143" y="66494"/>
                    <a:pt x="706143" y="67903"/>
                    <a:pt x="707557" y="67903"/>
                  </a:cubicBezTo>
                  <a:cubicBezTo>
                    <a:pt x="707557" y="67903"/>
                    <a:pt x="707557" y="69311"/>
                    <a:pt x="708971" y="70720"/>
                  </a:cubicBezTo>
                  <a:cubicBezTo>
                    <a:pt x="708971" y="69311"/>
                    <a:pt x="710385" y="67903"/>
                    <a:pt x="711800" y="66494"/>
                  </a:cubicBezTo>
                  <a:cubicBezTo>
                    <a:pt x="711800" y="69311"/>
                    <a:pt x="714628" y="69311"/>
                    <a:pt x="714628" y="72129"/>
                  </a:cubicBezTo>
                  <a:cubicBezTo>
                    <a:pt x="716042" y="70720"/>
                    <a:pt x="717456" y="67903"/>
                    <a:pt x="716042" y="66494"/>
                  </a:cubicBezTo>
                  <a:cubicBezTo>
                    <a:pt x="711800" y="65085"/>
                    <a:pt x="716042" y="60859"/>
                    <a:pt x="714628" y="58041"/>
                  </a:cubicBezTo>
                  <a:cubicBezTo>
                    <a:pt x="714628" y="55224"/>
                    <a:pt x="708971" y="52406"/>
                    <a:pt x="710385" y="48180"/>
                  </a:cubicBezTo>
                  <a:cubicBezTo>
                    <a:pt x="713214" y="50998"/>
                    <a:pt x="711800" y="45363"/>
                    <a:pt x="714628" y="46771"/>
                  </a:cubicBezTo>
                  <a:cubicBezTo>
                    <a:pt x="717456" y="43954"/>
                    <a:pt x="717456" y="42545"/>
                    <a:pt x="716042" y="39728"/>
                  </a:cubicBezTo>
                  <a:cubicBezTo>
                    <a:pt x="714628" y="38319"/>
                    <a:pt x="713214" y="38319"/>
                    <a:pt x="713214" y="39728"/>
                  </a:cubicBezTo>
                  <a:cubicBezTo>
                    <a:pt x="711800" y="39728"/>
                    <a:pt x="711800" y="38319"/>
                    <a:pt x="711800" y="38319"/>
                  </a:cubicBezTo>
                  <a:cubicBezTo>
                    <a:pt x="716042" y="39728"/>
                    <a:pt x="716042" y="34093"/>
                    <a:pt x="718870" y="35501"/>
                  </a:cubicBezTo>
                  <a:cubicBezTo>
                    <a:pt x="720284" y="32684"/>
                    <a:pt x="718870" y="28458"/>
                    <a:pt x="718870" y="25640"/>
                  </a:cubicBezTo>
                  <a:cubicBezTo>
                    <a:pt x="716042" y="24231"/>
                    <a:pt x="716042" y="24231"/>
                    <a:pt x="716042" y="24231"/>
                  </a:cubicBezTo>
                  <a:cubicBezTo>
                    <a:pt x="714628" y="20005"/>
                    <a:pt x="720284" y="21414"/>
                    <a:pt x="723112" y="21414"/>
                  </a:cubicBezTo>
                  <a:cubicBezTo>
                    <a:pt x="724526" y="24231"/>
                    <a:pt x="718870" y="24231"/>
                    <a:pt x="720284" y="28458"/>
                  </a:cubicBezTo>
                  <a:cubicBezTo>
                    <a:pt x="723112" y="28458"/>
                    <a:pt x="723112" y="28458"/>
                    <a:pt x="723112" y="28458"/>
                  </a:cubicBezTo>
                  <a:cubicBezTo>
                    <a:pt x="721698" y="28458"/>
                    <a:pt x="720284" y="29866"/>
                    <a:pt x="720284" y="29866"/>
                  </a:cubicBezTo>
                  <a:cubicBezTo>
                    <a:pt x="723112" y="32684"/>
                    <a:pt x="723112" y="36910"/>
                    <a:pt x="721698" y="39728"/>
                  </a:cubicBezTo>
                  <a:cubicBezTo>
                    <a:pt x="718870" y="39728"/>
                    <a:pt x="718870" y="39728"/>
                    <a:pt x="718870" y="39728"/>
                  </a:cubicBezTo>
                  <a:cubicBezTo>
                    <a:pt x="721698" y="42545"/>
                    <a:pt x="716042" y="46771"/>
                    <a:pt x="720284" y="49589"/>
                  </a:cubicBezTo>
                  <a:cubicBezTo>
                    <a:pt x="720284" y="53815"/>
                    <a:pt x="720284" y="58041"/>
                    <a:pt x="723112" y="62268"/>
                  </a:cubicBezTo>
                  <a:cubicBezTo>
                    <a:pt x="724526" y="60859"/>
                    <a:pt x="727354" y="56633"/>
                    <a:pt x="724526" y="53815"/>
                  </a:cubicBezTo>
                  <a:cubicBezTo>
                    <a:pt x="725940" y="52406"/>
                    <a:pt x="725940" y="52406"/>
                    <a:pt x="725940" y="52406"/>
                  </a:cubicBezTo>
                  <a:cubicBezTo>
                    <a:pt x="725940" y="53815"/>
                    <a:pt x="725940" y="55224"/>
                    <a:pt x="727354" y="55224"/>
                  </a:cubicBezTo>
                  <a:cubicBezTo>
                    <a:pt x="731596" y="49589"/>
                    <a:pt x="721698" y="38319"/>
                    <a:pt x="733010" y="39728"/>
                  </a:cubicBezTo>
                  <a:cubicBezTo>
                    <a:pt x="733010" y="36910"/>
                    <a:pt x="734424" y="35501"/>
                    <a:pt x="735838" y="32684"/>
                  </a:cubicBezTo>
                  <a:cubicBezTo>
                    <a:pt x="737252" y="32684"/>
                    <a:pt x="737252" y="35501"/>
                    <a:pt x="738666" y="35501"/>
                  </a:cubicBezTo>
                  <a:cubicBezTo>
                    <a:pt x="737252" y="34093"/>
                    <a:pt x="735838" y="36910"/>
                    <a:pt x="735838" y="38319"/>
                  </a:cubicBezTo>
                  <a:cubicBezTo>
                    <a:pt x="734424" y="41136"/>
                    <a:pt x="737252" y="39728"/>
                    <a:pt x="737252" y="39728"/>
                  </a:cubicBezTo>
                  <a:cubicBezTo>
                    <a:pt x="737252" y="41136"/>
                    <a:pt x="735838" y="41136"/>
                    <a:pt x="735838" y="42545"/>
                  </a:cubicBezTo>
                  <a:cubicBezTo>
                    <a:pt x="735838" y="45363"/>
                    <a:pt x="738666" y="45363"/>
                    <a:pt x="741494" y="46771"/>
                  </a:cubicBezTo>
                  <a:cubicBezTo>
                    <a:pt x="738666" y="48180"/>
                    <a:pt x="738666" y="50998"/>
                    <a:pt x="734424" y="52406"/>
                  </a:cubicBezTo>
                  <a:cubicBezTo>
                    <a:pt x="735838" y="53815"/>
                    <a:pt x="737252" y="53815"/>
                    <a:pt x="738666" y="52406"/>
                  </a:cubicBezTo>
                  <a:cubicBezTo>
                    <a:pt x="740080" y="49589"/>
                    <a:pt x="741494" y="53815"/>
                    <a:pt x="744322" y="55224"/>
                  </a:cubicBezTo>
                  <a:cubicBezTo>
                    <a:pt x="741494" y="56633"/>
                    <a:pt x="744322" y="58041"/>
                    <a:pt x="744322" y="60859"/>
                  </a:cubicBezTo>
                  <a:cubicBezTo>
                    <a:pt x="748564" y="60859"/>
                    <a:pt x="745736" y="65085"/>
                    <a:pt x="747150" y="66494"/>
                  </a:cubicBezTo>
                  <a:cubicBezTo>
                    <a:pt x="745736" y="67903"/>
                    <a:pt x="744322" y="70720"/>
                    <a:pt x="745736" y="72129"/>
                  </a:cubicBezTo>
                  <a:cubicBezTo>
                    <a:pt x="745736" y="72129"/>
                    <a:pt x="745736" y="72129"/>
                    <a:pt x="745736" y="73538"/>
                  </a:cubicBezTo>
                  <a:cubicBezTo>
                    <a:pt x="747150" y="73538"/>
                    <a:pt x="747150" y="73538"/>
                    <a:pt x="747150" y="73538"/>
                  </a:cubicBezTo>
                  <a:cubicBezTo>
                    <a:pt x="748564" y="67903"/>
                    <a:pt x="748564" y="67903"/>
                    <a:pt x="748564" y="67903"/>
                  </a:cubicBezTo>
                  <a:cubicBezTo>
                    <a:pt x="751392" y="73538"/>
                    <a:pt x="751392" y="80581"/>
                    <a:pt x="748564" y="86216"/>
                  </a:cubicBezTo>
                  <a:cubicBezTo>
                    <a:pt x="749978" y="89034"/>
                    <a:pt x="745736" y="93260"/>
                    <a:pt x="748564" y="96078"/>
                  </a:cubicBezTo>
                  <a:cubicBezTo>
                    <a:pt x="749978" y="96078"/>
                    <a:pt x="752806" y="96078"/>
                    <a:pt x="752806" y="94669"/>
                  </a:cubicBezTo>
                  <a:cubicBezTo>
                    <a:pt x="754220" y="93260"/>
                    <a:pt x="754220" y="98895"/>
                    <a:pt x="755634" y="98895"/>
                  </a:cubicBezTo>
                  <a:cubicBezTo>
                    <a:pt x="755634" y="98895"/>
                    <a:pt x="754220" y="98895"/>
                    <a:pt x="754220" y="98895"/>
                  </a:cubicBezTo>
                  <a:cubicBezTo>
                    <a:pt x="754220" y="100304"/>
                    <a:pt x="754220" y="100304"/>
                    <a:pt x="754220" y="100304"/>
                  </a:cubicBezTo>
                  <a:cubicBezTo>
                    <a:pt x="755634" y="100304"/>
                    <a:pt x="758463" y="98895"/>
                    <a:pt x="758463" y="101713"/>
                  </a:cubicBezTo>
                  <a:cubicBezTo>
                    <a:pt x="758463" y="98895"/>
                    <a:pt x="762705" y="100304"/>
                    <a:pt x="761291" y="97486"/>
                  </a:cubicBezTo>
                  <a:cubicBezTo>
                    <a:pt x="762705" y="97486"/>
                    <a:pt x="764119" y="98895"/>
                    <a:pt x="765533" y="100304"/>
                  </a:cubicBezTo>
                  <a:cubicBezTo>
                    <a:pt x="765533" y="105939"/>
                    <a:pt x="768361" y="111574"/>
                    <a:pt x="774017" y="114391"/>
                  </a:cubicBezTo>
                  <a:cubicBezTo>
                    <a:pt x="772603" y="118618"/>
                    <a:pt x="781087" y="115800"/>
                    <a:pt x="778259" y="121435"/>
                  </a:cubicBezTo>
                  <a:cubicBezTo>
                    <a:pt x="776845" y="122844"/>
                    <a:pt x="772603" y="121435"/>
                    <a:pt x="774017" y="125661"/>
                  </a:cubicBezTo>
                  <a:cubicBezTo>
                    <a:pt x="781087" y="128479"/>
                    <a:pt x="772603" y="135522"/>
                    <a:pt x="774017" y="139749"/>
                  </a:cubicBezTo>
                  <a:cubicBezTo>
                    <a:pt x="776845" y="141157"/>
                    <a:pt x="781087" y="138340"/>
                    <a:pt x="782501" y="136931"/>
                  </a:cubicBezTo>
                  <a:cubicBezTo>
                    <a:pt x="785329" y="138340"/>
                    <a:pt x="779673" y="141157"/>
                    <a:pt x="785329" y="142566"/>
                  </a:cubicBezTo>
                  <a:cubicBezTo>
                    <a:pt x="786743" y="141157"/>
                    <a:pt x="786743" y="143975"/>
                    <a:pt x="788157" y="145384"/>
                  </a:cubicBezTo>
                  <a:cubicBezTo>
                    <a:pt x="793813" y="139749"/>
                    <a:pt x="786743" y="128479"/>
                    <a:pt x="796641" y="125661"/>
                  </a:cubicBezTo>
                  <a:cubicBezTo>
                    <a:pt x="795227" y="127070"/>
                    <a:pt x="796641" y="128479"/>
                    <a:pt x="796641" y="129887"/>
                  </a:cubicBezTo>
                  <a:cubicBezTo>
                    <a:pt x="799469" y="128479"/>
                    <a:pt x="799469" y="128479"/>
                    <a:pt x="799469" y="128479"/>
                  </a:cubicBezTo>
                  <a:cubicBezTo>
                    <a:pt x="800883" y="129887"/>
                    <a:pt x="798055" y="131296"/>
                    <a:pt x="800883" y="132705"/>
                  </a:cubicBezTo>
                  <a:cubicBezTo>
                    <a:pt x="798055" y="135522"/>
                    <a:pt x="798055" y="135522"/>
                    <a:pt x="798055" y="135522"/>
                  </a:cubicBezTo>
                  <a:cubicBezTo>
                    <a:pt x="802298" y="135522"/>
                    <a:pt x="799469" y="139749"/>
                    <a:pt x="803712" y="139749"/>
                  </a:cubicBezTo>
                  <a:cubicBezTo>
                    <a:pt x="806540" y="136931"/>
                    <a:pt x="806540" y="132705"/>
                    <a:pt x="805126" y="128479"/>
                  </a:cubicBezTo>
                  <a:cubicBezTo>
                    <a:pt x="805126" y="128479"/>
                    <a:pt x="803712" y="127070"/>
                    <a:pt x="803712" y="127070"/>
                  </a:cubicBezTo>
                  <a:cubicBezTo>
                    <a:pt x="802298" y="128479"/>
                    <a:pt x="802298" y="128479"/>
                    <a:pt x="802298" y="128479"/>
                  </a:cubicBezTo>
                  <a:cubicBezTo>
                    <a:pt x="802298" y="124253"/>
                    <a:pt x="807954" y="125661"/>
                    <a:pt x="807954" y="120026"/>
                  </a:cubicBezTo>
                  <a:cubicBezTo>
                    <a:pt x="806540" y="118618"/>
                    <a:pt x="803712" y="120026"/>
                    <a:pt x="802298" y="118618"/>
                  </a:cubicBezTo>
                  <a:cubicBezTo>
                    <a:pt x="802298" y="117209"/>
                    <a:pt x="802298" y="117209"/>
                    <a:pt x="802298" y="117209"/>
                  </a:cubicBezTo>
                  <a:cubicBezTo>
                    <a:pt x="805126" y="117209"/>
                    <a:pt x="806540" y="117209"/>
                    <a:pt x="806540" y="118618"/>
                  </a:cubicBezTo>
                  <a:cubicBezTo>
                    <a:pt x="807954" y="117209"/>
                    <a:pt x="807954" y="115800"/>
                    <a:pt x="807954" y="114391"/>
                  </a:cubicBezTo>
                  <a:cubicBezTo>
                    <a:pt x="812196" y="117209"/>
                    <a:pt x="812196" y="117209"/>
                    <a:pt x="812196" y="117209"/>
                  </a:cubicBezTo>
                  <a:cubicBezTo>
                    <a:pt x="812196" y="111574"/>
                    <a:pt x="816438" y="110165"/>
                    <a:pt x="817852" y="104530"/>
                  </a:cubicBezTo>
                  <a:cubicBezTo>
                    <a:pt x="820680" y="103121"/>
                    <a:pt x="817852" y="105939"/>
                    <a:pt x="819266" y="107348"/>
                  </a:cubicBezTo>
                  <a:cubicBezTo>
                    <a:pt x="824922" y="100304"/>
                    <a:pt x="816438" y="90443"/>
                    <a:pt x="826336" y="86216"/>
                  </a:cubicBezTo>
                  <a:cubicBezTo>
                    <a:pt x="823508" y="83399"/>
                    <a:pt x="820680" y="77764"/>
                    <a:pt x="823508" y="73538"/>
                  </a:cubicBezTo>
                  <a:cubicBezTo>
                    <a:pt x="824922" y="72129"/>
                    <a:pt x="826336" y="70720"/>
                    <a:pt x="827750" y="70720"/>
                  </a:cubicBezTo>
                  <a:cubicBezTo>
                    <a:pt x="829164" y="72129"/>
                    <a:pt x="829164" y="72129"/>
                    <a:pt x="829164" y="72129"/>
                  </a:cubicBezTo>
                  <a:cubicBezTo>
                    <a:pt x="829164" y="70720"/>
                    <a:pt x="830578" y="69311"/>
                    <a:pt x="831992" y="69311"/>
                  </a:cubicBezTo>
                  <a:cubicBezTo>
                    <a:pt x="831992" y="72129"/>
                    <a:pt x="829164" y="76355"/>
                    <a:pt x="833406" y="79173"/>
                  </a:cubicBezTo>
                  <a:cubicBezTo>
                    <a:pt x="829164" y="79173"/>
                    <a:pt x="829164" y="79173"/>
                    <a:pt x="829164" y="79173"/>
                  </a:cubicBezTo>
                  <a:cubicBezTo>
                    <a:pt x="826336" y="83399"/>
                    <a:pt x="829164" y="90443"/>
                    <a:pt x="829164" y="94669"/>
                  </a:cubicBezTo>
                  <a:cubicBezTo>
                    <a:pt x="831992" y="94669"/>
                    <a:pt x="834820" y="91851"/>
                    <a:pt x="837648" y="94669"/>
                  </a:cubicBezTo>
                  <a:cubicBezTo>
                    <a:pt x="836234" y="94669"/>
                    <a:pt x="836234" y="97486"/>
                    <a:pt x="837648" y="98895"/>
                  </a:cubicBezTo>
                  <a:cubicBezTo>
                    <a:pt x="834820" y="100304"/>
                    <a:pt x="830578" y="104530"/>
                    <a:pt x="834820" y="107348"/>
                  </a:cubicBezTo>
                  <a:cubicBezTo>
                    <a:pt x="833406" y="107348"/>
                    <a:pt x="833406" y="107348"/>
                    <a:pt x="833406" y="107348"/>
                  </a:cubicBezTo>
                  <a:cubicBezTo>
                    <a:pt x="833406" y="107348"/>
                    <a:pt x="831992" y="104530"/>
                    <a:pt x="830578" y="105939"/>
                  </a:cubicBezTo>
                  <a:cubicBezTo>
                    <a:pt x="829164" y="110165"/>
                    <a:pt x="829164" y="111574"/>
                    <a:pt x="827750" y="114391"/>
                  </a:cubicBezTo>
                  <a:cubicBezTo>
                    <a:pt x="826336" y="112983"/>
                    <a:pt x="826336" y="110165"/>
                    <a:pt x="827750" y="108756"/>
                  </a:cubicBezTo>
                  <a:cubicBezTo>
                    <a:pt x="829164" y="107348"/>
                    <a:pt x="827750" y="107348"/>
                    <a:pt x="827750" y="105939"/>
                  </a:cubicBezTo>
                  <a:cubicBezTo>
                    <a:pt x="826336" y="104530"/>
                    <a:pt x="824922" y="105939"/>
                    <a:pt x="823508" y="105939"/>
                  </a:cubicBezTo>
                  <a:cubicBezTo>
                    <a:pt x="824922" y="104530"/>
                    <a:pt x="823508" y="104530"/>
                    <a:pt x="823508" y="104530"/>
                  </a:cubicBezTo>
                  <a:cubicBezTo>
                    <a:pt x="823508" y="108756"/>
                    <a:pt x="819266" y="105939"/>
                    <a:pt x="819266" y="110165"/>
                  </a:cubicBezTo>
                  <a:cubicBezTo>
                    <a:pt x="819266" y="112983"/>
                    <a:pt x="820680" y="115800"/>
                    <a:pt x="823508" y="117209"/>
                  </a:cubicBezTo>
                  <a:cubicBezTo>
                    <a:pt x="827750" y="115800"/>
                    <a:pt x="830578" y="117209"/>
                    <a:pt x="834820" y="115800"/>
                  </a:cubicBezTo>
                  <a:cubicBezTo>
                    <a:pt x="836234" y="112983"/>
                    <a:pt x="833406" y="110165"/>
                    <a:pt x="834820" y="108756"/>
                  </a:cubicBezTo>
                  <a:cubicBezTo>
                    <a:pt x="841890" y="108756"/>
                    <a:pt x="841890" y="108756"/>
                    <a:pt x="841890" y="108756"/>
                  </a:cubicBezTo>
                  <a:cubicBezTo>
                    <a:pt x="841890" y="114391"/>
                    <a:pt x="844718" y="118618"/>
                    <a:pt x="844718" y="125661"/>
                  </a:cubicBezTo>
                  <a:cubicBezTo>
                    <a:pt x="850375" y="125661"/>
                    <a:pt x="844718" y="129887"/>
                    <a:pt x="850375" y="131296"/>
                  </a:cubicBezTo>
                  <a:cubicBezTo>
                    <a:pt x="854617" y="134114"/>
                    <a:pt x="848961" y="134114"/>
                    <a:pt x="848961" y="136931"/>
                  </a:cubicBezTo>
                  <a:cubicBezTo>
                    <a:pt x="846132" y="136931"/>
                    <a:pt x="846132" y="139749"/>
                    <a:pt x="844718" y="141157"/>
                  </a:cubicBezTo>
                  <a:cubicBezTo>
                    <a:pt x="843304" y="143975"/>
                    <a:pt x="841890" y="149610"/>
                    <a:pt x="844718" y="151019"/>
                  </a:cubicBezTo>
                  <a:cubicBezTo>
                    <a:pt x="846132" y="152427"/>
                    <a:pt x="848961" y="152427"/>
                    <a:pt x="848961" y="155245"/>
                  </a:cubicBezTo>
                  <a:cubicBezTo>
                    <a:pt x="847547" y="158062"/>
                    <a:pt x="853203" y="163697"/>
                    <a:pt x="847547" y="163697"/>
                  </a:cubicBezTo>
                  <a:cubicBezTo>
                    <a:pt x="847547" y="165106"/>
                    <a:pt x="848961" y="167924"/>
                    <a:pt x="850375" y="166515"/>
                  </a:cubicBezTo>
                  <a:cubicBezTo>
                    <a:pt x="853203" y="165106"/>
                    <a:pt x="851789" y="167924"/>
                    <a:pt x="853203" y="166515"/>
                  </a:cubicBezTo>
                  <a:cubicBezTo>
                    <a:pt x="856031" y="165106"/>
                    <a:pt x="856031" y="165106"/>
                    <a:pt x="856031" y="165106"/>
                  </a:cubicBezTo>
                  <a:cubicBezTo>
                    <a:pt x="851789" y="163697"/>
                    <a:pt x="854617" y="159471"/>
                    <a:pt x="853203" y="156654"/>
                  </a:cubicBezTo>
                  <a:cubicBezTo>
                    <a:pt x="854617" y="155245"/>
                    <a:pt x="854617" y="152427"/>
                    <a:pt x="856031" y="151019"/>
                  </a:cubicBezTo>
                  <a:cubicBezTo>
                    <a:pt x="858859" y="153836"/>
                    <a:pt x="861687" y="153836"/>
                    <a:pt x="864515" y="151019"/>
                  </a:cubicBezTo>
                  <a:cubicBezTo>
                    <a:pt x="865929" y="145384"/>
                    <a:pt x="865929" y="145384"/>
                    <a:pt x="865929" y="145384"/>
                  </a:cubicBezTo>
                  <a:cubicBezTo>
                    <a:pt x="868757" y="145384"/>
                    <a:pt x="868757" y="151019"/>
                    <a:pt x="872999" y="149610"/>
                  </a:cubicBezTo>
                  <a:cubicBezTo>
                    <a:pt x="868757" y="152427"/>
                    <a:pt x="875827" y="155245"/>
                    <a:pt x="874413" y="159471"/>
                  </a:cubicBezTo>
                  <a:cubicBezTo>
                    <a:pt x="865929" y="160880"/>
                    <a:pt x="865929" y="160880"/>
                    <a:pt x="865929" y="160880"/>
                  </a:cubicBezTo>
                  <a:cubicBezTo>
                    <a:pt x="865929" y="160880"/>
                    <a:pt x="865929" y="160880"/>
                    <a:pt x="864515" y="162289"/>
                  </a:cubicBezTo>
                  <a:cubicBezTo>
                    <a:pt x="864515" y="162289"/>
                    <a:pt x="863101" y="160880"/>
                    <a:pt x="863101" y="159471"/>
                  </a:cubicBezTo>
                  <a:cubicBezTo>
                    <a:pt x="863101" y="158062"/>
                    <a:pt x="864515" y="156654"/>
                    <a:pt x="863101" y="155245"/>
                  </a:cubicBezTo>
                  <a:cubicBezTo>
                    <a:pt x="860273" y="155245"/>
                    <a:pt x="861687" y="158062"/>
                    <a:pt x="860273" y="159471"/>
                  </a:cubicBezTo>
                  <a:cubicBezTo>
                    <a:pt x="858859" y="160880"/>
                    <a:pt x="854617" y="165106"/>
                    <a:pt x="858859" y="166515"/>
                  </a:cubicBezTo>
                  <a:cubicBezTo>
                    <a:pt x="858859" y="166515"/>
                    <a:pt x="858859" y="167924"/>
                    <a:pt x="858859" y="167924"/>
                  </a:cubicBezTo>
                  <a:cubicBezTo>
                    <a:pt x="856031" y="166515"/>
                    <a:pt x="856031" y="166515"/>
                    <a:pt x="856031" y="166515"/>
                  </a:cubicBezTo>
                  <a:cubicBezTo>
                    <a:pt x="854617" y="166515"/>
                    <a:pt x="854617" y="166515"/>
                    <a:pt x="854617" y="166515"/>
                  </a:cubicBezTo>
                  <a:cubicBezTo>
                    <a:pt x="856031" y="169332"/>
                    <a:pt x="860273" y="170741"/>
                    <a:pt x="858859" y="173559"/>
                  </a:cubicBezTo>
                  <a:cubicBezTo>
                    <a:pt x="863101" y="169332"/>
                    <a:pt x="863101" y="169332"/>
                    <a:pt x="863101" y="169332"/>
                  </a:cubicBezTo>
                  <a:cubicBezTo>
                    <a:pt x="867343" y="172150"/>
                    <a:pt x="860273" y="176376"/>
                    <a:pt x="864515" y="179194"/>
                  </a:cubicBezTo>
                  <a:cubicBezTo>
                    <a:pt x="868757" y="177785"/>
                    <a:pt x="868757" y="177785"/>
                    <a:pt x="868757" y="177785"/>
                  </a:cubicBezTo>
                  <a:cubicBezTo>
                    <a:pt x="870171" y="182011"/>
                    <a:pt x="870171" y="184829"/>
                    <a:pt x="867343" y="186237"/>
                  </a:cubicBezTo>
                  <a:cubicBezTo>
                    <a:pt x="874413" y="189055"/>
                    <a:pt x="863101" y="193281"/>
                    <a:pt x="867343" y="197507"/>
                  </a:cubicBezTo>
                  <a:cubicBezTo>
                    <a:pt x="867343" y="203142"/>
                    <a:pt x="861687" y="207369"/>
                    <a:pt x="863101" y="214412"/>
                  </a:cubicBezTo>
                  <a:cubicBezTo>
                    <a:pt x="868757" y="221456"/>
                    <a:pt x="857445" y="221456"/>
                    <a:pt x="860273" y="228500"/>
                  </a:cubicBezTo>
                  <a:cubicBezTo>
                    <a:pt x="856031" y="229909"/>
                    <a:pt x="861687" y="232726"/>
                    <a:pt x="857445" y="235544"/>
                  </a:cubicBezTo>
                  <a:cubicBezTo>
                    <a:pt x="860273" y="234135"/>
                    <a:pt x="861687" y="238361"/>
                    <a:pt x="863101" y="238361"/>
                  </a:cubicBezTo>
                  <a:cubicBezTo>
                    <a:pt x="863101" y="241179"/>
                    <a:pt x="861687" y="242587"/>
                    <a:pt x="864515" y="242587"/>
                  </a:cubicBezTo>
                  <a:cubicBezTo>
                    <a:pt x="863101" y="248222"/>
                    <a:pt x="863101" y="248222"/>
                    <a:pt x="863101" y="248222"/>
                  </a:cubicBezTo>
                  <a:cubicBezTo>
                    <a:pt x="863101" y="246814"/>
                    <a:pt x="863101" y="245405"/>
                    <a:pt x="861687" y="245405"/>
                  </a:cubicBezTo>
                  <a:cubicBezTo>
                    <a:pt x="858859" y="246814"/>
                    <a:pt x="861687" y="251040"/>
                    <a:pt x="860273" y="253857"/>
                  </a:cubicBezTo>
                  <a:cubicBezTo>
                    <a:pt x="864515" y="256675"/>
                    <a:pt x="860273" y="259492"/>
                    <a:pt x="860273" y="260901"/>
                  </a:cubicBezTo>
                  <a:cubicBezTo>
                    <a:pt x="860273" y="262310"/>
                    <a:pt x="858859" y="263719"/>
                    <a:pt x="856031" y="263719"/>
                  </a:cubicBezTo>
                  <a:cubicBezTo>
                    <a:pt x="851789" y="272171"/>
                    <a:pt x="851789" y="272171"/>
                    <a:pt x="851789" y="272171"/>
                  </a:cubicBezTo>
                  <a:cubicBezTo>
                    <a:pt x="850375" y="269354"/>
                    <a:pt x="847547" y="265127"/>
                    <a:pt x="843304" y="267945"/>
                  </a:cubicBezTo>
                  <a:cubicBezTo>
                    <a:pt x="844718" y="262310"/>
                    <a:pt x="839062" y="266536"/>
                    <a:pt x="839062" y="262310"/>
                  </a:cubicBezTo>
                  <a:cubicBezTo>
                    <a:pt x="837648" y="262310"/>
                    <a:pt x="837648" y="265127"/>
                    <a:pt x="837648" y="266536"/>
                  </a:cubicBezTo>
                  <a:cubicBezTo>
                    <a:pt x="848961" y="274989"/>
                    <a:pt x="848961" y="274989"/>
                    <a:pt x="848961" y="274989"/>
                  </a:cubicBezTo>
                  <a:cubicBezTo>
                    <a:pt x="851789" y="270762"/>
                    <a:pt x="853203" y="276397"/>
                    <a:pt x="856031" y="277806"/>
                  </a:cubicBezTo>
                  <a:cubicBezTo>
                    <a:pt x="854617" y="282032"/>
                    <a:pt x="857445" y="286259"/>
                    <a:pt x="858859" y="291894"/>
                  </a:cubicBezTo>
                  <a:cubicBezTo>
                    <a:pt x="858859" y="293302"/>
                    <a:pt x="858859" y="293302"/>
                    <a:pt x="858859" y="293302"/>
                  </a:cubicBezTo>
                  <a:cubicBezTo>
                    <a:pt x="856031" y="293302"/>
                    <a:pt x="858859" y="290485"/>
                    <a:pt x="856031" y="290485"/>
                  </a:cubicBezTo>
                  <a:cubicBezTo>
                    <a:pt x="854617" y="293302"/>
                    <a:pt x="854617" y="293302"/>
                    <a:pt x="854617" y="293302"/>
                  </a:cubicBezTo>
                  <a:cubicBezTo>
                    <a:pt x="856031" y="287667"/>
                    <a:pt x="848961" y="291894"/>
                    <a:pt x="848961" y="289076"/>
                  </a:cubicBezTo>
                  <a:cubicBezTo>
                    <a:pt x="843304" y="291894"/>
                    <a:pt x="853203" y="301755"/>
                    <a:pt x="844718" y="300346"/>
                  </a:cubicBezTo>
                  <a:cubicBezTo>
                    <a:pt x="839062" y="303163"/>
                    <a:pt x="841890" y="308798"/>
                    <a:pt x="840476" y="311616"/>
                  </a:cubicBezTo>
                  <a:cubicBezTo>
                    <a:pt x="837648" y="311616"/>
                    <a:pt x="836234" y="313025"/>
                    <a:pt x="834820" y="314433"/>
                  </a:cubicBezTo>
                  <a:cubicBezTo>
                    <a:pt x="834820" y="317251"/>
                    <a:pt x="834820" y="318660"/>
                    <a:pt x="834820" y="321477"/>
                  </a:cubicBezTo>
                  <a:cubicBezTo>
                    <a:pt x="833406" y="321477"/>
                    <a:pt x="830578" y="321477"/>
                    <a:pt x="831992" y="324295"/>
                  </a:cubicBezTo>
                  <a:cubicBezTo>
                    <a:pt x="833406" y="325703"/>
                    <a:pt x="833406" y="327112"/>
                    <a:pt x="833406" y="329930"/>
                  </a:cubicBezTo>
                  <a:cubicBezTo>
                    <a:pt x="834820" y="329930"/>
                    <a:pt x="837648" y="328521"/>
                    <a:pt x="839062" y="329930"/>
                  </a:cubicBezTo>
                  <a:cubicBezTo>
                    <a:pt x="839062" y="331338"/>
                    <a:pt x="839062" y="331338"/>
                    <a:pt x="839062" y="331338"/>
                  </a:cubicBezTo>
                  <a:cubicBezTo>
                    <a:pt x="837648" y="331338"/>
                    <a:pt x="836234" y="331338"/>
                    <a:pt x="836234" y="332747"/>
                  </a:cubicBezTo>
                  <a:cubicBezTo>
                    <a:pt x="837648" y="335565"/>
                    <a:pt x="839062" y="338382"/>
                    <a:pt x="840476" y="341200"/>
                  </a:cubicBezTo>
                  <a:cubicBezTo>
                    <a:pt x="841890" y="341200"/>
                    <a:pt x="841890" y="341200"/>
                    <a:pt x="841890" y="341200"/>
                  </a:cubicBezTo>
                  <a:cubicBezTo>
                    <a:pt x="841890" y="339791"/>
                    <a:pt x="841890" y="339791"/>
                    <a:pt x="841890" y="339791"/>
                  </a:cubicBezTo>
                  <a:cubicBezTo>
                    <a:pt x="844718" y="339791"/>
                    <a:pt x="847547" y="339791"/>
                    <a:pt x="847547" y="342608"/>
                  </a:cubicBezTo>
                  <a:cubicBezTo>
                    <a:pt x="847547" y="345426"/>
                    <a:pt x="846132" y="346835"/>
                    <a:pt x="848961" y="348243"/>
                  </a:cubicBezTo>
                  <a:cubicBezTo>
                    <a:pt x="847547" y="348243"/>
                    <a:pt x="844718" y="348243"/>
                    <a:pt x="844718" y="348243"/>
                  </a:cubicBezTo>
                  <a:cubicBezTo>
                    <a:pt x="843304" y="351061"/>
                    <a:pt x="844718" y="355287"/>
                    <a:pt x="844718" y="359513"/>
                  </a:cubicBezTo>
                  <a:cubicBezTo>
                    <a:pt x="839062" y="365148"/>
                    <a:pt x="850375" y="373601"/>
                    <a:pt x="841890" y="380645"/>
                  </a:cubicBezTo>
                  <a:cubicBezTo>
                    <a:pt x="840476" y="377827"/>
                    <a:pt x="840476" y="377827"/>
                    <a:pt x="840476" y="377827"/>
                  </a:cubicBezTo>
                  <a:cubicBezTo>
                    <a:pt x="839062" y="375010"/>
                    <a:pt x="834820" y="373601"/>
                    <a:pt x="834820" y="369375"/>
                  </a:cubicBezTo>
                  <a:cubicBezTo>
                    <a:pt x="837648" y="363740"/>
                    <a:pt x="831992" y="362331"/>
                    <a:pt x="831992" y="358105"/>
                  </a:cubicBezTo>
                  <a:cubicBezTo>
                    <a:pt x="824922" y="356696"/>
                    <a:pt x="829164" y="345426"/>
                    <a:pt x="820680" y="345426"/>
                  </a:cubicBezTo>
                  <a:cubicBezTo>
                    <a:pt x="819266" y="348243"/>
                    <a:pt x="822094" y="353878"/>
                    <a:pt x="820680" y="358105"/>
                  </a:cubicBezTo>
                  <a:cubicBezTo>
                    <a:pt x="823508" y="359513"/>
                    <a:pt x="823508" y="353878"/>
                    <a:pt x="826336" y="358105"/>
                  </a:cubicBezTo>
                  <a:cubicBezTo>
                    <a:pt x="823508" y="358105"/>
                    <a:pt x="823508" y="360922"/>
                    <a:pt x="823508" y="362331"/>
                  </a:cubicBezTo>
                  <a:cubicBezTo>
                    <a:pt x="823508" y="363740"/>
                    <a:pt x="823508" y="366557"/>
                    <a:pt x="822094" y="367966"/>
                  </a:cubicBezTo>
                  <a:cubicBezTo>
                    <a:pt x="820680" y="370783"/>
                    <a:pt x="822094" y="372192"/>
                    <a:pt x="820680" y="375010"/>
                  </a:cubicBezTo>
                  <a:cubicBezTo>
                    <a:pt x="824922" y="376418"/>
                    <a:pt x="824922" y="376418"/>
                    <a:pt x="824922" y="376418"/>
                  </a:cubicBezTo>
                  <a:cubicBezTo>
                    <a:pt x="824922" y="376418"/>
                    <a:pt x="824922" y="375010"/>
                    <a:pt x="824922" y="375010"/>
                  </a:cubicBezTo>
                  <a:cubicBezTo>
                    <a:pt x="826336" y="375010"/>
                    <a:pt x="826336" y="375010"/>
                    <a:pt x="826336" y="375010"/>
                  </a:cubicBezTo>
                  <a:cubicBezTo>
                    <a:pt x="827750" y="377827"/>
                    <a:pt x="823508" y="380645"/>
                    <a:pt x="822094" y="382053"/>
                  </a:cubicBezTo>
                  <a:cubicBezTo>
                    <a:pt x="824922" y="384871"/>
                    <a:pt x="820680" y="386280"/>
                    <a:pt x="822094" y="389097"/>
                  </a:cubicBezTo>
                  <a:cubicBezTo>
                    <a:pt x="820680" y="389097"/>
                    <a:pt x="816438" y="393323"/>
                    <a:pt x="816438" y="389097"/>
                  </a:cubicBezTo>
                  <a:cubicBezTo>
                    <a:pt x="817852" y="387688"/>
                    <a:pt x="816438" y="386280"/>
                    <a:pt x="815024" y="384871"/>
                  </a:cubicBezTo>
                  <a:cubicBezTo>
                    <a:pt x="813610" y="386280"/>
                    <a:pt x="810782" y="386280"/>
                    <a:pt x="810782" y="383462"/>
                  </a:cubicBezTo>
                  <a:cubicBezTo>
                    <a:pt x="813610" y="379236"/>
                    <a:pt x="816438" y="375010"/>
                    <a:pt x="813610" y="370783"/>
                  </a:cubicBezTo>
                  <a:cubicBezTo>
                    <a:pt x="813610" y="369375"/>
                    <a:pt x="816438" y="366557"/>
                    <a:pt x="813610" y="365148"/>
                  </a:cubicBezTo>
                  <a:cubicBezTo>
                    <a:pt x="810782" y="366557"/>
                    <a:pt x="810782" y="372192"/>
                    <a:pt x="810782" y="375010"/>
                  </a:cubicBezTo>
                  <a:cubicBezTo>
                    <a:pt x="810782" y="376418"/>
                    <a:pt x="810782" y="379236"/>
                    <a:pt x="810782" y="382053"/>
                  </a:cubicBezTo>
                  <a:cubicBezTo>
                    <a:pt x="806540" y="382053"/>
                    <a:pt x="810782" y="386280"/>
                    <a:pt x="807954" y="389097"/>
                  </a:cubicBezTo>
                  <a:cubicBezTo>
                    <a:pt x="809368" y="390506"/>
                    <a:pt x="809368" y="390506"/>
                    <a:pt x="809368" y="390506"/>
                  </a:cubicBezTo>
                  <a:cubicBezTo>
                    <a:pt x="805126" y="391915"/>
                    <a:pt x="809368" y="394732"/>
                    <a:pt x="807954" y="396141"/>
                  </a:cubicBezTo>
                  <a:cubicBezTo>
                    <a:pt x="805126" y="397550"/>
                    <a:pt x="802298" y="400367"/>
                    <a:pt x="799469" y="398958"/>
                  </a:cubicBezTo>
                  <a:cubicBezTo>
                    <a:pt x="798055" y="396141"/>
                    <a:pt x="796641" y="394732"/>
                    <a:pt x="793813" y="394732"/>
                  </a:cubicBezTo>
                  <a:cubicBezTo>
                    <a:pt x="793813" y="394732"/>
                    <a:pt x="793813" y="396141"/>
                    <a:pt x="793813" y="396141"/>
                  </a:cubicBezTo>
                  <a:cubicBezTo>
                    <a:pt x="792399" y="396141"/>
                    <a:pt x="789571" y="393323"/>
                    <a:pt x="789571" y="397550"/>
                  </a:cubicBezTo>
                  <a:cubicBezTo>
                    <a:pt x="789571" y="397550"/>
                    <a:pt x="789571" y="398958"/>
                    <a:pt x="790985" y="400367"/>
                  </a:cubicBezTo>
                  <a:cubicBezTo>
                    <a:pt x="792399" y="397550"/>
                    <a:pt x="795227" y="397550"/>
                    <a:pt x="796641" y="400367"/>
                  </a:cubicBezTo>
                  <a:cubicBezTo>
                    <a:pt x="799469" y="400367"/>
                    <a:pt x="800883" y="404593"/>
                    <a:pt x="803712" y="407411"/>
                  </a:cubicBezTo>
                  <a:cubicBezTo>
                    <a:pt x="803712" y="408820"/>
                    <a:pt x="800883" y="410228"/>
                    <a:pt x="802298" y="411637"/>
                  </a:cubicBezTo>
                  <a:cubicBezTo>
                    <a:pt x="805126" y="411637"/>
                    <a:pt x="803712" y="407411"/>
                    <a:pt x="806540" y="408820"/>
                  </a:cubicBezTo>
                  <a:cubicBezTo>
                    <a:pt x="807954" y="410228"/>
                    <a:pt x="807954" y="411637"/>
                    <a:pt x="809368" y="410228"/>
                  </a:cubicBezTo>
                  <a:cubicBezTo>
                    <a:pt x="810782" y="410228"/>
                    <a:pt x="810782" y="406002"/>
                    <a:pt x="812196" y="407411"/>
                  </a:cubicBezTo>
                  <a:cubicBezTo>
                    <a:pt x="813610" y="408820"/>
                    <a:pt x="813610" y="408820"/>
                    <a:pt x="813610" y="408820"/>
                  </a:cubicBezTo>
                  <a:cubicBezTo>
                    <a:pt x="812196" y="404593"/>
                    <a:pt x="816438" y="404593"/>
                    <a:pt x="815024" y="400367"/>
                  </a:cubicBezTo>
                  <a:cubicBezTo>
                    <a:pt x="816438" y="400367"/>
                    <a:pt x="816438" y="403185"/>
                    <a:pt x="817852" y="403185"/>
                  </a:cubicBezTo>
                  <a:cubicBezTo>
                    <a:pt x="819266" y="403185"/>
                    <a:pt x="819266" y="398958"/>
                    <a:pt x="822094" y="400367"/>
                  </a:cubicBezTo>
                  <a:cubicBezTo>
                    <a:pt x="820680" y="401776"/>
                    <a:pt x="822094" y="403185"/>
                    <a:pt x="823508" y="403185"/>
                  </a:cubicBezTo>
                  <a:cubicBezTo>
                    <a:pt x="823508" y="401776"/>
                    <a:pt x="827750" y="400367"/>
                    <a:pt x="829164" y="401776"/>
                  </a:cubicBezTo>
                  <a:cubicBezTo>
                    <a:pt x="831992" y="404593"/>
                    <a:pt x="829164" y="408820"/>
                    <a:pt x="830578" y="411637"/>
                  </a:cubicBezTo>
                  <a:cubicBezTo>
                    <a:pt x="829164" y="411637"/>
                    <a:pt x="829164" y="411637"/>
                    <a:pt x="827750" y="410228"/>
                  </a:cubicBezTo>
                  <a:cubicBezTo>
                    <a:pt x="827750" y="411637"/>
                    <a:pt x="826336" y="413046"/>
                    <a:pt x="824922" y="411637"/>
                  </a:cubicBezTo>
                  <a:cubicBezTo>
                    <a:pt x="824922" y="410228"/>
                    <a:pt x="827750" y="406002"/>
                    <a:pt x="823508" y="404593"/>
                  </a:cubicBezTo>
                  <a:cubicBezTo>
                    <a:pt x="822094" y="404593"/>
                    <a:pt x="819266" y="407411"/>
                    <a:pt x="817852" y="406002"/>
                  </a:cubicBezTo>
                  <a:cubicBezTo>
                    <a:pt x="816438" y="406002"/>
                    <a:pt x="817852" y="403185"/>
                    <a:pt x="815024" y="403185"/>
                  </a:cubicBezTo>
                  <a:cubicBezTo>
                    <a:pt x="813610" y="406002"/>
                    <a:pt x="815024" y="407411"/>
                    <a:pt x="816438" y="408820"/>
                  </a:cubicBezTo>
                  <a:cubicBezTo>
                    <a:pt x="816438" y="411637"/>
                    <a:pt x="810782" y="408820"/>
                    <a:pt x="813610" y="413046"/>
                  </a:cubicBezTo>
                  <a:cubicBezTo>
                    <a:pt x="812196" y="413046"/>
                    <a:pt x="812196" y="414455"/>
                    <a:pt x="813610" y="415863"/>
                  </a:cubicBezTo>
                  <a:cubicBezTo>
                    <a:pt x="817852" y="414455"/>
                    <a:pt x="819266" y="420090"/>
                    <a:pt x="823508" y="418681"/>
                  </a:cubicBezTo>
                  <a:cubicBezTo>
                    <a:pt x="824922" y="420090"/>
                    <a:pt x="827750" y="420090"/>
                    <a:pt x="826336" y="422907"/>
                  </a:cubicBezTo>
                  <a:cubicBezTo>
                    <a:pt x="824922" y="422907"/>
                    <a:pt x="827750" y="424316"/>
                    <a:pt x="826336" y="427133"/>
                  </a:cubicBezTo>
                  <a:cubicBezTo>
                    <a:pt x="823508" y="424316"/>
                    <a:pt x="823508" y="424316"/>
                    <a:pt x="823508" y="424316"/>
                  </a:cubicBezTo>
                  <a:cubicBezTo>
                    <a:pt x="822094" y="427133"/>
                    <a:pt x="826336" y="428542"/>
                    <a:pt x="823508" y="429951"/>
                  </a:cubicBezTo>
                  <a:cubicBezTo>
                    <a:pt x="819266" y="428542"/>
                    <a:pt x="816438" y="438403"/>
                    <a:pt x="816438" y="429951"/>
                  </a:cubicBezTo>
                  <a:cubicBezTo>
                    <a:pt x="816438" y="428542"/>
                    <a:pt x="816438" y="428542"/>
                    <a:pt x="816438" y="428542"/>
                  </a:cubicBezTo>
                  <a:cubicBezTo>
                    <a:pt x="817852" y="429951"/>
                    <a:pt x="819266" y="428542"/>
                    <a:pt x="820680" y="428542"/>
                  </a:cubicBezTo>
                  <a:cubicBezTo>
                    <a:pt x="819266" y="424316"/>
                    <a:pt x="813610" y="422907"/>
                    <a:pt x="815024" y="418681"/>
                  </a:cubicBezTo>
                  <a:cubicBezTo>
                    <a:pt x="815024" y="421498"/>
                    <a:pt x="812196" y="422907"/>
                    <a:pt x="810782" y="424316"/>
                  </a:cubicBezTo>
                  <a:cubicBezTo>
                    <a:pt x="809368" y="421498"/>
                    <a:pt x="813610" y="415863"/>
                    <a:pt x="809368" y="413046"/>
                  </a:cubicBezTo>
                  <a:cubicBezTo>
                    <a:pt x="802298" y="410228"/>
                    <a:pt x="807954" y="421498"/>
                    <a:pt x="802298" y="421498"/>
                  </a:cubicBezTo>
                  <a:cubicBezTo>
                    <a:pt x="798055" y="422907"/>
                    <a:pt x="805126" y="428542"/>
                    <a:pt x="798055" y="427133"/>
                  </a:cubicBezTo>
                  <a:cubicBezTo>
                    <a:pt x="798055" y="425725"/>
                    <a:pt x="799469" y="424316"/>
                    <a:pt x="798055" y="422907"/>
                  </a:cubicBezTo>
                  <a:cubicBezTo>
                    <a:pt x="796641" y="422907"/>
                    <a:pt x="796641" y="424316"/>
                    <a:pt x="795227" y="422907"/>
                  </a:cubicBezTo>
                  <a:cubicBezTo>
                    <a:pt x="796641" y="420090"/>
                    <a:pt x="792399" y="421498"/>
                    <a:pt x="790985" y="420090"/>
                  </a:cubicBezTo>
                  <a:cubicBezTo>
                    <a:pt x="795227" y="418681"/>
                    <a:pt x="795227" y="418681"/>
                    <a:pt x="795227" y="418681"/>
                  </a:cubicBezTo>
                  <a:cubicBezTo>
                    <a:pt x="795227" y="417272"/>
                    <a:pt x="793813" y="418681"/>
                    <a:pt x="792399" y="417272"/>
                  </a:cubicBezTo>
                  <a:cubicBezTo>
                    <a:pt x="786743" y="415863"/>
                    <a:pt x="792399" y="421498"/>
                    <a:pt x="789571" y="422907"/>
                  </a:cubicBezTo>
                  <a:cubicBezTo>
                    <a:pt x="788157" y="428542"/>
                    <a:pt x="795227" y="434177"/>
                    <a:pt x="789571" y="438403"/>
                  </a:cubicBezTo>
                  <a:cubicBezTo>
                    <a:pt x="790985" y="442630"/>
                    <a:pt x="782501" y="445447"/>
                    <a:pt x="788157" y="448265"/>
                  </a:cubicBezTo>
                  <a:cubicBezTo>
                    <a:pt x="786743" y="449673"/>
                    <a:pt x="786743" y="453900"/>
                    <a:pt x="783915" y="455308"/>
                  </a:cubicBezTo>
                  <a:cubicBezTo>
                    <a:pt x="792399" y="459535"/>
                    <a:pt x="776845" y="462352"/>
                    <a:pt x="785329" y="466578"/>
                  </a:cubicBezTo>
                  <a:cubicBezTo>
                    <a:pt x="785329" y="469396"/>
                    <a:pt x="789571" y="469396"/>
                    <a:pt x="785329" y="472213"/>
                  </a:cubicBezTo>
                  <a:cubicBezTo>
                    <a:pt x="785329" y="472213"/>
                    <a:pt x="788157" y="475031"/>
                    <a:pt x="785329" y="475031"/>
                  </a:cubicBezTo>
                  <a:cubicBezTo>
                    <a:pt x="783915" y="476439"/>
                    <a:pt x="782501" y="476439"/>
                    <a:pt x="781087" y="476439"/>
                  </a:cubicBezTo>
                  <a:cubicBezTo>
                    <a:pt x="779673" y="475031"/>
                    <a:pt x="778259" y="472213"/>
                    <a:pt x="778259" y="469396"/>
                  </a:cubicBezTo>
                  <a:cubicBezTo>
                    <a:pt x="779673" y="467987"/>
                    <a:pt x="782501" y="469396"/>
                    <a:pt x="782501" y="467987"/>
                  </a:cubicBezTo>
                  <a:cubicBezTo>
                    <a:pt x="782501" y="465170"/>
                    <a:pt x="779673" y="465170"/>
                    <a:pt x="779673" y="463761"/>
                  </a:cubicBezTo>
                  <a:cubicBezTo>
                    <a:pt x="778259" y="463761"/>
                    <a:pt x="778259" y="463761"/>
                    <a:pt x="778259" y="463761"/>
                  </a:cubicBezTo>
                  <a:cubicBezTo>
                    <a:pt x="775431" y="462352"/>
                    <a:pt x="775431" y="462352"/>
                    <a:pt x="774017" y="458126"/>
                  </a:cubicBezTo>
                  <a:cubicBezTo>
                    <a:pt x="772603" y="455308"/>
                    <a:pt x="769775" y="456717"/>
                    <a:pt x="769775" y="456717"/>
                  </a:cubicBezTo>
                  <a:cubicBezTo>
                    <a:pt x="766947" y="460943"/>
                    <a:pt x="766947" y="460943"/>
                    <a:pt x="766947" y="460943"/>
                  </a:cubicBezTo>
                  <a:cubicBezTo>
                    <a:pt x="764119" y="459535"/>
                    <a:pt x="764119" y="459535"/>
                    <a:pt x="764119" y="459535"/>
                  </a:cubicBezTo>
                  <a:cubicBezTo>
                    <a:pt x="764119" y="460943"/>
                    <a:pt x="764119" y="460943"/>
                    <a:pt x="764119" y="460943"/>
                  </a:cubicBezTo>
                  <a:cubicBezTo>
                    <a:pt x="761291" y="455308"/>
                    <a:pt x="761291" y="455308"/>
                    <a:pt x="761291" y="455308"/>
                  </a:cubicBezTo>
                  <a:cubicBezTo>
                    <a:pt x="759877" y="459535"/>
                    <a:pt x="755634" y="455308"/>
                    <a:pt x="754220" y="458126"/>
                  </a:cubicBezTo>
                  <a:cubicBezTo>
                    <a:pt x="755634" y="453900"/>
                    <a:pt x="758463" y="446856"/>
                    <a:pt x="755634" y="441221"/>
                  </a:cubicBezTo>
                  <a:cubicBezTo>
                    <a:pt x="755634" y="439812"/>
                    <a:pt x="755634" y="439812"/>
                    <a:pt x="755634" y="439812"/>
                  </a:cubicBezTo>
                  <a:cubicBezTo>
                    <a:pt x="757049" y="441221"/>
                    <a:pt x="755634" y="444038"/>
                    <a:pt x="758463" y="444038"/>
                  </a:cubicBezTo>
                  <a:cubicBezTo>
                    <a:pt x="758463" y="439812"/>
                    <a:pt x="764119" y="439812"/>
                    <a:pt x="759877" y="436995"/>
                  </a:cubicBezTo>
                  <a:cubicBezTo>
                    <a:pt x="762705" y="436995"/>
                    <a:pt x="762705" y="434177"/>
                    <a:pt x="764119" y="432768"/>
                  </a:cubicBezTo>
                  <a:cubicBezTo>
                    <a:pt x="764119" y="431360"/>
                    <a:pt x="762705" y="429951"/>
                    <a:pt x="761291" y="431360"/>
                  </a:cubicBezTo>
                  <a:cubicBezTo>
                    <a:pt x="754220" y="429951"/>
                    <a:pt x="758463" y="438403"/>
                    <a:pt x="751392" y="436995"/>
                  </a:cubicBezTo>
                  <a:cubicBezTo>
                    <a:pt x="749978" y="432768"/>
                    <a:pt x="749978" y="432768"/>
                    <a:pt x="749978" y="432768"/>
                  </a:cubicBezTo>
                  <a:cubicBezTo>
                    <a:pt x="745736" y="432768"/>
                    <a:pt x="747150" y="439812"/>
                    <a:pt x="741494" y="438403"/>
                  </a:cubicBezTo>
                  <a:cubicBezTo>
                    <a:pt x="740080" y="435586"/>
                    <a:pt x="737252" y="438403"/>
                    <a:pt x="734424" y="438403"/>
                  </a:cubicBezTo>
                  <a:cubicBezTo>
                    <a:pt x="734424" y="439812"/>
                    <a:pt x="734424" y="445447"/>
                    <a:pt x="731596" y="445447"/>
                  </a:cubicBezTo>
                  <a:cubicBezTo>
                    <a:pt x="730182" y="445447"/>
                    <a:pt x="730182" y="445447"/>
                    <a:pt x="730182" y="445447"/>
                  </a:cubicBezTo>
                  <a:cubicBezTo>
                    <a:pt x="727354" y="445447"/>
                    <a:pt x="728768" y="449673"/>
                    <a:pt x="725940" y="449673"/>
                  </a:cubicBezTo>
                  <a:cubicBezTo>
                    <a:pt x="724526" y="446856"/>
                    <a:pt x="716042" y="449673"/>
                    <a:pt x="714628" y="446856"/>
                  </a:cubicBezTo>
                  <a:cubicBezTo>
                    <a:pt x="714628" y="448265"/>
                    <a:pt x="714628" y="448265"/>
                    <a:pt x="714628" y="448265"/>
                  </a:cubicBezTo>
                  <a:cubicBezTo>
                    <a:pt x="714628" y="448265"/>
                    <a:pt x="714628" y="448265"/>
                    <a:pt x="713214" y="446856"/>
                  </a:cubicBezTo>
                  <a:cubicBezTo>
                    <a:pt x="716042" y="442630"/>
                    <a:pt x="721698" y="441221"/>
                    <a:pt x="725940" y="438403"/>
                  </a:cubicBezTo>
                  <a:cubicBezTo>
                    <a:pt x="727354" y="432768"/>
                    <a:pt x="718870" y="434177"/>
                    <a:pt x="721698" y="428542"/>
                  </a:cubicBezTo>
                  <a:cubicBezTo>
                    <a:pt x="720284" y="428542"/>
                    <a:pt x="718870" y="428542"/>
                    <a:pt x="717456" y="429951"/>
                  </a:cubicBezTo>
                  <a:cubicBezTo>
                    <a:pt x="717456" y="432768"/>
                    <a:pt x="720284" y="432768"/>
                    <a:pt x="717456" y="434177"/>
                  </a:cubicBezTo>
                  <a:cubicBezTo>
                    <a:pt x="716042" y="435586"/>
                    <a:pt x="713214" y="431360"/>
                    <a:pt x="713214" y="429951"/>
                  </a:cubicBezTo>
                  <a:cubicBezTo>
                    <a:pt x="711800" y="428542"/>
                    <a:pt x="711800" y="428542"/>
                    <a:pt x="711800" y="428542"/>
                  </a:cubicBezTo>
                  <a:cubicBezTo>
                    <a:pt x="710385" y="431360"/>
                    <a:pt x="711800" y="434177"/>
                    <a:pt x="710385" y="436995"/>
                  </a:cubicBezTo>
                  <a:cubicBezTo>
                    <a:pt x="703315" y="438403"/>
                    <a:pt x="708971" y="431360"/>
                    <a:pt x="703315" y="431360"/>
                  </a:cubicBezTo>
                  <a:cubicBezTo>
                    <a:pt x="703315" y="424316"/>
                    <a:pt x="697659" y="420090"/>
                    <a:pt x="696245" y="414455"/>
                  </a:cubicBezTo>
                  <a:cubicBezTo>
                    <a:pt x="696245" y="413046"/>
                    <a:pt x="697659" y="411637"/>
                    <a:pt x="696245" y="410228"/>
                  </a:cubicBezTo>
                  <a:cubicBezTo>
                    <a:pt x="694831" y="407411"/>
                    <a:pt x="694831" y="407411"/>
                    <a:pt x="694831" y="407411"/>
                  </a:cubicBezTo>
                  <a:cubicBezTo>
                    <a:pt x="693417" y="408820"/>
                    <a:pt x="694831" y="410228"/>
                    <a:pt x="693417" y="411637"/>
                  </a:cubicBezTo>
                  <a:cubicBezTo>
                    <a:pt x="689175" y="413046"/>
                    <a:pt x="689175" y="415863"/>
                    <a:pt x="684933" y="417272"/>
                  </a:cubicBezTo>
                  <a:cubicBezTo>
                    <a:pt x="684933" y="421498"/>
                    <a:pt x="690589" y="421498"/>
                    <a:pt x="692003" y="422907"/>
                  </a:cubicBezTo>
                  <a:cubicBezTo>
                    <a:pt x="694831" y="424316"/>
                    <a:pt x="694831" y="424316"/>
                    <a:pt x="694831" y="424316"/>
                  </a:cubicBezTo>
                  <a:cubicBezTo>
                    <a:pt x="696245" y="428542"/>
                    <a:pt x="689175" y="432768"/>
                    <a:pt x="693417" y="436995"/>
                  </a:cubicBezTo>
                  <a:cubicBezTo>
                    <a:pt x="693417" y="439812"/>
                    <a:pt x="690589" y="442630"/>
                    <a:pt x="687761" y="439812"/>
                  </a:cubicBezTo>
                  <a:cubicBezTo>
                    <a:pt x="684933" y="438403"/>
                    <a:pt x="686347" y="434177"/>
                    <a:pt x="682105" y="434177"/>
                  </a:cubicBezTo>
                  <a:cubicBezTo>
                    <a:pt x="684933" y="432768"/>
                    <a:pt x="686347" y="431360"/>
                    <a:pt x="686347" y="427133"/>
                  </a:cubicBezTo>
                  <a:cubicBezTo>
                    <a:pt x="687761" y="425725"/>
                    <a:pt x="687761" y="425725"/>
                    <a:pt x="687761" y="425725"/>
                  </a:cubicBezTo>
                  <a:cubicBezTo>
                    <a:pt x="687761" y="424316"/>
                    <a:pt x="686347" y="425725"/>
                    <a:pt x="686347" y="424316"/>
                  </a:cubicBezTo>
                  <a:cubicBezTo>
                    <a:pt x="686347" y="428542"/>
                    <a:pt x="680691" y="428542"/>
                    <a:pt x="679277" y="428542"/>
                  </a:cubicBezTo>
                  <a:cubicBezTo>
                    <a:pt x="679277" y="428542"/>
                    <a:pt x="679277" y="429951"/>
                    <a:pt x="677863" y="428542"/>
                  </a:cubicBezTo>
                  <a:cubicBezTo>
                    <a:pt x="673621" y="427133"/>
                    <a:pt x="680691" y="425725"/>
                    <a:pt x="676449" y="424316"/>
                  </a:cubicBezTo>
                  <a:cubicBezTo>
                    <a:pt x="670793" y="425725"/>
                    <a:pt x="675035" y="429951"/>
                    <a:pt x="675035" y="432768"/>
                  </a:cubicBezTo>
                  <a:cubicBezTo>
                    <a:pt x="677863" y="431360"/>
                    <a:pt x="677863" y="435586"/>
                    <a:pt x="680691" y="435586"/>
                  </a:cubicBezTo>
                  <a:cubicBezTo>
                    <a:pt x="680691" y="438403"/>
                    <a:pt x="673621" y="441221"/>
                    <a:pt x="679277" y="445447"/>
                  </a:cubicBezTo>
                  <a:cubicBezTo>
                    <a:pt x="679277" y="446856"/>
                    <a:pt x="679277" y="448265"/>
                    <a:pt x="677863" y="449673"/>
                  </a:cubicBezTo>
                  <a:cubicBezTo>
                    <a:pt x="670793" y="446856"/>
                    <a:pt x="679277" y="441221"/>
                    <a:pt x="673621" y="438403"/>
                  </a:cubicBezTo>
                  <a:cubicBezTo>
                    <a:pt x="667965" y="438403"/>
                    <a:pt x="670793" y="434177"/>
                    <a:pt x="666551" y="432768"/>
                  </a:cubicBezTo>
                  <a:cubicBezTo>
                    <a:pt x="666551" y="431360"/>
                    <a:pt x="666551" y="431360"/>
                    <a:pt x="666551" y="431360"/>
                  </a:cubicBezTo>
                  <a:cubicBezTo>
                    <a:pt x="669379" y="429951"/>
                    <a:pt x="670793" y="434177"/>
                    <a:pt x="673621" y="432768"/>
                  </a:cubicBezTo>
                  <a:cubicBezTo>
                    <a:pt x="672207" y="428542"/>
                    <a:pt x="667965" y="428542"/>
                    <a:pt x="666551" y="425725"/>
                  </a:cubicBezTo>
                  <a:cubicBezTo>
                    <a:pt x="663722" y="427133"/>
                    <a:pt x="663722" y="422907"/>
                    <a:pt x="662308" y="422907"/>
                  </a:cubicBezTo>
                  <a:cubicBezTo>
                    <a:pt x="662308" y="428542"/>
                    <a:pt x="662308" y="428542"/>
                    <a:pt x="662308" y="428542"/>
                  </a:cubicBezTo>
                  <a:cubicBezTo>
                    <a:pt x="665136" y="428542"/>
                    <a:pt x="665136" y="428542"/>
                    <a:pt x="665136" y="428542"/>
                  </a:cubicBezTo>
                  <a:cubicBezTo>
                    <a:pt x="665136" y="431360"/>
                    <a:pt x="662308" y="432768"/>
                    <a:pt x="662308" y="435586"/>
                  </a:cubicBezTo>
                  <a:cubicBezTo>
                    <a:pt x="660894" y="434177"/>
                    <a:pt x="660894" y="434177"/>
                    <a:pt x="660894" y="434177"/>
                  </a:cubicBezTo>
                  <a:cubicBezTo>
                    <a:pt x="659480" y="432768"/>
                    <a:pt x="658066" y="434177"/>
                    <a:pt x="656652" y="435586"/>
                  </a:cubicBezTo>
                  <a:cubicBezTo>
                    <a:pt x="655238" y="439812"/>
                    <a:pt x="660894" y="441221"/>
                    <a:pt x="658066" y="445447"/>
                  </a:cubicBezTo>
                  <a:cubicBezTo>
                    <a:pt x="660894" y="448265"/>
                    <a:pt x="660894" y="452491"/>
                    <a:pt x="662308" y="455308"/>
                  </a:cubicBezTo>
                  <a:cubicBezTo>
                    <a:pt x="659480" y="459535"/>
                    <a:pt x="659480" y="459535"/>
                    <a:pt x="659480" y="459535"/>
                  </a:cubicBezTo>
                  <a:cubicBezTo>
                    <a:pt x="656652" y="456717"/>
                    <a:pt x="656652" y="456717"/>
                    <a:pt x="656652" y="453900"/>
                  </a:cubicBezTo>
                  <a:cubicBezTo>
                    <a:pt x="655238" y="455308"/>
                    <a:pt x="653824" y="458126"/>
                    <a:pt x="655238" y="459535"/>
                  </a:cubicBezTo>
                  <a:cubicBezTo>
                    <a:pt x="652410" y="459535"/>
                    <a:pt x="652410" y="459535"/>
                    <a:pt x="652410" y="459535"/>
                  </a:cubicBezTo>
                  <a:cubicBezTo>
                    <a:pt x="649582" y="459535"/>
                    <a:pt x="652410" y="462352"/>
                    <a:pt x="649582" y="462352"/>
                  </a:cubicBezTo>
                  <a:cubicBezTo>
                    <a:pt x="649582" y="459535"/>
                    <a:pt x="649582" y="456717"/>
                    <a:pt x="652410" y="456717"/>
                  </a:cubicBezTo>
                  <a:cubicBezTo>
                    <a:pt x="650996" y="455308"/>
                    <a:pt x="646754" y="458126"/>
                    <a:pt x="643926" y="458126"/>
                  </a:cubicBezTo>
                  <a:cubicBezTo>
                    <a:pt x="645340" y="453900"/>
                    <a:pt x="645340" y="451082"/>
                    <a:pt x="642512" y="448265"/>
                  </a:cubicBezTo>
                  <a:cubicBezTo>
                    <a:pt x="639684" y="445447"/>
                    <a:pt x="638270" y="445447"/>
                    <a:pt x="636856" y="441221"/>
                  </a:cubicBezTo>
                  <a:cubicBezTo>
                    <a:pt x="631200" y="442630"/>
                    <a:pt x="636856" y="455308"/>
                    <a:pt x="628372" y="452491"/>
                  </a:cubicBezTo>
                  <a:cubicBezTo>
                    <a:pt x="628372" y="449673"/>
                    <a:pt x="631200" y="446856"/>
                    <a:pt x="632614" y="445447"/>
                  </a:cubicBezTo>
                  <a:cubicBezTo>
                    <a:pt x="632614" y="445447"/>
                    <a:pt x="632614" y="445447"/>
                    <a:pt x="632614" y="444038"/>
                  </a:cubicBezTo>
                  <a:cubicBezTo>
                    <a:pt x="634028" y="444038"/>
                    <a:pt x="634028" y="444038"/>
                    <a:pt x="634028" y="444038"/>
                  </a:cubicBezTo>
                  <a:cubicBezTo>
                    <a:pt x="632614" y="439812"/>
                    <a:pt x="631200" y="438403"/>
                    <a:pt x="628372" y="435586"/>
                  </a:cubicBezTo>
                  <a:cubicBezTo>
                    <a:pt x="626958" y="436995"/>
                    <a:pt x="626958" y="436995"/>
                    <a:pt x="626958" y="436995"/>
                  </a:cubicBezTo>
                  <a:cubicBezTo>
                    <a:pt x="626958" y="438403"/>
                    <a:pt x="629786" y="439812"/>
                    <a:pt x="628372" y="441221"/>
                  </a:cubicBezTo>
                  <a:cubicBezTo>
                    <a:pt x="625544" y="441221"/>
                    <a:pt x="625544" y="441221"/>
                    <a:pt x="625544" y="441221"/>
                  </a:cubicBezTo>
                  <a:cubicBezTo>
                    <a:pt x="622716" y="438403"/>
                    <a:pt x="626958" y="436995"/>
                    <a:pt x="624130" y="434177"/>
                  </a:cubicBezTo>
                  <a:cubicBezTo>
                    <a:pt x="622716" y="436995"/>
                    <a:pt x="622716" y="436995"/>
                    <a:pt x="622716" y="436995"/>
                  </a:cubicBezTo>
                  <a:cubicBezTo>
                    <a:pt x="618473" y="432768"/>
                    <a:pt x="618473" y="432768"/>
                    <a:pt x="618473" y="432768"/>
                  </a:cubicBezTo>
                  <a:cubicBezTo>
                    <a:pt x="619887" y="429951"/>
                    <a:pt x="617059" y="432768"/>
                    <a:pt x="617059" y="431360"/>
                  </a:cubicBezTo>
                  <a:cubicBezTo>
                    <a:pt x="618473" y="429951"/>
                    <a:pt x="618473" y="429951"/>
                    <a:pt x="618473" y="429951"/>
                  </a:cubicBezTo>
                  <a:cubicBezTo>
                    <a:pt x="615645" y="427133"/>
                    <a:pt x="617059" y="424316"/>
                    <a:pt x="615645" y="421498"/>
                  </a:cubicBezTo>
                  <a:cubicBezTo>
                    <a:pt x="612817" y="424316"/>
                    <a:pt x="617059" y="425725"/>
                    <a:pt x="615645" y="428542"/>
                  </a:cubicBezTo>
                  <a:cubicBezTo>
                    <a:pt x="608575" y="431360"/>
                    <a:pt x="614231" y="420090"/>
                    <a:pt x="607161" y="422907"/>
                  </a:cubicBezTo>
                  <a:cubicBezTo>
                    <a:pt x="602919" y="420090"/>
                    <a:pt x="602919" y="411637"/>
                    <a:pt x="598677" y="411637"/>
                  </a:cubicBezTo>
                  <a:cubicBezTo>
                    <a:pt x="597263" y="410228"/>
                    <a:pt x="595849" y="407411"/>
                    <a:pt x="594435" y="408820"/>
                  </a:cubicBezTo>
                  <a:cubicBezTo>
                    <a:pt x="591607" y="410228"/>
                    <a:pt x="591607" y="411637"/>
                    <a:pt x="591607" y="413046"/>
                  </a:cubicBezTo>
                  <a:cubicBezTo>
                    <a:pt x="591607" y="414455"/>
                    <a:pt x="594435" y="413046"/>
                    <a:pt x="594435" y="415863"/>
                  </a:cubicBezTo>
                  <a:cubicBezTo>
                    <a:pt x="590193" y="418681"/>
                    <a:pt x="588779" y="424316"/>
                    <a:pt x="585951" y="427133"/>
                  </a:cubicBezTo>
                  <a:cubicBezTo>
                    <a:pt x="585951" y="428542"/>
                    <a:pt x="587365" y="431360"/>
                    <a:pt x="585951" y="432768"/>
                  </a:cubicBezTo>
                  <a:cubicBezTo>
                    <a:pt x="581709" y="432768"/>
                    <a:pt x="584537" y="428542"/>
                    <a:pt x="581709" y="427133"/>
                  </a:cubicBezTo>
                  <a:cubicBezTo>
                    <a:pt x="585951" y="427133"/>
                    <a:pt x="578881" y="421498"/>
                    <a:pt x="583123" y="422907"/>
                  </a:cubicBezTo>
                  <a:cubicBezTo>
                    <a:pt x="578881" y="415863"/>
                    <a:pt x="595849" y="413046"/>
                    <a:pt x="584537" y="408820"/>
                  </a:cubicBezTo>
                  <a:cubicBezTo>
                    <a:pt x="581709" y="408820"/>
                    <a:pt x="581709" y="408820"/>
                    <a:pt x="581709" y="408820"/>
                  </a:cubicBezTo>
                  <a:cubicBezTo>
                    <a:pt x="580295" y="406002"/>
                    <a:pt x="581709" y="403185"/>
                    <a:pt x="583123" y="400367"/>
                  </a:cubicBezTo>
                  <a:cubicBezTo>
                    <a:pt x="585951" y="400367"/>
                    <a:pt x="585951" y="403185"/>
                    <a:pt x="587365" y="404593"/>
                  </a:cubicBezTo>
                  <a:cubicBezTo>
                    <a:pt x="585951" y="404593"/>
                    <a:pt x="584537" y="406002"/>
                    <a:pt x="585951" y="407411"/>
                  </a:cubicBezTo>
                  <a:cubicBezTo>
                    <a:pt x="587365" y="408820"/>
                    <a:pt x="588779" y="408820"/>
                    <a:pt x="591607" y="408820"/>
                  </a:cubicBezTo>
                  <a:cubicBezTo>
                    <a:pt x="591607" y="407411"/>
                    <a:pt x="594435" y="408820"/>
                    <a:pt x="594435" y="407411"/>
                  </a:cubicBezTo>
                  <a:cubicBezTo>
                    <a:pt x="595849" y="403185"/>
                    <a:pt x="593021" y="401776"/>
                    <a:pt x="591607" y="398958"/>
                  </a:cubicBezTo>
                  <a:cubicBezTo>
                    <a:pt x="588779" y="400367"/>
                    <a:pt x="588779" y="400367"/>
                    <a:pt x="588779" y="400367"/>
                  </a:cubicBezTo>
                  <a:cubicBezTo>
                    <a:pt x="584537" y="397550"/>
                    <a:pt x="587365" y="390506"/>
                    <a:pt x="581709" y="387688"/>
                  </a:cubicBezTo>
                  <a:cubicBezTo>
                    <a:pt x="580295" y="389097"/>
                    <a:pt x="577467" y="386280"/>
                    <a:pt x="576052" y="389097"/>
                  </a:cubicBezTo>
                  <a:cubicBezTo>
                    <a:pt x="576052" y="391915"/>
                    <a:pt x="578881" y="391915"/>
                    <a:pt x="577467" y="394732"/>
                  </a:cubicBezTo>
                  <a:cubicBezTo>
                    <a:pt x="576052" y="394732"/>
                    <a:pt x="576052" y="394732"/>
                    <a:pt x="574638" y="394732"/>
                  </a:cubicBezTo>
                  <a:cubicBezTo>
                    <a:pt x="573224" y="400367"/>
                    <a:pt x="584537" y="401776"/>
                    <a:pt x="576052" y="404593"/>
                  </a:cubicBezTo>
                  <a:cubicBezTo>
                    <a:pt x="577467" y="407411"/>
                    <a:pt x="573224" y="413046"/>
                    <a:pt x="578881" y="413046"/>
                  </a:cubicBezTo>
                  <a:cubicBezTo>
                    <a:pt x="578881" y="414455"/>
                    <a:pt x="578881" y="414455"/>
                    <a:pt x="578881" y="414455"/>
                  </a:cubicBezTo>
                  <a:cubicBezTo>
                    <a:pt x="574638" y="413046"/>
                    <a:pt x="576052" y="418681"/>
                    <a:pt x="571810" y="415863"/>
                  </a:cubicBezTo>
                  <a:cubicBezTo>
                    <a:pt x="570396" y="414455"/>
                    <a:pt x="573224" y="413046"/>
                    <a:pt x="574638" y="411637"/>
                  </a:cubicBezTo>
                  <a:cubicBezTo>
                    <a:pt x="574638" y="408820"/>
                    <a:pt x="573224" y="406002"/>
                    <a:pt x="571810" y="403185"/>
                  </a:cubicBezTo>
                  <a:cubicBezTo>
                    <a:pt x="568982" y="403185"/>
                    <a:pt x="567568" y="406002"/>
                    <a:pt x="566154" y="407411"/>
                  </a:cubicBezTo>
                  <a:cubicBezTo>
                    <a:pt x="566154" y="411637"/>
                    <a:pt x="564740" y="415863"/>
                    <a:pt x="567568" y="418681"/>
                  </a:cubicBezTo>
                  <a:cubicBezTo>
                    <a:pt x="566154" y="422907"/>
                    <a:pt x="564740" y="428542"/>
                    <a:pt x="560498" y="429951"/>
                  </a:cubicBezTo>
                  <a:cubicBezTo>
                    <a:pt x="560498" y="427133"/>
                    <a:pt x="561912" y="424316"/>
                    <a:pt x="564740" y="421498"/>
                  </a:cubicBezTo>
                  <a:cubicBezTo>
                    <a:pt x="557670" y="418681"/>
                    <a:pt x="560498" y="428542"/>
                    <a:pt x="557670" y="431360"/>
                  </a:cubicBezTo>
                  <a:lnTo>
                    <a:pt x="559907" y="433850"/>
                  </a:lnTo>
                  <a:lnTo>
                    <a:pt x="559915" y="433850"/>
                  </a:lnTo>
                  <a:lnTo>
                    <a:pt x="559915" y="433859"/>
                  </a:lnTo>
                  <a:lnTo>
                    <a:pt x="560675" y="434705"/>
                  </a:lnTo>
                  <a:cubicBezTo>
                    <a:pt x="561205" y="436290"/>
                    <a:pt x="561912" y="437699"/>
                    <a:pt x="564740" y="436995"/>
                  </a:cubicBezTo>
                  <a:cubicBezTo>
                    <a:pt x="561912" y="431360"/>
                    <a:pt x="568982" y="432768"/>
                    <a:pt x="567568" y="428542"/>
                  </a:cubicBezTo>
                  <a:cubicBezTo>
                    <a:pt x="570396" y="431360"/>
                    <a:pt x="567568" y="435586"/>
                    <a:pt x="567568" y="438403"/>
                  </a:cubicBezTo>
                  <a:cubicBezTo>
                    <a:pt x="566154" y="438403"/>
                    <a:pt x="566154" y="436995"/>
                    <a:pt x="564740" y="438403"/>
                  </a:cubicBezTo>
                  <a:cubicBezTo>
                    <a:pt x="563326" y="438403"/>
                    <a:pt x="566154" y="439812"/>
                    <a:pt x="564740" y="441221"/>
                  </a:cubicBezTo>
                  <a:cubicBezTo>
                    <a:pt x="561912" y="442630"/>
                    <a:pt x="561912" y="442630"/>
                    <a:pt x="561912" y="442630"/>
                  </a:cubicBezTo>
                  <a:cubicBezTo>
                    <a:pt x="563326" y="452491"/>
                    <a:pt x="563326" y="452491"/>
                    <a:pt x="563326" y="452491"/>
                  </a:cubicBezTo>
                  <a:cubicBezTo>
                    <a:pt x="561912" y="453900"/>
                    <a:pt x="561912" y="453900"/>
                    <a:pt x="561912" y="453900"/>
                  </a:cubicBezTo>
                  <a:cubicBezTo>
                    <a:pt x="564740" y="458126"/>
                    <a:pt x="564740" y="458126"/>
                    <a:pt x="564740" y="458126"/>
                  </a:cubicBezTo>
                  <a:cubicBezTo>
                    <a:pt x="561912" y="458126"/>
                    <a:pt x="560498" y="456717"/>
                    <a:pt x="559084" y="458126"/>
                  </a:cubicBezTo>
                  <a:cubicBezTo>
                    <a:pt x="559084" y="462352"/>
                    <a:pt x="554842" y="463761"/>
                    <a:pt x="557670" y="466578"/>
                  </a:cubicBezTo>
                  <a:cubicBezTo>
                    <a:pt x="554842" y="466578"/>
                    <a:pt x="554842" y="465170"/>
                    <a:pt x="554842" y="463761"/>
                  </a:cubicBezTo>
                  <a:cubicBezTo>
                    <a:pt x="553428" y="458126"/>
                    <a:pt x="561912" y="456717"/>
                    <a:pt x="556256" y="452491"/>
                  </a:cubicBezTo>
                  <a:cubicBezTo>
                    <a:pt x="556256" y="452491"/>
                    <a:pt x="559084" y="453900"/>
                    <a:pt x="559084" y="452491"/>
                  </a:cubicBezTo>
                  <a:cubicBezTo>
                    <a:pt x="552014" y="449673"/>
                    <a:pt x="564740" y="445447"/>
                    <a:pt x="557670" y="444038"/>
                  </a:cubicBezTo>
                  <a:cubicBezTo>
                    <a:pt x="557670" y="441221"/>
                    <a:pt x="556256" y="436995"/>
                    <a:pt x="553428" y="436995"/>
                  </a:cubicBezTo>
                  <a:cubicBezTo>
                    <a:pt x="553428" y="435586"/>
                    <a:pt x="552014" y="435586"/>
                    <a:pt x="552014" y="434177"/>
                  </a:cubicBezTo>
                  <a:cubicBezTo>
                    <a:pt x="550600" y="435586"/>
                    <a:pt x="550600" y="435586"/>
                    <a:pt x="550600" y="435586"/>
                  </a:cubicBezTo>
                  <a:cubicBezTo>
                    <a:pt x="549186" y="432768"/>
                    <a:pt x="549186" y="429951"/>
                    <a:pt x="550600" y="427133"/>
                  </a:cubicBezTo>
                  <a:cubicBezTo>
                    <a:pt x="552014" y="427133"/>
                    <a:pt x="552014" y="427133"/>
                    <a:pt x="552014" y="427133"/>
                  </a:cubicBezTo>
                  <a:cubicBezTo>
                    <a:pt x="552014" y="425725"/>
                    <a:pt x="552014" y="425725"/>
                    <a:pt x="552014" y="425725"/>
                  </a:cubicBezTo>
                  <a:cubicBezTo>
                    <a:pt x="556256" y="427133"/>
                    <a:pt x="556256" y="427133"/>
                    <a:pt x="556256" y="427133"/>
                  </a:cubicBezTo>
                  <a:cubicBezTo>
                    <a:pt x="556256" y="424316"/>
                    <a:pt x="556256" y="424316"/>
                    <a:pt x="556256" y="424316"/>
                  </a:cubicBezTo>
                  <a:cubicBezTo>
                    <a:pt x="559084" y="422907"/>
                    <a:pt x="554842" y="421498"/>
                    <a:pt x="554842" y="420090"/>
                  </a:cubicBezTo>
                  <a:cubicBezTo>
                    <a:pt x="557670" y="413046"/>
                    <a:pt x="550600" y="411637"/>
                    <a:pt x="546358" y="407411"/>
                  </a:cubicBezTo>
                  <a:cubicBezTo>
                    <a:pt x="544944" y="408820"/>
                    <a:pt x="547772" y="410228"/>
                    <a:pt x="544944" y="411637"/>
                  </a:cubicBezTo>
                  <a:cubicBezTo>
                    <a:pt x="544944" y="408820"/>
                    <a:pt x="546358" y="406002"/>
                    <a:pt x="546358" y="403185"/>
                  </a:cubicBezTo>
                  <a:cubicBezTo>
                    <a:pt x="544944" y="401776"/>
                    <a:pt x="543530" y="398958"/>
                    <a:pt x="540702" y="400367"/>
                  </a:cubicBezTo>
                  <a:cubicBezTo>
                    <a:pt x="543530" y="398958"/>
                    <a:pt x="539288" y="397550"/>
                    <a:pt x="539288" y="396141"/>
                  </a:cubicBezTo>
                  <a:cubicBezTo>
                    <a:pt x="537874" y="397550"/>
                    <a:pt x="535046" y="400367"/>
                    <a:pt x="537874" y="401776"/>
                  </a:cubicBezTo>
                  <a:cubicBezTo>
                    <a:pt x="535046" y="404593"/>
                    <a:pt x="537874" y="407411"/>
                    <a:pt x="537874" y="410228"/>
                  </a:cubicBezTo>
                  <a:cubicBezTo>
                    <a:pt x="542116" y="411637"/>
                    <a:pt x="546358" y="414455"/>
                    <a:pt x="546358" y="418681"/>
                  </a:cubicBezTo>
                  <a:cubicBezTo>
                    <a:pt x="546358" y="420090"/>
                    <a:pt x="544944" y="421498"/>
                    <a:pt x="547772" y="422907"/>
                  </a:cubicBezTo>
                  <a:cubicBezTo>
                    <a:pt x="546358" y="422907"/>
                    <a:pt x="544944" y="420090"/>
                    <a:pt x="544944" y="422907"/>
                  </a:cubicBezTo>
                  <a:cubicBezTo>
                    <a:pt x="544944" y="422907"/>
                    <a:pt x="544944" y="424316"/>
                    <a:pt x="546358" y="422907"/>
                  </a:cubicBezTo>
                  <a:cubicBezTo>
                    <a:pt x="546358" y="424316"/>
                    <a:pt x="546358" y="424316"/>
                    <a:pt x="544944" y="424316"/>
                  </a:cubicBezTo>
                  <a:cubicBezTo>
                    <a:pt x="543530" y="422907"/>
                    <a:pt x="543530" y="422907"/>
                    <a:pt x="543530" y="422907"/>
                  </a:cubicBezTo>
                  <a:lnTo>
                    <a:pt x="542469" y="426077"/>
                  </a:lnTo>
                  <a:lnTo>
                    <a:pt x="539288" y="422907"/>
                  </a:lnTo>
                  <a:cubicBezTo>
                    <a:pt x="536460" y="421498"/>
                    <a:pt x="536460" y="421498"/>
                    <a:pt x="536460" y="421498"/>
                  </a:cubicBezTo>
                  <a:cubicBezTo>
                    <a:pt x="536460" y="415863"/>
                    <a:pt x="536460" y="415863"/>
                    <a:pt x="536460" y="415863"/>
                  </a:cubicBezTo>
                  <a:cubicBezTo>
                    <a:pt x="533632" y="413046"/>
                    <a:pt x="530803" y="417272"/>
                    <a:pt x="529389" y="413046"/>
                  </a:cubicBezTo>
                  <a:cubicBezTo>
                    <a:pt x="527975" y="415863"/>
                    <a:pt x="527975" y="415863"/>
                    <a:pt x="527975" y="415863"/>
                  </a:cubicBezTo>
                  <a:cubicBezTo>
                    <a:pt x="525147" y="413046"/>
                    <a:pt x="529389" y="408820"/>
                    <a:pt x="523733" y="408820"/>
                  </a:cubicBezTo>
                  <a:cubicBezTo>
                    <a:pt x="523733" y="407411"/>
                    <a:pt x="522319" y="406002"/>
                    <a:pt x="520905" y="404593"/>
                  </a:cubicBezTo>
                  <a:cubicBezTo>
                    <a:pt x="519491" y="406002"/>
                    <a:pt x="515249" y="410228"/>
                    <a:pt x="519491" y="411637"/>
                  </a:cubicBezTo>
                  <a:cubicBezTo>
                    <a:pt x="518077" y="415863"/>
                    <a:pt x="515249" y="410228"/>
                    <a:pt x="513835" y="413046"/>
                  </a:cubicBezTo>
                  <a:cubicBezTo>
                    <a:pt x="519491" y="415863"/>
                    <a:pt x="518077" y="420090"/>
                    <a:pt x="518077" y="424316"/>
                  </a:cubicBezTo>
                  <a:cubicBezTo>
                    <a:pt x="516663" y="427133"/>
                    <a:pt x="519491" y="424316"/>
                    <a:pt x="520905" y="427133"/>
                  </a:cubicBezTo>
                  <a:cubicBezTo>
                    <a:pt x="522319" y="434177"/>
                    <a:pt x="522319" y="434177"/>
                    <a:pt x="522319" y="434177"/>
                  </a:cubicBezTo>
                  <a:cubicBezTo>
                    <a:pt x="518077" y="431360"/>
                    <a:pt x="518077" y="431360"/>
                    <a:pt x="518077" y="431360"/>
                  </a:cubicBezTo>
                  <a:cubicBezTo>
                    <a:pt x="515249" y="432768"/>
                    <a:pt x="518077" y="432768"/>
                    <a:pt x="518077" y="434177"/>
                  </a:cubicBezTo>
                  <a:cubicBezTo>
                    <a:pt x="518077" y="431360"/>
                    <a:pt x="512421" y="434177"/>
                    <a:pt x="512421" y="429951"/>
                  </a:cubicBezTo>
                  <a:cubicBezTo>
                    <a:pt x="509593" y="429951"/>
                    <a:pt x="509593" y="429951"/>
                    <a:pt x="509593" y="429951"/>
                  </a:cubicBezTo>
                  <a:cubicBezTo>
                    <a:pt x="506765" y="435586"/>
                    <a:pt x="512421" y="439812"/>
                    <a:pt x="512421" y="444038"/>
                  </a:cubicBezTo>
                  <a:cubicBezTo>
                    <a:pt x="509593" y="442630"/>
                    <a:pt x="509593" y="442630"/>
                    <a:pt x="509593" y="442630"/>
                  </a:cubicBezTo>
                  <a:cubicBezTo>
                    <a:pt x="509593" y="445447"/>
                    <a:pt x="509593" y="449673"/>
                    <a:pt x="506765" y="451082"/>
                  </a:cubicBezTo>
                  <a:cubicBezTo>
                    <a:pt x="505351" y="451082"/>
                    <a:pt x="502523" y="448265"/>
                    <a:pt x="501109" y="449673"/>
                  </a:cubicBezTo>
                  <a:cubicBezTo>
                    <a:pt x="499695" y="452491"/>
                    <a:pt x="499695" y="452491"/>
                    <a:pt x="501109" y="453900"/>
                  </a:cubicBezTo>
                  <a:cubicBezTo>
                    <a:pt x="503937" y="455308"/>
                    <a:pt x="508179" y="455308"/>
                    <a:pt x="509593" y="458126"/>
                  </a:cubicBezTo>
                  <a:cubicBezTo>
                    <a:pt x="511007" y="460943"/>
                    <a:pt x="511007" y="460943"/>
                    <a:pt x="511007" y="460943"/>
                  </a:cubicBezTo>
                  <a:cubicBezTo>
                    <a:pt x="512421" y="462352"/>
                    <a:pt x="513835" y="459535"/>
                    <a:pt x="513835" y="459535"/>
                  </a:cubicBezTo>
                  <a:cubicBezTo>
                    <a:pt x="518077" y="462352"/>
                    <a:pt x="518077" y="462352"/>
                    <a:pt x="518077" y="462352"/>
                  </a:cubicBezTo>
                  <a:cubicBezTo>
                    <a:pt x="518077" y="462352"/>
                    <a:pt x="518077" y="462352"/>
                    <a:pt x="519491" y="462352"/>
                  </a:cubicBezTo>
                  <a:cubicBezTo>
                    <a:pt x="516663" y="462352"/>
                    <a:pt x="513835" y="466578"/>
                    <a:pt x="512421" y="467987"/>
                  </a:cubicBezTo>
                  <a:cubicBezTo>
                    <a:pt x="512421" y="470804"/>
                    <a:pt x="512421" y="470804"/>
                    <a:pt x="512421" y="470804"/>
                  </a:cubicBezTo>
                  <a:cubicBezTo>
                    <a:pt x="513835" y="475031"/>
                    <a:pt x="513835" y="475031"/>
                    <a:pt x="513835" y="475031"/>
                  </a:cubicBezTo>
                  <a:cubicBezTo>
                    <a:pt x="512421" y="473622"/>
                    <a:pt x="511007" y="473622"/>
                    <a:pt x="509593" y="475031"/>
                  </a:cubicBezTo>
                  <a:cubicBezTo>
                    <a:pt x="508179" y="476439"/>
                    <a:pt x="508179" y="476439"/>
                    <a:pt x="508179" y="476439"/>
                  </a:cubicBezTo>
                  <a:lnTo>
                    <a:pt x="505351" y="473622"/>
                  </a:lnTo>
                  <a:cubicBezTo>
                    <a:pt x="502523" y="476439"/>
                    <a:pt x="508179" y="482074"/>
                    <a:pt x="502523" y="483483"/>
                  </a:cubicBezTo>
                  <a:cubicBezTo>
                    <a:pt x="501109" y="482074"/>
                    <a:pt x="501109" y="482074"/>
                    <a:pt x="501109" y="482074"/>
                  </a:cubicBezTo>
                  <a:cubicBezTo>
                    <a:pt x="502523" y="480666"/>
                    <a:pt x="499695" y="477848"/>
                    <a:pt x="499695" y="475031"/>
                  </a:cubicBezTo>
                  <a:cubicBezTo>
                    <a:pt x="496867" y="475031"/>
                    <a:pt x="494039" y="472213"/>
                    <a:pt x="492625" y="473622"/>
                  </a:cubicBezTo>
                  <a:cubicBezTo>
                    <a:pt x="491211" y="473622"/>
                    <a:pt x="491211" y="473622"/>
                    <a:pt x="491211" y="473622"/>
                  </a:cubicBezTo>
                  <a:cubicBezTo>
                    <a:pt x="492625" y="470804"/>
                    <a:pt x="489797" y="470804"/>
                    <a:pt x="489797" y="469396"/>
                  </a:cubicBezTo>
                  <a:cubicBezTo>
                    <a:pt x="492625" y="469396"/>
                    <a:pt x="492625" y="463761"/>
                    <a:pt x="495453" y="462352"/>
                  </a:cubicBezTo>
                  <a:cubicBezTo>
                    <a:pt x="496867" y="462352"/>
                    <a:pt x="495453" y="463761"/>
                    <a:pt x="496867" y="465170"/>
                  </a:cubicBezTo>
                  <a:cubicBezTo>
                    <a:pt x="498281" y="463761"/>
                    <a:pt x="502523" y="463761"/>
                    <a:pt x="499695" y="460943"/>
                  </a:cubicBezTo>
                  <a:cubicBezTo>
                    <a:pt x="498281" y="462352"/>
                    <a:pt x="494039" y="462352"/>
                    <a:pt x="494039" y="456717"/>
                  </a:cubicBezTo>
                  <a:cubicBezTo>
                    <a:pt x="494039" y="458126"/>
                    <a:pt x="494039" y="458126"/>
                    <a:pt x="494039" y="458126"/>
                  </a:cubicBezTo>
                  <a:cubicBezTo>
                    <a:pt x="491211" y="455308"/>
                    <a:pt x="491211" y="455308"/>
                    <a:pt x="491211" y="455308"/>
                  </a:cubicBezTo>
                  <a:cubicBezTo>
                    <a:pt x="488383" y="458126"/>
                    <a:pt x="485554" y="455308"/>
                    <a:pt x="482726" y="455308"/>
                  </a:cubicBezTo>
                  <a:cubicBezTo>
                    <a:pt x="479898" y="453900"/>
                    <a:pt x="478484" y="451082"/>
                    <a:pt x="479898" y="448265"/>
                  </a:cubicBezTo>
                  <a:cubicBezTo>
                    <a:pt x="479898" y="448265"/>
                    <a:pt x="479898" y="446856"/>
                    <a:pt x="479898" y="446856"/>
                  </a:cubicBezTo>
                  <a:cubicBezTo>
                    <a:pt x="478484" y="445447"/>
                    <a:pt x="478484" y="445447"/>
                    <a:pt x="478484" y="445447"/>
                  </a:cubicBezTo>
                  <a:cubicBezTo>
                    <a:pt x="477070" y="446856"/>
                    <a:pt x="477070" y="448265"/>
                    <a:pt x="475656" y="448265"/>
                  </a:cubicBezTo>
                  <a:cubicBezTo>
                    <a:pt x="472828" y="449673"/>
                    <a:pt x="472828" y="444038"/>
                    <a:pt x="470000" y="446856"/>
                  </a:cubicBezTo>
                  <a:cubicBezTo>
                    <a:pt x="467172" y="448265"/>
                    <a:pt x="467172" y="448265"/>
                    <a:pt x="467172" y="448265"/>
                  </a:cubicBezTo>
                  <a:cubicBezTo>
                    <a:pt x="467172" y="446856"/>
                    <a:pt x="468586" y="446856"/>
                    <a:pt x="470000" y="445447"/>
                  </a:cubicBezTo>
                  <a:cubicBezTo>
                    <a:pt x="468586" y="444038"/>
                    <a:pt x="468586" y="444038"/>
                    <a:pt x="468586" y="444038"/>
                  </a:cubicBezTo>
                  <a:cubicBezTo>
                    <a:pt x="470000" y="444038"/>
                    <a:pt x="470000" y="439812"/>
                    <a:pt x="468586" y="438403"/>
                  </a:cubicBezTo>
                  <a:cubicBezTo>
                    <a:pt x="464344" y="432768"/>
                    <a:pt x="462930" y="444038"/>
                    <a:pt x="457274" y="438403"/>
                  </a:cubicBezTo>
                  <a:cubicBezTo>
                    <a:pt x="457274" y="436995"/>
                    <a:pt x="457274" y="436995"/>
                    <a:pt x="457274" y="435586"/>
                  </a:cubicBezTo>
                  <a:cubicBezTo>
                    <a:pt x="455860" y="436995"/>
                    <a:pt x="453032" y="439812"/>
                    <a:pt x="450204" y="441221"/>
                  </a:cubicBezTo>
                  <a:cubicBezTo>
                    <a:pt x="450204" y="439812"/>
                    <a:pt x="454446" y="436995"/>
                    <a:pt x="450204" y="435586"/>
                  </a:cubicBezTo>
                  <a:cubicBezTo>
                    <a:pt x="450204" y="432768"/>
                    <a:pt x="451618" y="432768"/>
                    <a:pt x="454446" y="432768"/>
                  </a:cubicBezTo>
                  <a:cubicBezTo>
                    <a:pt x="453032" y="431360"/>
                    <a:pt x="454446" y="429951"/>
                    <a:pt x="453032" y="427133"/>
                  </a:cubicBezTo>
                  <a:cubicBezTo>
                    <a:pt x="448790" y="428542"/>
                    <a:pt x="450204" y="422907"/>
                    <a:pt x="445962" y="422907"/>
                  </a:cubicBezTo>
                  <a:cubicBezTo>
                    <a:pt x="445962" y="427133"/>
                    <a:pt x="445962" y="427133"/>
                    <a:pt x="445962" y="427133"/>
                  </a:cubicBezTo>
                  <a:cubicBezTo>
                    <a:pt x="444548" y="424316"/>
                    <a:pt x="443134" y="420090"/>
                    <a:pt x="438891" y="418681"/>
                  </a:cubicBezTo>
                  <a:cubicBezTo>
                    <a:pt x="438891" y="418681"/>
                    <a:pt x="440305" y="421498"/>
                    <a:pt x="437477" y="421498"/>
                  </a:cubicBezTo>
                  <a:cubicBezTo>
                    <a:pt x="436063" y="420090"/>
                    <a:pt x="437477" y="417272"/>
                    <a:pt x="437477" y="415863"/>
                  </a:cubicBezTo>
                  <a:cubicBezTo>
                    <a:pt x="438891" y="414455"/>
                    <a:pt x="440305" y="414455"/>
                    <a:pt x="440305" y="413046"/>
                  </a:cubicBezTo>
                  <a:cubicBezTo>
                    <a:pt x="438891" y="411637"/>
                    <a:pt x="438891" y="411637"/>
                    <a:pt x="438891" y="411637"/>
                  </a:cubicBezTo>
                  <a:cubicBezTo>
                    <a:pt x="436063" y="414455"/>
                    <a:pt x="436063" y="414455"/>
                    <a:pt x="436063" y="414455"/>
                  </a:cubicBezTo>
                  <a:cubicBezTo>
                    <a:pt x="434649" y="410228"/>
                    <a:pt x="433235" y="407411"/>
                    <a:pt x="436063" y="403185"/>
                  </a:cubicBezTo>
                  <a:cubicBezTo>
                    <a:pt x="434649" y="403185"/>
                    <a:pt x="433235" y="401776"/>
                    <a:pt x="430407" y="403185"/>
                  </a:cubicBezTo>
                  <a:cubicBezTo>
                    <a:pt x="431821" y="407411"/>
                    <a:pt x="434649" y="410228"/>
                    <a:pt x="431821" y="413046"/>
                  </a:cubicBezTo>
                  <a:cubicBezTo>
                    <a:pt x="428993" y="413046"/>
                    <a:pt x="427579" y="415863"/>
                    <a:pt x="426165" y="417272"/>
                  </a:cubicBezTo>
                  <a:cubicBezTo>
                    <a:pt x="426165" y="421498"/>
                    <a:pt x="426165" y="421498"/>
                    <a:pt x="426165" y="421498"/>
                  </a:cubicBezTo>
                  <a:cubicBezTo>
                    <a:pt x="424751" y="420090"/>
                    <a:pt x="423337" y="422907"/>
                    <a:pt x="420509" y="422907"/>
                  </a:cubicBezTo>
                  <a:cubicBezTo>
                    <a:pt x="421923" y="424316"/>
                    <a:pt x="423337" y="425725"/>
                    <a:pt x="421923" y="427133"/>
                  </a:cubicBezTo>
                  <a:cubicBezTo>
                    <a:pt x="419095" y="428542"/>
                    <a:pt x="419095" y="428542"/>
                    <a:pt x="419095" y="428542"/>
                  </a:cubicBezTo>
                  <a:cubicBezTo>
                    <a:pt x="420509" y="434177"/>
                    <a:pt x="427579" y="438403"/>
                    <a:pt x="423337" y="441221"/>
                  </a:cubicBezTo>
                  <a:cubicBezTo>
                    <a:pt x="423337" y="442630"/>
                    <a:pt x="423337" y="444038"/>
                    <a:pt x="423337" y="445447"/>
                  </a:cubicBezTo>
                  <a:cubicBezTo>
                    <a:pt x="421923" y="445447"/>
                    <a:pt x="420509" y="445447"/>
                    <a:pt x="419095" y="446856"/>
                  </a:cubicBezTo>
                  <a:cubicBezTo>
                    <a:pt x="417681" y="438403"/>
                    <a:pt x="417681" y="438403"/>
                    <a:pt x="417681" y="438403"/>
                  </a:cubicBezTo>
                  <a:cubicBezTo>
                    <a:pt x="419095" y="438403"/>
                    <a:pt x="419095" y="438403"/>
                    <a:pt x="419095" y="438403"/>
                  </a:cubicBezTo>
                  <a:cubicBezTo>
                    <a:pt x="420509" y="436995"/>
                    <a:pt x="417681" y="434177"/>
                    <a:pt x="416267" y="432768"/>
                  </a:cubicBezTo>
                  <a:cubicBezTo>
                    <a:pt x="412025" y="434177"/>
                    <a:pt x="419095" y="438403"/>
                    <a:pt x="414853" y="438403"/>
                  </a:cubicBezTo>
                  <a:cubicBezTo>
                    <a:pt x="410611" y="436995"/>
                    <a:pt x="403541" y="435586"/>
                    <a:pt x="409197" y="429951"/>
                  </a:cubicBezTo>
                  <a:cubicBezTo>
                    <a:pt x="410611" y="427133"/>
                    <a:pt x="407783" y="425725"/>
                    <a:pt x="406369" y="422907"/>
                  </a:cubicBezTo>
                  <a:cubicBezTo>
                    <a:pt x="409197" y="420090"/>
                    <a:pt x="409197" y="420090"/>
                    <a:pt x="409197" y="420090"/>
                  </a:cubicBezTo>
                  <a:cubicBezTo>
                    <a:pt x="407783" y="418681"/>
                    <a:pt x="406369" y="418681"/>
                    <a:pt x="404955" y="417272"/>
                  </a:cubicBezTo>
                  <a:cubicBezTo>
                    <a:pt x="406369" y="415863"/>
                    <a:pt x="406369" y="414455"/>
                    <a:pt x="407783" y="413046"/>
                  </a:cubicBezTo>
                  <a:cubicBezTo>
                    <a:pt x="404955" y="411637"/>
                    <a:pt x="404955" y="411637"/>
                    <a:pt x="404955" y="411637"/>
                  </a:cubicBezTo>
                  <a:cubicBezTo>
                    <a:pt x="402127" y="411637"/>
                    <a:pt x="404955" y="417272"/>
                    <a:pt x="400713" y="417272"/>
                  </a:cubicBezTo>
                  <a:cubicBezTo>
                    <a:pt x="399299" y="415863"/>
                    <a:pt x="400713" y="413046"/>
                    <a:pt x="397885" y="413046"/>
                  </a:cubicBezTo>
                  <a:cubicBezTo>
                    <a:pt x="396470" y="414455"/>
                    <a:pt x="397885" y="417272"/>
                    <a:pt x="396470" y="418681"/>
                  </a:cubicBezTo>
                  <a:cubicBezTo>
                    <a:pt x="404955" y="420090"/>
                    <a:pt x="395056" y="429951"/>
                    <a:pt x="403541" y="432768"/>
                  </a:cubicBezTo>
                  <a:cubicBezTo>
                    <a:pt x="403541" y="432768"/>
                    <a:pt x="403541" y="434177"/>
                    <a:pt x="404955" y="434177"/>
                  </a:cubicBezTo>
                  <a:cubicBezTo>
                    <a:pt x="404955" y="432768"/>
                    <a:pt x="404955" y="434177"/>
                    <a:pt x="406369" y="434177"/>
                  </a:cubicBezTo>
                  <a:cubicBezTo>
                    <a:pt x="406369" y="436995"/>
                    <a:pt x="404955" y="436995"/>
                    <a:pt x="403541" y="438403"/>
                  </a:cubicBezTo>
                  <a:cubicBezTo>
                    <a:pt x="399299" y="439812"/>
                    <a:pt x="399299" y="432768"/>
                    <a:pt x="395056" y="436995"/>
                  </a:cubicBezTo>
                  <a:cubicBezTo>
                    <a:pt x="387986" y="429951"/>
                    <a:pt x="387986" y="429951"/>
                    <a:pt x="387986" y="429951"/>
                  </a:cubicBezTo>
                  <a:cubicBezTo>
                    <a:pt x="385158" y="431360"/>
                    <a:pt x="383744" y="434177"/>
                    <a:pt x="380916" y="432768"/>
                  </a:cubicBezTo>
                  <a:cubicBezTo>
                    <a:pt x="379502" y="436995"/>
                    <a:pt x="378088" y="439812"/>
                    <a:pt x="379502" y="444038"/>
                  </a:cubicBezTo>
                  <a:cubicBezTo>
                    <a:pt x="376674" y="449673"/>
                    <a:pt x="380916" y="460943"/>
                    <a:pt x="371018" y="459535"/>
                  </a:cubicBezTo>
                  <a:cubicBezTo>
                    <a:pt x="366776" y="462352"/>
                    <a:pt x="373846" y="467987"/>
                    <a:pt x="366776" y="466578"/>
                  </a:cubicBezTo>
                  <a:cubicBezTo>
                    <a:pt x="365362" y="462352"/>
                    <a:pt x="365362" y="459535"/>
                    <a:pt x="362534" y="455308"/>
                  </a:cubicBezTo>
                  <a:cubicBezTo>
                    <a:pt x="359706" y="452491"/>
                    <a:pt x="359706" y="452491"/>
                    <a:pt x="359706" y="452491"/>
                  </a:cubicBezTo>
                  <a:cubicBezTo>
                    <a:pt x="361120" y="451082"/>
                    <a:pt x="361120" y="451082"/>
                    <a:pt x="361120" y="451082"/>
                  </a:cubicBezTo>
                  <a:cubicBezTo>
                    <a:pt x="359706" y="449673"/>
                    <a:pt x="358292" y="451082"/>
                    <a:pt x="356878" y="452491"/>
                  </a:cubicBezTo>
                  <a:cubicBezTo>
                    <a:pt x="355464" y="452491"/>
                    <a:pt x="355464" y="452491"/>
                    <a:pt x="355464" y="452491"/>
                  </a:cubicBezTo>
                  <a:cubicBezTo>
                    <a:pt x="358292" y="458126"/>
                    <a:pt x="359706" y="462352"/>
                    <a:pt x="361120" y="467987"/>
                  </a:cubicBezTo>
                  <a:cubicBezTo>
                    <a:pt x="359706" y="467987"/>
                    <a:pt x="359706" y="467987"/>
                    <a:pt x="359706" y="467987"/>
                  </a:cubicBezTo>
                  <a:cubicBezTo>
                    <a:pt x="358292" y="472213"/>
                    <a:pt x="363948" y="473622"/>
                    <a:pt x="361120" y="477848"/>
                  </a:cubicBezTo>
                  <a:cubicBezTo>
                    <a:pt x="358292" y="479257"/>
                    <a:pt x="358292" y="479257"/>
                    <a:pt x="358292" y="479257"/>
                  </a:cubicBezTo>
                  <a:lnTo>
                    <a:pt x="364652" y="482878"/>
                  </a:lnTo>
                  <a:lnTo>
                    <a:pt x="364652" y="481475"/>
                  </a:lnTo>
                  <a:lnTo>
                    <a:pt x="366240" y="481475"/>
                  </a:lnTo>
                  <a:lnTo>
                    <a:pt x="366240" y="483063"/>
                  </a:lnTo>
                  <a:lnTo>
                    <a:pt x="364977" y="483063"/>
                  </a:lnTo>
                  <a:lnTo>
                    <a:pt x="368190" y="484892"/>
                  </a:lnTo>
                  <a:cubicBezTo>
                    <a:pt x="368190" y="486301"/>
                    <a:pt x="368190" y="486301"/>
                    <a:pt x="368190" y="486301"/>
                  </a:cubicBezTo>
                  <a:cubicBezTo>
                    <a:pt x="368190" y="486301"/>
                    <a:pt x="366776" y="484892"/>
                    <a:pt x="366776" y="486301"/>
                  </a:cubicBezTo>
                  <a:cubicBezTo>
                    <a:pt x="365362" y="489118"/>
                    <a:pt x="369604" y="487709"/>
                    <a:pt x="368190" y="490527"/>
                  </a:cubicBezTo>
                  <a:cubicBezTo>
                    <a:pt x="365362" y="490527"/>
                    <a:pt x="365362" y="490527"/>
                    <a:pt x="365362" y="490527"/>
                  </a:cubicBezTo>
                  <a:cubicBezTo>
                    <a:pt x="365362" y="490527"/>
                    <a:pt x="366776" y="491936"/>
                    <a:pt x="366776" y="493344"/>
                  </a:cubicBezTo>
                  <a:cubicBezTo>
                    <a:pt x="362534" y="493344"/>
                    <a:pt x="366776" y="500388"/>
                    <a:pt x="361120" y="498979"/>
                  </a:cubicBezTo>
                  <a:cubicBezTo>
                    <a:pt x="361120" y="496162"/>
                    <a:pt x="359706" y="490527"/>
                    <a:pt x="356878" y="487709"/>
                  </a:cubicBezTo>
                  <a:cubicBezTo>
                    <a:pt x="355464" y="490527"/>
                    <a:pt x="352636" y="486301"/>
                    <a:pt x="352636" y="490527"/>
                  </a:cubicBezTo>
                  <a:cubicBezTo>
                    <a:pt x="351221" y="489118"/>
                    <a:pt x="351221" y="486301"/>
                    <a:pt x="349807" y="486301"/>
                  </a:cubicBezTo>
                  <a:cubicBezTo>
                    <a:pt x="346979" y="489118"/>
                    <a:pt x="349807" y="493344"/>
                    <a:pt x="348393" y="493344"/>
                  </a:cubicBezTo>
                  <a:cubicBezTo>
                    <a:pt x="348393" y="493344"/>
                    <a:pt x="349807" y="491936"/>
                    <a:pt x="348393" y="491936"/>
                  </a:cubicBezTo>
                  <a:cubicBezTo>
                    <a:pt x="345565" y="493344"/>
                    <a:pt x="344151" y="497571"/>
                    <a:pt x="344151" y="498979"/>
                  </a:cubicBezTo>
                  <a:cubicBezTo>
                    <a:pt x="345565" y="498979"/>
                    <a:pt x="346979" y="496162"/>
                    <a:pt x="349807" y="496162"/>
                  </a:cubicBezTo>
                  <a:cubicBezTo>
                    <a:pt x="352636" y="496162"/>
                    <a:pt x="351221" y="491936"/>
                    <a:pt x="351221" y="490527"/>
                  </a:cubicBezTo>
                  <a:cubicBezTo>
                    <a:pt x="354050" y="491936"/>
                    <a:pt x="354050" y="496162"/>
                    <a:pt x="355464" y="497571"/>
                  </a:cubicBezTo>
                  <a:cubicBezTo>
                    <a:pt x="355464" y="500388"/>
                    <a:pt x="352636" y="497571"/>
                    <a:pt x="351221" y="500388"/>
                  </a:cubicBezTo>
                  <a:cubicBezTo>
                    <a:pt x="351221" y="501797"/>
                    <a:pt x="355464" y="503206"/>
                    <a:pt x="352636" y="504614"/>
                  </a:cubicBezTo>
                  <a:cubicBezTo>
                    <a:pt x="352636" y="508841"/>
                    <a:pt x="356878" y="506023"/>
                    <a:pt x="358292" y="508841"/>
                  </a:cubicBezTo>
                  <a:lnTo>
                    <a:pt x="358292" y="511658"/>
                  </a:lnTo>
                  <a:cubicBezTo>
                    <a:pt x="361120" y="513067"/>
                    <a:pt x="361120" y="513067"/>
                    <a:pt x="361120" y="513067"/>
                  </a:cubicBezTo>
                  <a:cubicBezTo>
                    <a:pt x="361120" y="517293"/>
                    <a:pt x="355464" y="521519"/>
                    <a:pt x="359706" y="522928"/>
                  </a:cubicBezTo>
                  <a:cubicBezTo>
                    <a:pt x="361120" y="524337"/>
                    <a:pt x="361120" y="524337"/>
                    <a:pt x="361120" y="524337"/>
                  </a:cubicBezTo>
                  <a:cubicBezTo>
                    <a:pt x="359706" y="522928"/>
                    <a:pt x="355464" y="524337"/>
                    <a:pt x="355464" y="522928"/>
                  </a:cubicBezTo>
                  <a:cubicBezTo>
                    <a:pt x="354050" y="521519"/>
                    <a:pt x="355464" y="520111"/>
                    <a:pt x="356878" y="520111"/>
                  </a:cubicBezTo>
                  <a:cubicBezTo>
                    <a:pt x="354050" y="520111"/>
                    <a:pt x="352636" y="514476"/>
                    <a:pt x="356878" y="513067"/>
                  </a:cubicBezTo>
                  <a:cubicBezTo>
                    <a:pt x="355464" y="507432"/>
                    <a:pt x="346979" y="515884"/>
                    <a:pt x="348393" y="507432"/>
                  </a:cubicBezTo>
                  <a:cubicBezTo>
                    <a:pt x="346979" y="508841"/>
                    <a:pt x="346979" y="508841"/>
                    <a:pt x="346979" y="508841"/>
                  </a:cubicBezTo>
                  <a:cubicBezTo>
                    <a:pt x="346979" y="507432"/>
                    <a:pt x="346979" y="506023"/>
                    <a:pt x="345565" y="504614"/>
                  </a:cubicBezTo>
                  <a:cubicBezTo>
                    <a:pt x="344151" y="504614"/>
                    <a:pt x="344151" y="507432"/>
                    <a:pt x="342737" y="507432"/>
                  </a:cubicBezTo>
                  <a:cubicBezTo>
                    <a:pt x="339909" y="507432"/>
                    <a:pt x="339909" y="506023"/>
                    <a:pt x="341323" y="504614"/>
                  </a:cubicBezTo>
                  <a:cubicBezTo>
                    <a:pt x="337081" y="510249"/>
                    <a:pt x="335667" y="498979"/>
                    <a:pt x="331425" y="503206"/>
                  </a:cubicBezTo>
                  <a:cubicBezTo>
                    <a:pt x="331425" y="501797"/>
                    <a:pt x="331425" y="500388"/>
                    <a:pt x="332839" y="498979"/>
                  </a:cubicBezTo>
                  <a:cubicBezTo>
                    <a:pt x="335667" y="503206"/>
                    <a:pt x="335667" y="503206"/>
                    <a:pt x="335667" y="503206"/>
                  </a:cubicBezTo>
                  <a:cubicBezTo>
                    <a:pt x="337081" y="501797"/>
                    <a:pt x="337081" y="501797"/>
                    <a:pt x="337081" y="501797"/>
                  </a:cubicBezTo>
                  <a:cubicBezTo>
                    <a:pt x="335667" y="500388"/>
                    <a:pt x="334253" y="498979"/>
                    <a:pt x="335667" y="497571"/>
                  </a:cubicBezTo>
                  <a:cubicBezTo>
                    <a:pt x="337081" y="497571"/>
                    <a:pt x="341323" y="496162"/>
                    <a:pt x="341323" y="494753"/>
                  </a:cubicBezTo>
                  <a:cubicBezTo>
                    <a:pt x="337081" y="493344"/>
                    <a:pt x="338495" y="490527"/>
                    <a:pt x="337081" y="489118"/>
                  </a:cubicBezTo>
                  <a:cubicBezTo>
                    <a:pt x="337081" y="487709"/>
                    <a:pt x="335667" y="486301"/>
                    <a:pt x="337081" y="486301"/>
                  </a:cubicBezTo>
                  <a:cubicBezTo>
                    <a:pt x="338495" y="489118"/>
                    <a:pt x="338495" y="489118"/>
                    <a:pt x="338495" y="489118"/>
                  </a:cubicBezTo>
                  <a:lnTo>
                    <a:pt x="340565" y="484650"/>
                  </a:lnTo>
                  <a:lnTo>
                    <a:pt x="346979" y="470804"/>
                  </a:lnTo>
                  <a:cubicBezTo>
                    <a:pt x="348393" y="466578"/>
                    <a:pt x="344151" y="466578"/>
                    <a:pt x="344151" y="462352"/>
                  </a:cubicBezTo>
                  <a:cubicBezTo>
                    <a:pt x="339909" y="462352"/>
                    <a:pt x="342737" y="467987"/>
                    <a:pt x="339909" y="469396"/>
                  </a:cubicBezTo>
                  <a:cubicBezTo>
                    <a:pt x="338495" y="466578"/>
                    <a:pt x="339909" y="462352"/>
                    <a:pt x="335667" y="459535"/>
                  </a:cubicBezTo>
                  <a:cubicBezTo>
                    <a:pt x="334253" y="460943"/>
                    <a:pt x="328597" y="458126"/>
                    <a:pt x="327183" y="463761"/>
                  </a:cubicBezTo>
                  <a:cubicBezTo>
                    <a:pt x="330011" y="465170"/>
                    <a:pt x="330011" y="467987"/>
                    <a:pt x="332839" y="469396"/>
                  </a:cubicBezTo>
                  <a:cubicBezTo>
                    <a:pt x="332839" y="470804"/>
                    <a:pt x="332839" y="470804"/>
                    <a:pt x="332839" y="470804"/>
                  </a:cubicBezTo>
                  <a:cubicBezTo>
                    <a:pt x="331425" y="469396"/>
                    <a:pt x="331425" y="472213"/>
                    <a:pt x="330011" y="472213"/>
                  </a:cubicBezTo>
                  <a:cubicBezTo>
                    <a:pt x="330011" y="472213"/>
                    <a:pt x="328597" y="472213"/>
                    <a:pt x="328597" y="473622"/>
                  </a:cubicBezTo>
                  <a:cubicBezTo>
                    <a:pt x="327183" y="473622"/>
                    <a:pt x="327183" y="475031"/>
                    <a:pt x="327183" y="475031"/>
                  </a:cubicBezTo>
                  <a:cubicBezTo>
                    <a:pt x="332839" y="475031"/>
                    <a:pt x="332839" y="475031"/>
                    <a:pt x="332839" y="475031"/>
                  </a:cubicBezTo>
                  <a:cubicBezTo>
                    <a:pt x="332839" y="480666"/>
                    <a:pt x="322941" y="479257"/>
                    <a:pt x="327183" y="484892"/>
                  </a:cubicBezTo>
                  <a:cubicBezTo>
                    <a:pt x="328597" y="486301"/>
                    <a:pt x="328597" y="489118"/>
                    <a:pt x="328597" y="491936"/>
                  </a:cubicBezTo>
                  <a:cubicBezTo>
                    <a:pt x="324355" y="493344"/>
                    <a:pt x="330011" y="497571"/>
                    <a:pt x="325769" y="500388"/>
                  </a:cubicBezTo>
                  <a:cubicBezTo>
                    <a:pt x="325769" y="496162"/>
                    <a:pt x="320113" y="497571"/>
                    <a:pt x="320113" y="498979"/>
                  </a:cubicBezTo>
                  <a:cubicBezTo>
                    <a:pt x="318699" y="493344"/>
                    <a:pt x="318699" y="493344"/>
                    <a:pt x="318699" y="493344"/>
                  </a:cubicBezTo>
                  <a:cubicBezTo>
                    <a:pt x="318699" y="494753"/>
                    <a:pt x="317285" y="493344"/>
                    <a:pt x="315871" y="493344"/>
                  </a:cubicBezTo>
                  <a:cubicBezTo>
                    <a:pt x="314457" y="497571"/>
                    <a:pt x="314457" y="497571"/>
                    <a:pt x="314457" y="497571"/>
                  </a:cubicBezTo>
                  <a:cubicBezTo>
                    <a:pt x="314457" y="494753"/>
                    <a:pt x="314457" y="490527"/>
                    <a:pt x="311629" y="490527"/>
                  </a:cubicBezTo>
                  <a:cubicBezTo>
                    <a:pt x="315871" y="486301"/>
                    <a:pt x="315871" y="486301"/>
                    <a:pt x="315871" y="486301"/>
                  </a:cubicBezTo>
                  <a:cubicBezTo>
                    <a:pt x="313043" y="484892"/>
                    <a:pt x="315871" y="482074"/>
                    <a:pt x="315871" y="480666"/>
                  </a:cubicBezTo>
                  <a:cubicBezTo>
                    <a:pt x="317285" y="483483"/>
                    <a:pt x="317285" y="483483"/>
                    <a:pt x="317285" y="483483"/>
                  </a:cubicBezTo>
                  <a:cubicBezTo>
                    <a:pt x="317285" y="480666"/>
                    <a:pt x="324355" y="477848"/>
                    <a:pt x="318699" y="476439"/>
                  </a:cubicBezTo>
                  <a:cubicBezTo>
                    <a:pt x="318699" y="477848"/>
                    <a:pt x="318699" y="477848"/>
                    <a:pt x="318699" y="477848"/>
                  </a:cubicBezTo>
                  <a:cubicBezTo>
                    <a:pt x="321527" y="473622"/>
                    <a:pt x="314457" y="473622"/>
                    <a:pt x="311629" y="472213"/>
                  </a:cubicBezTo>
                  <a:cubicBezTo>
                    <a:pt x="310215" y="473622"/>
                    <a:pt x="308801" y="473622"/>
                    <a:pt x="307386" y="473622"/>
                  </a:cubicBezTo>
                  <a:cubicBezTo>
                    <a:pt x="305972" y="472213"/>
                    <a:pt x="307386" y="472213"/>
                    <a:pt x="307386" y="472213"/>
                  </a:cubicBezTo>
                  <a:cubicBezTo>
                    <a:pt x="303144" y="473622"/>
                    <a:pt x="303144" y="476439"/>
                    <a:pt x="300316" y="479257"/>
                  </a:cubicBezTo>
                  <a:cubicBezTo>
                    <a:pt x="298902" y="477848"/>
                    <a:pt x="303144" y="473622"/>
                    <a:pt x="298902" y="473622"/>
                  </a:cubicBezTo>
                  <a:cubicBezTo>
                    <a:pt x="298902" y="476439"/>
                    <a:pt x="298902" y="476439"/>
                    <a:pt x="298902" y="476439"/>
                  </a:cubicBezTo>
                  <a:cubicBezTo>
                    <a:pt x="297488" y="476439"/>
                    <a:pt x="296074" y="475031"/>
                    <a:pt x="294660" y="475031"/>
                  </a:cubicBezTo>
                  <a:cubicBezTo>
                    <a:pt x="298902" y="475031"/>
                    <a:pt x="298902" y="469396"/>
                    <a:pt x="300316" y="467987"/>
                  </a:cubicBezTo>
                  <a:cubicBezTo>
                    <a:pt x="296074" y="465170"/>
                    <a:pt x="298902" y="455308"/>
                    <a:pt x="291832" y="456717"/>
                  </a:cubicBezTo>
                  <a:cubicBezTo>
                    <a:pt x="287590" y="455308"/>
                    <a:pt x="290418" y="451082"/>
                    <a:pt x="284762" y="452491"/>
                  </a:cubicBezTo>
                  <a:cubicBezTo>
                    <a:pt x="283348" y="455308"/>
                    <a:pt x="283348" y="455308"/>
                    <a:pt x="283348" y="455308"/>
                  </a:cubicBezTo>
                  <a:cubicBezTo>
                    <a:pt x="284762" y="456717"/>
                    <a:pt x="284762" y="456717"/>
                    <a:pt x="284762" y="456717"/>
                  </a:cubicBezTo>
                  <a:cubicBezTo>
                    <a:pt x="280520" y="460943"/>
                    <a:pt x="280520" y="460943"/>
                    <a:pt x="280520" y="460943"/>
                  </a:cubicBezTo>
                  <a:cubicBezTo>
                    <a:pt x="281934" y="462352"/>
                    <a:pt x="283348" y="462352"/>
                    <a:pt x="281934" y="463761"/>
                  </a:cubicBezTo>
                  <a:cubicBezTo>
                    <a:pt x="280520" y="465170"/>
                    <a:pt x="281934" y="467987"/>
                    <a:pt x="281934" y="469396"/>
                  </a:cubicBezTo>
                  <a:cubicBezTo>
                    <a:pt x="281934" y="469396"/>
                    <a:pt x="281934" y="470804"/>
                    <a:pt x="281934" y="470804"/>
                  </a:cubicBezTo>
                  <a:cubicBezTo>
                    <a:pt x="280520" y="472213"/>
                    <a:pt x="277692" y="473622"/>
                    <a:pt x="277692" y="475031"/>
                  </a:cubicBezTo>
                  <a:cubicBezTo>
                    <a:pt x="276278" y="473622"/>
                    <a:pt x="274864" y="477848"/>
                    <a:pt x="273450" y="479257"/>
                  </a:cubicBezTo>
                  <a:cubicBezTo>
                    <a:pt x="274864" y="482074"/>
                    <a:pt x="270622" y="482074"/>
                    <a:pt x="272036" y="486301"/>
                  </a:cubicBezTo>
                  <a:cubicBezTo>
                    <a:pt x="270622" y="486301"/>
                    <a:pt x="269208" y="483483"/>
                    <a:pt x="269208" y="486301"/>
                  </a:cubicBezTo>
                  <a:cubicBezTo>
                    <a:pt x="270622" y="487709"/>
                    <a:pt x="270622" y="490527"/>
                    <a:pt x="270622" y="491936"/>
                  </a:cubicBezTo>
                  <a:cubicBezTo>
                    <a:pt x="269208" y="491936"/>
                    <a:pt x="267794" y="493344"/>
                    <a:pt x="267794" y="494753"/>
                  </a:cubicBezTo>
                  <a:cubicBezTo>
                    <a:pt x="262137" y="494753"/>
                    <a:pt x="263552" y="489118"/>
                    <a:pt x="260723" y="486301"/>
                  </a:cubicBezTo>
                  <a:cubicBezTo>
                    <a:pt x="263552" y="475031"/>
                    <a:pt x="263552" y="475031"/>
                    <a:pt x="263552" y="475031"/>
                  </a:cubicBezTo>
                  <a:cubicBezTo>
                    <a:pt x="264966" y="475031"/>
                    <a:pt x="266380" y="476439"/>
                    <a:pt x="267794" y="475031"/>
                  </a:cubicBezTo>
                  <a:cubicBezTo>
                    <a:pt x="263552" y="473622"/>
                    <a:pt x="266380" y="469396"/>
                    <a:pt x="266380" y="467987"/>
                  </a:cubicBezTo>
                  <a:cubicBezTo>
                    <a:pt x="267794" y="466578"/>
                    <a:pt x="267794" y="465170"/>
                    <a:pt x="267794" y="463761"/>
                  </a:cubicBezTo>
                  <a:cubicBezTo>
                    <a:pt x="264966" y="462352"/>
                    <a:pt x="264966" y="462352"/>
                    <a:pt x="264966" y="462352"/>
                  </a:cubicBezTo>
                  <a:cubicBezTo>
                    <a:pt x="266380" y="462352"/>
                    <a:pt x="264966" y="459535"/>
                    <a:pt x="266380" y="459535"/>
                  </a:cubicBezTo>
                  <a:cubicBezTo>
                    <a:pt x="264966" y="458126"/>
                    <a:pt x="264966" y="458126"/>
                    <a:pt x="264966" y="458126"/>
                  </a:cubicBezTo>
                  <a:cubicBezTo>
                    <a:pt x="263552" y="459535"/>
                    <a:pt x="263552" y="460943"/>
                    <a:pt x="262137" y="459535"/>
                  </a:cubicBezTo>
                  <a:cubicBezTo>
                    <a:pt x="259309" y="455308"/>
                    <a:pt x="259309" y="455308"/>
                    <a:pt x="259309" y="455308"/>
                  </a:cubicBezTo>
                  <a:cubicBezTo>
                    <a:pt x="259309" y="458126"/>
                    <a:pt x="253653" y="455308"/>
                    <a:pt x="255067" y="459535"/>
                  </a:cubicBezTo>
                  <a:cubicBezTo>
                    <a:pt x="253653" y="462352"/>
                    <a:pt x="256481" y="465170"/>
                    <a:pt x="256481" y="467987"/>
                  </a:cubicBezTo>
                  <a:cubicBezTo>
                    <a:pt x="257895" y="467987"/>
                    <a:pt x="259309" y="467987"/>
                    <a:pt x="259309" y="467987"/>
                  </a:cubicBezTo>
                  <a:cubicBezTo>
                    <a:pt x="257895" y="469396"/>
                    <a:pt x="260723" y="472213"/>
                    <a:pt x="257895" y="473622"/>
                  </a:cubicBezTo>
                  <a:cubicBezTo>
                    <a:pt x="253653" y="475031"/>
                    <a:pt x="249411" y="470804"/>
                    <a:pt x="246583" y="475031"/>
                  </a:cubicBezTo>
                  <a:cubicBezTo>
                    <a:pt x="243755" y="479257"/>
                    <a:pt x="252239" y="486301"/>
                    <a:pt x="243755" y="486301"/>
                  </a:cubicBezTo>
                  <a:cubicBezTo>
                    <a:pt x="243755" y="487709"/>
                    <a:pt x="243755" y="487709"/>
                    <a:pt x="242341" y="489118"/>
                  </a:cubicBezTo>
                  <a:cubicBezTo>
                    <a:pt x="239513" y="489118"/>
                    <a:pt x="240927" y="486301"/>
                    <a:pt x="239513" y="484892"/>
                  </a:cubicBezTo>
                  <a:cubicBezTo>
                    <a:pt x="236685" y="484892"/>
                    <a:pt x="236685" y="484892"/>
                    <a:pt x="236685" y="484892"/>
                  </a:cubicBezTo>
                  <a:cubicBezTo>
                    <a:pt x="236685" y="480666"/>
                    <a:pt x="239513" y="473622"/>
                    <a:pt x="233857" y="470804"/>
                  </a:cubicBezTo>
                  <a:cubicBezTo>
                    <a:pt x="233857" y="470804"/>
                    <a:pt x="235271" y="469396"/>
                    <a:pt x="233857" y="469396"/>
                  </a:cubicBezTo>
                  <a:cubicBezTo>
                    <a:pt x="232443" y="470804"/>
                    <a:pt x="231029" y="475031"/>
                    <a:pt x="228201" y="472213"/>
                  </a:cubicBezTo>
                  <a:cubicBezTo>
                    <a:pt x="225372" y="472213"/>
                    <a:pt x="225372" y="470804"/>
                    <a:pt x="223958" y="467987"/>
                  </a:cubicBezTo>
                  <a:cubicBezTo>
                    <a:pt x="219716" y="470804"/>
                    <a:pt x="225372" y="475031"/>
                    <a:pt x="225372" y="479257"/>
                  </a:cubicBezTo>
                  <a:cubicBezTo>
                    <a:pt x="228201" y="479257"/>
                    <a:pt x="229615" y="476439"/>
                    <a:pt x="232443" y="475031"/>
                  </a:cubicBezTo>
                  <a:cubicBezTo>
                    <a:pt x="228201" y="480666"/>
                    <a:pt x="235271" y="487709"/>
                    <a:pt x="229615" y="493344"/>
                  </a:cubicBezTo>
                  <a:cubicBezTo>
                    <a:pt x="229615" y="496162"/>
                    <a:pt x="231029" y="500388"/>
                    <a:pt x="226787" y="501797"/>
                  </a:cubicBezTo>
                  <a:cubicBezTo>
                    <a:pt x="225372" y="497571"/>
                    <a:pt x="225372" y="497571"/>
                    <a:pt x="225372" y="497571"/>
                  </a:cubicBezTo>
                  <a:cubicBezTo>
                    <a:pt x="222544" y="498979"/>
                    <a:pt x="222544" y="498979"/>
                    <a:pt x="222544" y="498979"/>
                  </a:cubicBezTo>
                  <a:cubicBezTo>
                    <a:pt x="215474" y="493344"/>
                    <a:pt x="223958" y="489118"/>
                    <a:pt x="222544" y="482074"/>
                  </a:cubicBezTo>
                  <a:cubicBezTo>
                    <a:pt x="222544" y="479257"/>
                    <a:pt x="222544" y="469396"/>
                    <a:pt x="216888" y="472213"/>
                  </a:cubicBezTo>
                  <a:cubicBezTo>
                    <a:pt x="215474" y="469396"/>
                    <a:pt x="215474" y="466578"/>
                    <a:pt x="211232" y="466578"/>
                  </a:cubicBezTo>
                  <a:cubicBezTo>
                    <a:pt x="206990" y="470804"/>
                    <a:pt x="211232" y="476439"/>
                    <a:pt x="204162" y="479257"/>
                  </a:cubicBezTo>
                  <a:cubicBezTo>
                    <a:pt x="202748" y="479257"/>
                    <a:pt x="202748" y="479257"/>
                    <a:pt x="202748" y="479257"/>
                  </a:cubicBezTo>
                  <a:cubicBezTo>
                    <a:pt x="202748" y="480666"/>
                    <a:pt x="199920" y="477848"/>
                    <a:pt x="199920" y="477848"/>
                  </a:cubicBezTo>
                  <a:cubicBezTo>
                    <a:pt x="199920" y="476439"/>
                    <a:pt x="199920" y="476439"/>
                    <a:pt x="199920" y="476439"/>
                  </a:cubicBezTo>
                  <a:cubicBezTo>
                    <a:pt x="201334" y="476439"/>
                    <a:pt x="202748" y="480666"/>
                    <a:pt x="204162" y="476439"/>
                  </a:cubicBezTo>
                  <a:cubicBezTo>
                    <a:pt x="204162" y="475031"/>
                    <a:pt x="204162" y="475031"/>
                    <a:pt x="204162" y="475031"/>
                  </a:cubicBezTo>
                  <a:cubicBezTo>
                    <a:pt x="206990" y="473622"/>
                    <a:pt x="206990" y="473622"/>
                    <a:pt x="206990" y="473622"/>
                  </a:cubicBezTo>
                  <a:cubicBezTo>
                    <a:pt x="206990" y="469396"/>
                    <a:pt x="204162" y="465170"/>
                    <a:pt x="209818" y="463761"/>
                  </a:cubicBezTo>
                  <a:cubicBezTo>
                    <a:pt x="208404" y="462352"/>
                    <a:pt x="208404" y="462352"/>
                    <a:pt x="208404" y="462352"/>
                  </a:cubicBezTo>
                  <a:cubicBezTo>
                    <a:pt x="205576" y="463761"/>
                    <a:pt x="204162" y="467987"/>
                    <a:pt x="201334" y="469396"/>
                  </a:cubicBezTo>
                  <a:cubicBezTo>
                    <a:pt x="201334" y="470804"/>
                    <a:pt x="201334" y="470804"/>
                    <a:pt x="201334" y="472213"/>
                  </a:cubicBezTo>
                  <a:cubicBezTo>
                    <a:pt x="201334" y="473622"/>
                    <a:pt x="199920" y="472213"/>
                    <a:pt x="199920" y="472213"/>
                  </a:cubicBezTo>
                  <a:cubicBezTo>
                    <a:pt x="199920" y="470804"/>
                    <a:pt x="195678" y="469396"/>
                    <a:pt x="194264" y="467987"/>
                  </a:cubicBezTo>
                  <a:cubicBezTo>
                    <a:pt x="194264" y="465170"/>
                    <a:pt x="198506" y="463761"/>
                    <a:pt x="195678" y="462352"/>
                  </a:cubicBezTo>
                  <a:cubicBezTo>
                    <a:pt x="194264" y="460943"/>
                    <a:pt x="192850" y="462352"/>
                    <a:pt x="192850" y="463761"/>
                  </a:cubicBezTo>
                  <a:cubicBezTo>
                    <a:pt x="192850" y="465170"/>
                    <a:pt x="192850" y="465170"/>
                    <a:pt x="192850" y="466578"/>
                  </a:cubicBezTo>
                  <a:cubicBezTo>
                    <a:pt x="187194" y="466578"/>
                    <a:pt x="191436" y="458126"/>
                    <a:pt x="184365" y="460943"/>
                  </a:cubicBezTo>
                  <a:cubicBezTo>
                    <a:pt x="184365" y="462352"/>
                    <a:pt x="180123" y="463761"/>
                    <a:pt x="181537" y="467987"/>
                  </a:cubicBezTo>
                  <a:cubicBezTo>
                    <a:pt x="182951" y="469396"/>
                    <a:pt x="185780" y="467987"/>
                    <a:pt x="187194" y="470804"/>
                  </a:cubicBezTo>
                  <a:cubicBezTo>
                    <a:pt x="185780" y="473622"/>
                    <a:pt x="184365" y="475031"/>
                    <a:pt x="185780" y="476439"/>
                  </a:cubicBezTo>
                  <a:cubicBezTo>
                    <a:pt x="184365" y="479257"/>
                    <a:pt x="180123" y="476439"/>
                    <a:pt x="180123" y="479257"/>
                  </a:cubicBezTo>
                  <a:cubicBezTo>
                    <a:pt x="178709" y="479257"/>
                    <a:pt x="177295" y="477848"/>
                    <a:pt x="175881" y="476439"/>
                  </a:cubicBezTo>
                  <a:cubicBezTo>
                    <a:pt x="180123" y="473622"/>
                    <a:pt x="173053" y="469396"/>
                    <a:pt x="177295" y="465170"/>
                  </a:cubicBezTo>
                  <a:cubicBezTo>
                    <a:pt x="174467" y="462352"/>
                    <a:pt x="173053" y="455308"/>
                    <a:pt x="167397" y="459535"/>
                  </a:cubicBezTo>
                  <a:cubicBezTo>
                    <a:pt x="163155" y="460943"/>
                    <a:pt x="163155" y="460943"/>
                    <a:pt x="163155" y="460943"/>
                  </a:cubicBezTo>
                  <a:cubicBezTo>
                    <a:pt x="158913" y="458126"/>
                    <a:pt x="165983" y="453900"/>
                    <a:pt x="161741" y="451082"/>
                  </a:cubicBezTo>
                  <a:cubicBezTo>
                    <a:pt x="160327" y="448265"/>
                    <a:pt x="163155" y="444038"/>
                    <a:pt x="158913" y="445447"/>
                  </a:cubicBezTo>
                  <a:cubicBezTo>
                    <a:pt x="153257" y="436995"/>
                    <a:pt x="153257" y="436995"/>
                    <a:pt x="153257" y="436995"/>
                  </a:cubicBezTo>
                  <a:cubicBezTo>
                    <a:pt x="151843" y="438403"/>
                    <a:pt x="154671" y="441221"/>
                    <a:pt x="150429" y="442630"/>
                  </a:cubicBezTo>
                  <a:cubicBezTo>
                    <a:pt x="154671" y="445447"/>
                    <a:pt x="153257" y="451082"/>
                    <a:pt x="157499" y="452491"/>
                  </a:cubicBezTo>
                  <a:cubicBezTo>
                    <a:pt x="154671" y="453900"/>
                    <a:pt x="151843" y="448265"/>
                    <a:pt x="149015" y="452491"/>
                  </a:cubicBezTo>
                  <a:cubicBezTo>
                    <a:pt x="147601" y="451082"/>
                    <a:pt x="151843" y="446856"/>
                    <a:pt x="147601" y="444038"/>
                  </a:cubicBezTo>
                  <a:cubicBezTo>
                    <a:pt x="147601" y="442630"/>
                    <a:pt x="147601" y="442630"/>
                    <a:pt x="149015" y="441221"/>
                  </a:cubicBezTo>
                  <a:cubicBezTo>
                    <a:pt x="147601" y="439812"/>
                    <a:pt x="144773" y="442630"/>
                    <a:pt x="146187" y="442630"/>
                  </a:cubicBezTo>
                  <a:cubicBezTo>
                    <a:pt x="146187" y="439812"/>
                    <a:pt x="143359" y="436995"/>
                    <a:pt x="140531" y="438403"/>
                  </a:cubicBezTo>
                  <a:cubicBezTo>
                    <a:pt x="140531" y="434177"/>
                    <a:pt x="136288" y="435586"/>
                    <a:pt x="134874" y="434177"/>
                  </a:cubicBezTo>
                  <a:cubicBezTo>
                    <a:pt x="133460" y="436995"/>
                    <a:pt x="134874" y="438403"/>
                    <a:pt x="132046" y="441221"/>
                  </a:cubicBezTo>
                  <a:cubicBezTo>
                    <a:pt x="132046" y="442630"/>
                    <a:pt x="132046" y="442630"/>
                    <a:pt x="132046" y="442630"/>
                  </a:cubicBezTo>
                  <a:cubicBezTo>
                    <a:pt x="129218" y="441221"/>
                    <a:pt x="129218" y="441221"/>
                    <a:pt x="129218" y="441221"/>
                  </a:cubicBezTo>
                  <a:cubicBezTo>
                    <a:pt x="127804" y="444038"/>
                    <a:pt x="130632" y="446856"/>
                    <a:pt x="132046" y="448265"/>
                  </a:cubicBezTo>
                  <a:cubicBezTo>
                    <a:pt x="130632" y="448265"/>
                    <a:pt x="129218" y="449673"/>
                    <a:pt x="127804" y="451082"/>
                  </a:cubicBezTo>
                  <a:cubicBezTo>
                    <a:pt x="126390" y="451082"/>
                    <a:pt x="124976" y="448265"/>
                    <a:pt x="123562" y="448265"/>
                  </a:cubicBezTo>
                  <a:cubicBezTo>
                    <a:pt x="124976" y="452491"/>
                    <a:pt x="122148" y="455308"/>
                    <a:pt x="123562" y="459535"/>
                  </a:cubicBezTo>
                  <a:cubicBezTo>
                    <a:pt x="116492" y="459535"/>
                    <a:pt x="116492" y="459535"/>
                    <a:pt x="116492" y="459535"/>
                  </a:cubicBezTo>
                  <a:cubicBezTo>
                    <a:pt x="113664" y="458126"/>
                    <a:pt x="116492" y="453900"/>
                    <a:pt x="112250" y="453900"/>
                  </a:cubicBezTo>
                  <a:cubicBezTo>
                    <a:pt x="110836" y="452491"/>
                    <a:pt x="113664" y="451082"/>
                    <a:pt x="113664" y="448265"/>
                  </a:cubicBezTo>
                  <a:cubicBezTo>
                    <a:pt x="116492" y="445447"/>
                    <a:pt x="115078" y="438403"/>
                    <a:pt x="119320" y="435586"/>
                  </a:cubicBezTo>
                  <a:cubicBezTo>
                    <a:pt x="119320" y="432768"/>
                    <a:pt x="116492" y="428542"/>
                    <a:pt x="117906" y="427133"/>
                  </a:cubicBezTo>
                  <a:cubicBezTo>
                    <a:pt x="112250" y="418681"/>
                    <a:pt x="112250" y="418681"/>
                    <a:pt x="112250" y="418681"/>
                  </a:cubicBezTo>
                  <a:cubicBezTo>
                    <a:pt x="112250" y="415863"/>
                    <a:pt x="117906" y="408820"/>
                    <a:pt x="110836" y="407411"/>
                  </a:cubicBezTo>
                  <a:cubicBezTo>
                    <a:pt x="108008" y="406002"/>
                    <a:pt x="108008" y="406002"/>
                    <a:pt x="108008" y="406002"/>
                  </a:cubicBezTo>
                  <a:cubicBezTo>
                    <a:pt x="106594" y="407411"/>
                    <a:pt x="113664" y="411637"/>
                    <a:pt x="106594" y="413046"/>
                  </a:cubicBezTo>
                  <a:cubicBezTo>
                    <a:pt x="108008" y="414455"/>
                    <a:pt x="109422" y="415863"/>
                    <a:pt x="109422" y="418681"/>
                  </a:cubicBezTo>
                  <a:cubicBezTo>
                    <a:pt x="105180" y="418681"/>
                    <a:pt x="105180" y="418681"/>
                    <a:pt x="105180" y="418681"/>
                  </a:cubicBezTo>
                  <a:cubicBezTo>
                    <a:pt x="105180" y="420090"/>
                    <a:pt x="106594" y="420090"/>
                    <a:pt x="108008" y="420090"/>
                  </a:cubicBezTo>
                  <a:cubicBezTo>
                    <a:pt x="108008" y="421498"/>
                    <a:pt x="106594" y="424316"/>
                    <a:pt x="105180" y="427133"/>
                  </a:cubicBezTo>
                  <a:cubicBezTo>
                    <a:pt x="103766" y="427133"/>
                    <a:pt x="103766" y="428542"/>
                    <a:pt x="102352" y="429951"/>
                  </a:cubicBezTo>
                  <a:cubicBezTo>
                    <a:pt x="100938" y="436995"/>
                    <a:pt x="110836" y="429951"/>
                    <a:pt x="109422" y="436995"/>
                  </a:cubicBezTo>
                  <a:cubicBezTo>
                    <a:pt x="116492" y="438403"/>
                    <a:pt x="106594" y="441221"/>
                    <a:pt x="112250" y="444038"/>
                  </a:cubicBezTo>
                  <a:cubicBezTo>
                    <a:pt x="112250" y="444038"/>
                    <a:pt x="112250" y="445447"/>
                    <a:pt x="110836" y="446856"/>
                  </a:cubicBezTo>
                  <a:cubicBezTo>
                    <a:pt x="110836" y="445447"/>
                    <a:pt x="109422" y="444038"/>
                    <a:pt x="108008" y="445447"/>
                  </a:cubicBezTo>
                  <a:cubicBezTo>
                    <a:pt x="106594" y="446856"/>
                    <a:pt x="106594" y="446856"/>
                    <a:pt x="106594" y="446856"/>
                  </a:cubicBezTo>
                  <a:cubicBezTo>
                    <a:pt x="109422" y="448265"/>
                    <a:pt x="109422" y="448265"/>
                    <a:pt x="109422" y="448265"/>
                  </a:cubicBezTo>
                  <a:cubicBezTo>
                    <a:pt x="106594" y="448265"/>
                    <a:pt x="102352" y="452491"/>
                    <a:pt x="103766" y="456717"/>
                  </a:cubicBezTo>
                  <a:cubicBezTo>
                    <a:pt x="105180" y="458126"/>
                    <a:pt x="106594" y="462352"/>
                    <a:pt x="106594" y="463761"/>
                  </a:cubicBezTo>
                  <a:cubicBezTo>
                    <a:pt x="103766" y="462352"/>
                    <a:pt x="98110" y="458126"/>
                    <a:pt x="93867" y="456717"/>
                  </a:cubicBezTo>
                  <a:cubicBezTo>
                    <a:pt x="92453" y="456717"/>
                    <a:pt x="93867" y="458126"/>
                    <a:pt x="93867" y="458126"/>
                  </a:cubicBezTo>
                  <a:cubicBezTo>
                    <a:pt x="91039" y="458126"/>
                    <a:pt x="91039" y="458126"/>
                    <a:pt x="91039" y="458126"/>
                  </a:cubicBezTo>
                  <a:cubicBezTo>
                    <a:pt x="91039" y="456717"/>
                    <a:pt x="93867" y="453900"/>
                    <a:pt x="91039" y="455308"/>
                  </a:cubicBezTo>
                  <a:cubicBezTo>
                    <a:pt x="89625" y="456717"/>
                    <a:pt x="89625" y="456717"/>
                    <a:pt x="89625" y="456717"/>
                  </a:cubicBezTo>
                  <a:cubicBezTo>
                    <a:pt x="88211" y="453900"/>
                    <a:pt x="85383" y="449673"/>
                    <a:pt x="82555" y="449673"/>
                  </a:cubicBezTo>
                  <a:cubicBezTo>
                    <a:pt x="83969" y="448265"/>
                    <a:pt x="85383" y="448265"/>
                    <a:pt x="83969" y="446856"/>
                  </a:cubicBezTo>
                  <a:cubicBezTo>
                    <a:pt x="83969" y="445447"/>
                    <a:pt x="83969" y="445447"/>
                    <a:pt x="83969" y="445447"/>
                  </a:cubicBezTo>
                  <a:cubicBezTo>
                    <a:pt x="79727" y="449673"/>
                    <a:pt x="79727" y="449673"/>
                    <a:pt x="79727" y="449673"/>
                  </a:cubicBezTo>
                  <a:cubicBezTo>
                    <a:pt x="79727" y="448265"/>
                    <a:pt x="79727" y="444038"/>
                    <a:pt x="76899" y="442630"/>
                  </a:cubicBezTo>
                  <a:cubicBezTo>
                    <a:pt x="75485" y="444038"/>
                    <a:pt x="74071" y="444038"/>
                    <a:pt x="74071" y="441221"/>
                  </a:cubicBezTo>
                  <a:cubicBezTo>
                    <a:pt x="74071" y="439812"/>
                    <a:pt x="75485" y="439812"/>
                    <a:pt x="78313" y="439812"/>
                  </a:cubicBezTo>
                  <a:cubicBezTo>
                    <a:pt x="79727" y="442630"/>
                    <a:pt x="82555" y="442630"/>
                    <a:pt x="83969" y="442630"/>
                  </a:cubicBezTo>
                  <a:cubicBezTo>
                    <a:pt x="89625" y="436995"/>
                    <a:pt x="79727" y="436995"/>
                    <a:pt x="78313" y="432768"/>
                  </a:cubicBezTo>
                  <a:cubicBezTo>
                    <a:pt x="75485" y="432768"/>
                    <a:pt x="76899" y="429951"/>
                    <a:pt x="74071" y="428542"/>
                  </a:cubicBezTo>
                  <a:cubicBezTo>
                    <a:pt x="74071" y="432768"/>
                    <a:pt x="68415" y="431360"/>
                    <a:pt x="68415" y="432768"/>
                  </a:cubicBezTo>
                  <a:cubicBezTo>
                    <a:pt x="62759" y="428542"/>
                    <a:pt x="62759" y="428542"/>
                    <a:pt x="62759" y="428542"/>
                  </a:cubicBezTo>
                  <a:cubicBezTo>
                    <a:pt x="67001" y="424316"/>
                    <a:pt x="59931" y="420090"/>
                    <a:pt x="59931" y="414455"/>
                  </a:cubicBezTo>
                  <a:cubicBezTo>
                    <a:pt x="57103" y="413046"/>
                    <a:pt x="55689" y="410228"/>
                    <a:pt x="54275" y="406002"/>
                  </a:cubicBezTo>
                  <a:cubicBezTo>
                    <a:pt x="51447" y="404593"/>
                    <a:pt x="47204" y="394732"/>
                    <a:pt x="41548" y="400367"/>
                  </a:cubicBezTo>
                  <a:cubicBezTo>
                    <a:pt x="41548" y="403185"/>
                    <a:pt x="41548" y="403185"/>
                    <a:pt x="41548" y="403185"/>
                  </a:cubicBezTo>
                  <a:cubicBezTo>
                    <a:pt x="38720" y="400367"/>
                    <a:pt x="44376" y="393323"/>
                    <a:pt x="40134" y="390506"/>
                  </a:cubicBezTo>
                  <a:cubicBezTo>
                    <a:pt x="37306" y="387688"/>
                    <a:pt x="37306" y="384871"/>
                    <a:pt x="34478" y="380645"/>
                  </a:cubicBezTo>
                  <a:cubicBezTo>
                    <a:pt x="34478" y="380645"/>
                    <a:pt x="34478" y="380645"/>
                    <a:pt x="33064" y="380645"/>
                  </a:cubicBezTo>
                  <a:cubicBezTo>
                    <a:pt x="31650" y="382053"/>
                    <a:pt x="33064" y="384871"/>
                    <a:pt x="30236" y="386280"/>
                  </a:cubicBezTo>
                  <a:cubicBezTo>
                    <a:pt x="30236" y="382053"/>
                    <a:pt x="28822" y="379236"/>
                    <a:pt x="30236" y="375010"/>
                  </a:cubicBezTo>
                  <a:cubicBezTo>
                    <a:pt x="25994" y="372192"/>
                    <a:pt x="33064" y="366557"/>
                    <a:pt x="25994" y="366557"/>
                  </a:cubicBezTo>
                  <a:cubicBezTo>
                    <a:pt x="21752" y="360922"/>
                    <a:pt x="23166" y="355287"/>
                    <a:pt x="24580" y="349652"/>
                  </a:cubicBezTo>
                  <a:cubicBezTo>
                    <a:pt x="23166" y="348243"/>
                    <a:pt x="21752" y="349652"/>
                    <a:pt x="21752" y="348243"/>
                  </a:cubicBezTo>
                  <a:cubicBezTo>
                    <a:pt x="23166" y="345426"/>
                    <a:pt x="21752" y="341200"/>
                    <a:pt x="23166" y="338382"/>
                  </a:cubicBezTo>
                  <a:cubicBezTo>
                    <a:pt x="25994" y="341200"/>
                    <a:pt x="21752" y="345426"/>
                    <a:pt x="24580" y="348243"/>
                  </a:cubicBezTo>
                  <a:cubicBezTo>
                    <a:pt x="25994" y="345426"/>
                    <a:pt x="30236" y="344017"/>
                    <a:pt x="28822" y="339791"/>
                  </a:cubicBezTo>
                  <a:cubicBezTo>
                    <a:pt x="27408" y="336973"/>
                    <a:pt x="25994" y="334156"/>
                    <a:pt x="25994" y="329930"/>
                  </a:cubicBezTo>
                  <a:cubicBezTo>
                    <a:pt x="28822" y="329930"/>
                    <a:pt x="31650" y="329930"/>
                    <a:pt x="31650" y="327112"/>
                  </a:cubicBezTo>
                  <a:cubicBezTo>
                    <a:pt x="30236" y="324295"/>
                    <a:pt x="33064" y="321477"/>
                    <a:pt x="30236" y="318660"/>
                  </a:cubicBezTo>
                  <a:cubicBezTo>
                    <a:pt x="31650" y="317251"/>
                    <a:pt x="31650" y="317251"/>
                    <a:pt x="31650" y="317251"/>
                  </a:cubicBezTo>
                  <a:cubicBezTo>
                    <a:pt x="30236" y="315842"/>
                    <a:pt x="30236" y="313025"/>
                    <a:pt x="28822" y="311616"/>
                  </a:cubicBezTo>
                  <a:cubicBezTo>
                    <a:pt x="28822" y="307390"/>
                    <a:pt x="28822" y="307390"/>
                    <a:pt x="28822" y="307390"/>
                  </a:cubicBezTo>
                  <a:cubicBezTo>
                    <a:pt x="33064" y="305981"/>
                    <a:pt x="30236" y="300346"/>
                    <a:pt x="31650" y="297528"/>
                  </a:cubicBezTo>
                  <a:cubicBezTo>
                    <a:pt x="30236" y="296120"/>
                    <a:pt x="30236" y="296120"/>
                    <a:pt x="30236" y="296120"/>
                  </a:cubicBezTo>
                  <a:cubicBezTo>
                    <a:pt x="31650" y="294711"/>
                    <a:pt x="34478" y="293302"/>
                    <a:pt x="35892" y="296120"/>
                  </a:cubicBezTo>
                  <a:cubicBezTo>
                    <a:pt x="34478" y="290485"/>
                    <a:pt x="41548" y="284850"/>
                    <a:pt x="37306" y="280624"/>
                  </a:cubicBezTo>
                  <a:cubicBezTo>
                    <a:pt x="37306" y="279215"/>
                    <a:pt x="37306" y="277806"/>
                    <a:pt x="35892" y="276397"/>
                  </a:cubicBezTo>
                  <a:cubicBezTo>
                    <a:pt x="34478" y="277806"/>
                    <a:pt x="34478" y="277806"/>
                    <a:pt x="34478" y="277806"/>
                  </a:cubicBezTo>
                  <a:cubicBezTo>
                    <a:pt x="30236" y="270762"/>
                    <a:pt x="38720" y="270762"/>
                    <a:pt x="38720" y="266536"/>
                  </a:cubicBezTo>
                  <a:cubicBezTo>
                    <a:pt x="41548" y="265127"/>
                    <a:pt x="41548" y="260901"/>
                    <a:pt x="42962" y="258084"/>
                  </a:cubicBezTo>
                  <a:cubicBezTo>
                    <a:pt x="41548" y="253857"/>
                    <a:pt x="41548" y="248222"/>
                    <a:pt x="44376" y="243996"/>
                  </a:cubicBezTo>
                  <a:cubicBezTo>
                    <a:pt x="45790" y="241179"/>
                    <a:pt x="51447" y="236952"/>
                    <a:pt x="47204" y="232726"/>
                  </a:cubicBezTo>
                  <a:cubicBezTo>
                    <a:pt x="47204" y="231317"/>
                    <a:pt x="45790" y="229909"/>
                    <a:pt x="47204" y="228500"/>
                  </a:cubicBezTo>
                  <a:cubicBezTo>
                    <a:pt x="50033" y="227091"/>
                    <a:pt x="50033" y="222865"/>
                    <a:pt x="51447" y="220047"/>
                  </a:cubicBezTo>
                  <a:cubicBezTo>
                    <a:pt x="50033" y="213004"/>
                    <a:pt x="52861" y="207369"/>
                    <a:pt x="52861" y="200325"/>
                  </a:cubicBezTo>
                  <a:cubicBezTo>
                    <a:pt x="52861" y="196099"/>
                    <a:pt x="51447" y="193281"/>
                    <a:pt x="54275" y="190464"/>
                  </a:cubicBezTo>
                  <a:cubicBezTo>
                    <a:pt x="54275" y="187646"/>
                    <a:pt x="51447" y="184829"/>
                    <a:pt x="52861" y="180602"/>
                  </a:cubicBezTo>
                  <a:cubicBezTo>
                    <a:pt x="57103" y="179194"/>
                    <a:pt x="54275" y="176376"/>
                    <a:pt x="54275" y="173559"/>
                  </a:cubicBezTo>
                  <a:cubicBezTo>
                    <a:pt x="48618" y="170741"/>
                    <a:pt x="55689" y="163697"/>
                    <a:pt x="54275" y="158062"/>
                  </a:cubicBezTo>
                  <a:cubicBezTo>
                    <a:pt x="51447" y="153836"/>
                    <a:pt x="58517" y="151019"/>
                    <a:pt x="54275" y="146792"/>
                  </a:cubicBezTo>
                  <a:cubicBezTo>
                    <a:pt x="55689" y="141157"/>
                    <a:pt x="57103" y="135522"/>
                    <a:pt x="54275" y="131296"/>
                  </a:cubicBezTo>
                  <a:cubicBezTo>
                    <a:pt x="57103" y="124253"/>
                    <a:pt x="51447" y="118618"/>
                    <a:pt x="50033" y="112983"/>
                  </a:cubicBezTo>
                  <a:cubicBezTo>
                    <a:pt x="40134" y="100304"/>
                    <a:pt x="52861" y="89034"/>
                    <a:pt x="52861" y="76355"/>
                  </a:cubicBezTo>
                  <a:cubicBezTo>
                    <a:pt x="58517" y="63676"/>
                    <a:pt x="76899" y="67903"/>
                    <a:pt x="79727" y="52406"/>
                  </a:cubicBezTo>
                  <a:cubicBezTo>
                    <a:pt x="85383" y="46771"/>
                    <a:pt x="93867" y="53815"/>
                    <a:pt x="96696" y="45363"/>
                  </a:cubicBezTo>
                  <a:cubicBezTo>
                    <a:pt x="98110" y="32684"/>
                    <a:pt x="116492" y="35501"/>
                    <a:pt x="116492" y="21414"/>
                  </a:cubicBezTo>
                  <a:cubicBezTo>
                    <a:pt x="119320" y="17188"/>
                    <a:pt x="124976" y="21414"/>
                    <a:pt x="127804" y="20005"/>
                  </a:cubicBezTo>
                  <a:cubicBezTo>
                    <a:pt x="134874" y="18596"/>
                    <a:pt x="141945" y="17188"/>
                    <a:pt x="147601" y="21414"/>
                  </a:cubicBezTo>
                  <a:cubicBezTo>
                    <a:pt x="150429" y="25640"/>
                    <a:pt x="156085" y="25640"/>
                    <a:pt x="160327" y="25640"/>
                  </a:cubicBezTo>
                  <a:cubicBezTo>
                    <a:pt x="161741" y="21414"/>
                    <a:pt x="167397" y="22823"/>
                    <a:pt x="168811" y="18596"/>
                  </a:cubicBezTo>
                  <a:cubicBezTo>
                    <a:pt x="181537" y="15779"/>
                    <a:pt x="181537" y="15779"/>
                    <a:pt x="181537" y="15779"/>
                  </a:cubicBezTo>
                  <a:cubicBezTo>
                    <a:pt x="199920" y="24231"/>
                    <a:pt x="221130" y="21414"/>
                    <a:pt x="240927" y="28458"/>
                  </a:cubicBezTo>
                  <a:cubicBezTo>
                    <a:pt x="252239" y="29866"/>
                    <a:pt x="262137" y="38319"/>
                    <a:pt x="270622" y="45363"/>
                  </a:cubicBezTo>
                  <a:cubicBezTo>
                    <a:pt x="277692" y="45363"/>
                    <a:pt x="283348" y="48180"/>
                    <a:pt x="289004" y="46771"/>
                  </a:cubicBezTo>
                  <a:cubicBezTo>
                    <a:pt x="293246" y="42545"/>
                    <a:pt x="296074" y="36910"/>
                    <a:pt x="298902" y="31275"/>
                  </a:cubicBezTo>
                  <a:cubicBezTo>
                    <a:pt x="307386" y="21414"/>
                    <a:pt x="317285" y="11553"/>
                    <a:pt x="327183" y="4509"/>
                  </a:cubicBezTo>
                  <a:cubicBezTo>
                    <a:pt x="332839" y="3100"/>
                    <a:pt x="339909" y="-1126"/>
                    <a:pt x="345565" y="283"/>
                  </a:cubicBezTo>
                  <a:close/>
                </a:path>
              </a:pathLst>
            </a:custGeom>
            <a:solidFill>
              <a:srgbClr val="FFFF00">
                <a:alpha val="73000"/>
              </a:srgbClr>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TextBox 87"/>
            <p:cNvSpPr txBox="1"/>
            <p:nvPr/>
          </p:nvSpPr>
          <p:spPr>
            <a:xfrm>
              <a:off x="1329070" y="2637515"/>
              <a:ext cx="7315200" cy="492443"/>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zh-CN" altLang="en-US" sz="1800" b="1" dirty="0" smtClean="0">
                  <a:ln w="50800"/>
                  <a:solidFill>
                    <a:schemeClr val="accent2">
                      <a:lumMod val="75000"/>
                    </a:schemeClr>
                  </a:solidFill>
                  <a:latin typeface="微软雅黑" panose="020B0503020204020204" pitchFamily="34" charset="-122"/>
                  <a:ea typeface="微软雅黑" panose="020B0503020204020204" pitchFamily="34" charset="-122"/>
                </a:rPr>
                <a:t>抗争</a:t>
              </a:r>
              <a:r>
                <a:rPr lang="zh-CN" altLang="zh-CN" sz="1800" b="1" dirty="0" smtClean="0">
                  <a:ln w="50800"/>
                  <a:solidFill>
                    <a:schemeClr val="accent2">
                      <a:lumMod val="75000"/>
                    </a:schemeClr>
                  </a:solidFill>
                  <a:latin typeface="微软雅黑" panose="020B0503020204020204" pitchFamily="34" charset="-122"/>
                  <a:ea typeface="微软雅黑" panose="020B0503020204020204" pitchFamily="34" charset="-122"/>
                </a:rPr>
                <a:t>史</a:t>
              </a:r>
              <a:r>
                <a:rPr lang="zh-CN" altLang="en-US" sz="1800" b="1" dirty="0" smtClean="0">
                  <a:ln w="50800"/>
                  <a:solidFill>
                    <a:schemeClr val="accent2">
                      <a:lumMod val="75000"/>
                    </a:schemeClr>
                  </a:solidFill>
                  <a:latin typeface="微软雅黑" panose="020B0503020204020204" pitchFamily="34" charset="-122"/>
                  <a:ea typeface="微软雅黑" panose="020B0503020204020204" pitchFamily="34" charset="-122"/>
                </a:rPr>
                <a:t>：中华民族各阶层反侵略反封建斗争</a:t>
              </a:r>
              <a:endParaRPr lang="zh-CN" altLang="en-US" sz="1800" b="1" dirty="0">
                <a:ln w="50800"/>
                <a:solidFill>
                  <a:schemeClr val="accent2">
                    <a:lumMod val="75000"/>
                  </a:schemeClr>
                </a:solidFill>
                <a:latin typeface="微软雅黑" panose="020B0503020204020204" pitchFamily="34" charset="-122"/>
                <a:ea typeface="微软雅黑" panose="020B0503020204020204" pitchFamily="34" charset="-122"/>
              </a:endParaRPr>
            </a:p>
          </p:txBody>
        </p:sp>
      </p:grpSp>
      <p:grpSp>
        <p:nvGrpSpPr>
          <p:cNvPr id="89" name="Group 25"/>
          <p:cNvGrpSpPr/>
          <p:nvPr/>
        </p:nvGrpSpPr>
        <p:grpSpPr bwMode="auto">
          <a:xfrm>
            <a:off x="6867525" y="0"/>
            <a:ext cx="2276475" cy="5181600"/>
            <a:chOff x="2200" y="0"/>
            <a:chExt cx="1912" cy="4352"/>
          </a:xfrm>
        </p:grpSpPr>
        <p:grpSp>
          <p:nvGrpSpPr>
            <p:cNvPr id="90" name="Group 26"/>
            <p:cNvGrpSpPr/>
            <p:nvPr/>
          </p:nvGrpSpPr>
          <p:grpSpPr bwMode="auto">
            <a:xfrm>
              <a:off x="2200" y="0"/>
              <a:ext cx="1909" cy="4344"/>
              <a:chOff x="1882" y="0"/>
              <a:chExt cx="1909" cy="4344"/>
            </a:xfrm>
          </p:grpSpPr>
          <p:grpSp>
            <p:nvGrpSpPr>
              <p:cNvPr id="98" name="Group 27"/>
              <p:cNvGrpSpPr/>
              <p:nvPr/>
            </p:nvGrpSpPr>
            <p:grpSpPr bwMode="auto">
              <a:xfrm>
                <a:off x="1882" y="0"/>
                <a:ext cx="1909" cy="4344"/>
                <a:chOff x="3107" y="-24"/>
                <a:chExt cx="1909" cy="4344"/>
              </a:xfrm>
            </p:grpSpPr>
            <p:pic>
              <p:nvPicPr>
                <p:cNvPr id="106" name="Picture 28" descr="9346e50c61589a26e12104cd59233653"/>
                <p:cNvPicPr>
                  <a:picLocks noChangeAspect="1" noChangeArrowheads="1"/>
                </p:cNvPicPr>
                <p:nvPr/>
              </p:nvPicPr>
              <p:blipFill>
                <a:blip r:embed="rId2" cstate="print"/>
                <a:srcRect/>
                <a:stretch>
                  <a:fillRect/>
                </a:stretch>
              </p:blipFill>
              <p:spPr bwMode="auto">
                <a:xfrm rot="-5400000">
                  <a:off x="4238" y="655"/>
                  <a:ext cx="1445" cy="111"/>
                </a:xfrm>
                <a:prstGeom prst="rect">
                  <a:avLst/>
                </a:prstGeom>
                <a:noFill/>
                <a:ln w="9525">
                  <a:noFill/>
                  <a:miter lim="800000"/>
                  <a:headEnd/>
                  <a:tailEnd/>
                </a:ln>
              </p:spPr>
            </p:pic>
            <p:pic>
              <p:nvPicPr>
                <p:cNvPr id="107" name="Picture 29" descr="9346e50c61589a26e12104cd59233653"/>
                <p:cNvPicPr>
                  <a:picLocks noChangeAspect="1" noChangeArrowheads="1"/>
                </p:cNvPicPr>
                <p:nvPr/>
              </p:nvPicPr>
              <p:blipFill>
                <a:blip r:embed="rId3" cstate="print"/>
                <a:srcRect/>
                <a:stretch>
                  <a:fillRect/>
                </a:stretch>
              </p:blipFill>
              <p:spPr bwMode="auto">
                <a:xfrm rot="5400000" flipH="1">
                  <a:off x="2437" y="646"/>
                  <a:ext cx="1452" cy="112"/>
                </a:xfrm>
                <a:prstGeom prst="rect">
                  <a:avLst/>
                </a:prstGeom>
                <a:noFill/>
                <a:ln w="9525">
                  <a:noFill/>
                  <a:miter lim="800000"/>
                  <a:headEnd/>
                  <a:tailEnd/>
                </a:ln>
              </p:spPr>
            </p:pic>
            <p:grpSp>
              <p:nvGrpSpPr>
                <p:cNvPr id="108" name="Group 30"/>
                <p:cNvGrpSpPr/>
                <p:nvPr/>
              </p:nvGrpSpPr>
              <p:grpSpPr bwMode="auto">
                <a:xfrm>
                  <a:off x="3107" y="-20"/>
                  <a:ext cx="1905" cy="4340"/>
                  <a:chOff x="2827" y="262"/>
                  <a:chExt cx="1905" cy="4340"/>
                </a:xfrm>
              </p:grpSpPr>
              <p:grpSp>
                <p:nvGrpSpPr>
                  <p:cNvPr id="109" name="Group 31"/>
                  <p:cNvGrpSpPr/>
                  <p:nvPr/>
                </p:nvGrpSpPr>
                <p:grpSpPr bwMode="auto">
                  <a:xfrm>
                    <a:off x="2827" y="1706"/>
                    <a:ext cx="1905" cy="1452"/>
                    <a:chOff x="1791" y="754"/>
                    <a:chExt cx="2602" cy="1724"/>
                  </a:xfrm>
                </p:grpSpPr>
                <p:pic>
                  <p:nvPicPr>
                    <p:cNvPr id="115" name="Picture 32" descr="9346e50c61589a26e12104cd59233653"/>
                    <p:cNvPicPr>
                      <a:picLocks noChangeAspect="1" noChangeArrowheads="1"/>
                    </p:cNvPicPr>
                    <p:nvPr/>
                  </p:nvPicPr>
                  <p:blipFill>
                    <a:blip r:embed="rId4" cstate="print"/>
                    <a:srcRect/>
                    <a:stretch>
                      <a:fillRect/>
                    </a:stretch>
                  </p:blipFill>
                  <p:spPr bwMode="auto">
                    <a:xfrm rot="5400000">
                      <a:off x="2228" y="459"/>
                      <a:ext cx="1724" cy="2313"/>
                    </a:xfrm>
                    <a:prstGeom prst="rect">
                      <a:avLst/>
                    </a:prstGeom>
                    <a:noFill/>
                    <a:ln w="9525">
                      <a:noFill/>
                      <a:miter lim="800000"/>
                      <a:headEnd/>
                      <a:tailEnd/>
                    </a:ln>
                  </p:spPr>
                </p:pic>
                <p:pic>
                  <p:nvPicPr>
                    <p:cNvPr id="116" name="Picture 33" descr="9346e50c61589a26e12104cd59233653"/>
                    <p:cNvPicPr>
                      <a:picLocks noChangeAspect="1" noChangeArrowheads="1"/>
                    </p:cNvPicPr>
                    <p:nvPr/>
                  </p:nvPicPr>
                  <p:blipFill>
                    <a:blip r:embed="rId5" cstate="print"/>
                    <a:srcRect/>
                    <a:stretch>
                      <a:fillRect/>
                    </a:stretch>
                  </p:blipFill>
                  <p:spPr bwMode="auto">
                    <a:xfrm rot="-5400000">
                      <a:off x="3459" y="1536"/>
                      <a:ext cx="1716" cy="152"/>
                    </a:xfrm>
                    <a:prstGeom prst="rect">
                      <a:avLst/>
                    </a:prstGeom>
                    <a:noFill/>
                    <a:ln w="9525">
                      <a:noFill/>
                      <a:miter lim="800000"/>
                      <a:headEnd/>
                      <a:tailEnd/>
                    </a:ln>
                  </p:spPr>
                </p:pic>
                <p:pic>
                  <p:nvPicPr>
                    <p:cNvPr id="117" name="Picture 34" descr="9346e50c61589a26e12104cd59233653"/>
                    <p:cNvPicPr>
                      <a:picLocks noChangeAspect="1" noChangeArrowheads="1"/>
                    </p:cNvPicPr>
                    <p:nvPr/>
                  </p:nvPicPr>
                  <p:blipFill>
                    <a:blip r:embed="rId3" cstate="print"/>
                    <a:srcRect/>
                    <a:stretch>
                      <a:fillRect/>
                    </a:stretch>
                  </p:blipFill>
                  <p:spPr bwMode="auto">
                    <a:xfrm rot="5400000" flipH="1">
                      <a:off x="1006" y="1539"/>
                      <a:ext cx="1724" cy="153"/>
                    </a:xfrm>
                    <a:prstGeom prst="rect">
                      <a:avLst/>
                    </a:prstGeom>
                    <a:noFill/>
                    <a:ln w="9525">
                      <a:noFill/>
                      <a:miter lim="800000"/>
                      <a:headEnd/>
                      <a:tailEnd/>
                    </a:ln>
                  </p:spPr>
                </p:pic>
              </p:grpSp>
              <p:pic>
                <p:nvPicPr>
                  <p:cNvPr id="110" name="Picture 35" descr="9346e50c61589a26e12104cd59233653"/>
                  <p:cNvPicPr>
                    <a:picLocks noChangeAspect="1" noChangeArrowheads="1"/>
                  </p:cNvPicPr>
                  <p:nvPr/>
                </p:nvPicPr>
                <p:blipFill>
                  <a:blip r:embed="rId4" cstate="print"/>
                  <a:srcRect/>
                  <a:stretch>
                    <a:fillRect/>
                  </a:stretch>
                </p:blipFill>
                <p:spPr bwMode="auto">
                  <a:xfrm rot="5400000">
                    <a:off x="3052" y="141"/>
                    <a:ext cx="1452" cy="1693"/>
                  </a:xfrm>
                  <a:prstGeom prst="rect">
                    <a:avLst/>
                  </a:prstGeom>
                  <a:noFill/>
                  <a:ln w="9525">
                    <a:noFill/>
                    <a:miter lim="800000"/>
                    <a:headEnd/>
                    <a:tailEnd/>
                  </a:ln>
                </p:spPr>
              </p:pic>
              <p:grpSp>
                <p:nvGrpSpPr>
                  <p:cNvPr id="111" name="Group 36"/>
                  <p:cNvGrpSpPr/>
                  <p:nvPr/>
                </p:nvGrpSpPr>
                <p:grpSpPr bwMode="auto">
                  <a:xfrm>
                    <a:off x="2827" y="3150"/>
                    <a:ext cx="1905" cy="1452"/>
                    <a:chOff x="1791" y="754"/>
                    <a:chExt cx="2602" cy="1724"/>
                  </a:xfrm>
                </p:grpSpPr>
                <p:pic>
                  <p:nvPicPr>
                    <p:cNvPr id="112" name="Picture 37" descr="9346e50c61589a26e12104cd59233653"/>
                    <p:cNvPicPr>
                      <a:picLocks noChangeAspect="1" noChangeArrowheads="1"/>
                    </p:cNvPicPr>
                    <p:nvPr/>
                  </p:nvPicPr>
                  <p:blipFill>
                    <a:blip r:embed="rId4" cstate="print"/>
                    <a:srcRect/>
                    <a:stretch>
                      <a:fillRect/>
                    </a:stretch>
                  </p:blipFill>
                  <p:spPr bwMode="auto">
                    <a:xfrm rot="5400000">
                      <a:off x="2228" y="459"/>
                      <a:ext cx="1724" cy="2313"/>
                    </a:xfrm>
                    <a:prstGeom prst="rect">
                      <a:avLst/>
                    </a:prstGeom>
                    <a:noFill/>
                    <a:ln w="9525">
                      <a:noFill/>
                      <a:miter lim="800000"/>
                      <a:headEnd/>
                      <a:tailEnd/>
                    </a:ln>
                  </p:spPr>
                </p:pic>
                <p:pic>
                  <p:nvPicPr>
                    <p:cNvPr id="113" name="Picture 38" descr="9346e50c61589a26e12104cd59233653"/>
                    <p:cNvPicPr>
                      <a:picLocks noChangeAspect="1" noChangeArrowheads="1"/>
                    </p:cNvPicPr>
                    <p:nvPr/>
                  </p:nvPicPr>
                  <p:blipFill>
                    <a:blip r:embed="rId5" cstate="print"/>
                    <a:srcRect/>
                    <a:stretch>
                      <a:fillRect/>
                    </a:stretch>
                  </p:blipFill>
                  <p:spPr bwMode="auto">
                    <a:xfrm rot="-5400000">
                      <a:off x="3459" y="1536"/>
                      <a:ext cx="1716" cy="152"/>
                    </a:xfrm>
                    <a:prstGeom prst="rect">
                      <a:avLst/>
                    </a:prstGeom>
                    <a:noFill/>
                    <a:ln w="9525">
                      <a:noFill/>
                      <a:miter lim="800000"/>
                      <a:headEnd/>
                      <a:tailEnd/>
                    </a:ln>
                  </p:spPr>
                </p:pic>
                <p:pic>
                  <p:nvPicPr>
                    <p:cNvPr id="114" name="Picture 39" descr="9346e50c61589a26e12104cd59233653"/>
                    <p:cNvPicPr>
                      <a:picLocks noChangeAspect="1" noChangeArrowheads="1"/>
                    </p:cNvPicPr>
                    <p:nvPr/>
                  </p:nvPicPr>
                  <p:blipFill>
                    <a:blip r:embed="rId3" cstate="print"/>
                    <a:srcRect/>
                    <a:stretch>
                      <a:fillRect/>
                    </a:stretch>
                  </p:blipFill>
                  <p:spPr bwMode="auto">
                    <a:xfrm rot="5400000" flipH="1">
                      <a:off x="1006" y="1539"/>
                      <a:ext cx="1724" cy="153"/>
                    </a:xfrm>
                    <a:prstGeom prst="rect">
                      <a:avLst/>
                    </a:prstGeom>
                    <a:noFill/>
                    <a:ln w="9525">
                      <a:noFill/>
                      <a:miter lim="800000"/>
                      <a:headEnd/>
                      <a:tailEnd/>
                    </a:ln>
                  </p:spPr>
                </p:pic>
              </p:grpSp>
            </p:grpSp>
          </p:grpSp>
          <p:pic>
            <p:nvPicPr>
              <p:cNvPr id="99" name="Picture 40" descr="W020100825449558791048"/>
              <p:cNvPicPr>
                <a:picLocks noChangeAspect="1" noChangeArrowheads="1"/>
              </p:cNvPicPr>
              <p:nvPr/>
            </p:nvPicPr>
            <p:blipFill>
              <a:blip r:embed="rId10" cstate="print"/>
              <a:srcRect/>
              <a:stretch>
                <a:fillRect/>
              </a:stretch>
            </p:blipFill>
            <p:spPr bwMode="auto">
              <a:xfrm>
                <a:off x="2010" y="8"/>
                <a:ext cx="1632" cy="1419"/>
              </a:xfrm>
              <a:prstGeom prst="rect">
                <a:avLst/>
              </a:prstGeom>
              <a:noFill/>
              <a:ln w="9525">
                <a:noFill/>
                <a:miter lim="800000"/>
                <a:headEnd/>
                <a:tailEnd/>
              </a:ln>
            </p:spPr>
          </p:pic>
          <p:grpSp>
            <p:nvGrpSpPr>
              <p:cNvPr id="100" name="Group 41"/>
              <p:cNvGrpSpPr/>
              <p:nvPr/>
            </p:nvGrpSpPr>
            <p:grpSpPr bwMode="auto">
              <a:xfrm>
                <a:off x="1887" y="1434"/>
                <a:ext cx="1902" cy="1529"/>
                <a:chOff x="0" y="845"/>
                <a:chExt cx="1880" cy="1441"/>
              </a:xfrm>
            </p:grpSpPr>
            <p:grpSp>
              <p:nvGrpSpPr>
                <p:cNvPr id="101" name="Group 42"/>
                <p:cNvGrpSpPr/>
                <p:nvPr/>
              </p:nvGrpSpPr>
              <p:grpSpPr bwMode="auto">
                <a:xfrm>
                  <a:off x="0" y="845"/>
                  <a:ext cx="1880" cy="1441"/>
                  <a:chOff x="2904" y="1796"/>
                  <a:chExt cx="1880" cy="1441"/>
                </a:xfrm>
              </p:grpSpPr>
              <p:pic>
                <p:nvPicPr>
                  <p:cNvPr id="103" name="Picture 43" descr="9346e50c61589a26e12104cd59233653"/>
                  <p:cNvPicPr>
                    <a:picLocks noChangeAspect="1" noChangeArrowheads="1"/>
                  </p:cNvPicPr>
                  <p:nvPr/>
                </p:nvPicPr>
                <p:blipFill>
                  <a:blip r:embed="rId4" cstate="print"/>
                  <a:srcRect/>
                  <a:stretch>
                    <a:fillRect/>
                  </a:stretch>
                </p:blipFill>
                <p:spPr bwMode="auto">
                  <a:xfrm rot="5400000">
                    <a:off x="3122" y="1681"/>
                    <a:ext cx="1441" cy="1671"/>
                  </a:xfrm>
                  <a:prstGeom prst="rect">
                    <a:avLst/>
                  </a:prstGeom>
                  <a:noFill/>
                  <a:ln w="9525">
                    <a:noFill/>
                    <a:miter lim="800000"/>
                    <a:headEnd/>
                    <a:tailEnd/>
                  </a:ln>
                </p:spPr>
              </p:pic>
              <p:pic>
                <p:nvPicPr>
                  <p:cNvPr id="104" name="Picture 44" descr="9346e50c61589a26e12104cd59233653"/>
                  <p:cNvPicPr>
                    <a:picLocks noChangeAspect="1" noChangeArrowheads="1"/>
                  </p:cNvPicPr>
                  <p:nvPr/>
                </p:nvPicPr>
                <p:blipFill>
                  <a:blip r:embed="rId11" cstate="print"/>
                  <a:srcRect/>
                  <a:stretch>
                    <a:fillRect/>
                  </a:stretch>
                </p:blipFill>
                <p:spPr bwMode="auto">
                  <a:xfrm rot="-5400000">
                    <a:off x="4012" y="2458"/>
                    <a:ext cx="1434" cy="110"/>
                  </a:xfrm>
                  <a:prstGeom prst="rect">
                    <a:avLst/>
                  </a:prstGeom>
                  <a:noFill/>
                  <a:ln w="9525">
                    <a:noFill/>
                    <a:miter lim="800000"/>
                    <a:headEnd/>
                    <a:tailEnd/>
                  </a:ln>
                </p:spPr>
              </p:pic>
              <p:pic>
                <p:nvPicPr>
                  <p:cNvPr id="105" name="Picture 45" descr="9346e50c61589a26e12104cd59233653"/>
                  <p:cNvPicPr>
                    <a:picLocks noChangeAspect="1" noChangeArrowheads="1"/>
                  </p:cNvPicPr>
                  <p:nvPr/>
                </p:nvPicPr>
                <p:blipFill>
                  <a:blip r:embed="rId3" cstate="print"/>
                  <a:srcRect/>
                  <a:stretch>
                    <a:fillRect/>
                  </a:stretch>
                </p:blipFill>
                <p:spPr bwMode="auto">
                  <a:xfrm rot="5400000" flipH="1">
                    <a:off x="2239" y="2461"/>
                    <a:ext cx="1441" cy="111"/>
                  </a:xfrm>
                  <a:prstGeom prst="rect">
                    <a:avLst/>
                  </a:prstGeom>
                  <a:noFill/>
                  <a:ln w="9525">
                    <a:noFill/>
                    <a:miter lim="800000"/>
                    <a:headEnd/>
                    <a:tailEnd/>
                  </a:ln>
                </p:spPr>
              </p:pic>
            </p:grpSp>
            <p:pic>
              <p:nvPicPr>
                <p:cNvPr id="102" name="Picture 46" descr="01300000291746126821358366157"/>
                <p:cNvPicPr>
                  <a:picLocks noChangeAspect="1" noChangeArrowheads="1"/>
                </p:cNvPicPr>
                <p:nvPr/>
              </p:nvPicPr>
              <p:blipFill>
                <a:blip r:embed="rId12" cstate="print"/>
                <a:srcRect/>
                <a:stretch>
                  <a:fillRect/>
                </a:stretch>
              </p:blipFill>
              <p:spPr bwMode="auto">
                <a:xfrm>
                  <a:off x="385" y="890"/>
                  <a:ext cx="966" cy="1367"/>
                </a:xfrm>
                <a:prstGeom prst="rect">
                  <a:avLst/>
                </a:prstGeom>
                <a:noFill/>
                <a:ln w="9525">
                  <a:noFill/>
                  <a:miter lim="800000"/>
                  <a:headEnd/>
                  <a:tailEnd/>
                </a:ln>
              </p:spPr>
            </p:pic>
          </p:grpSp>
        </p:grpSp>
        <p:grpSp>
          <p:nvGrpSpPr>
            <p:cNvPr id="91" name="Group 47"/>
            <p:cNvGrpSpPr/>
            <p:nvPr/>
          </p:nvGrpSpPr>
          <p:grpSpPr bwMode="auto">
            <a:xfrm>
              <a:off x="2207" y="2918"/>
              <a:ext cx="1902" cy="1434"/>
              <a:chOff x="1701" y="2478"/>
              <a:chExt cx="1880" cy="1441"/>
            </a:xfrm>
          </p:grpSpPr>
          <p:grpSp>
            <p:nvGrpSpPr>
              <p:cNvPr id="92" name="Group 48"/>
              <p:cNvGrpSpPr/>
              <p:nvPr/>
            </p:nvGrpSpPr>
            <p:grpSpPr bwMode="auto">
              <a:xfrm>
                <a:off x="1701" y="2478"/>
                <a:ext cx="1880" cy="1441"/>
                <a:chOff x="2904" y="1796"/>
                <a:chExt cx="1880" cy="1441"/>
              </a:xfrm>
            </p:grpSpPr>
            <p:pic>
              <p:nvPicPr>
                <p:cNvPr id="95" name="Picture 49" descr="9346e50c61589a26e12104cd59233653"/>
                <p:cNvPicPr>
                  <a:picLocks noChangeAspect="1" noChangeArrowheads="1"/>
                </p:cNvPicPr>
                <p:nvPr/>
              </p:nvPicPr>
              <p:blipFill>
                <a:blip r:embed="rId4" cstate="print"/>
                <a:srcRect/>
                <a:stretch>
                  <a:fillRect/>
                </a:stretch>
              </p:blipFill>
              <p:spPr bwMode="auto">
                <a:xfrm rot="5400000">
                  <a:off x="3122" y="1681"/>
                  <a:ext cx="1441" cy="1671"/>
                </a:xfrm>
                <a:prstGeom prst="rect">
                  <a:avLst/>
                </a:prstGeom>
                <a:noFill/>
                <a:ln w="9525">
                  <a:noFill/>
                  <a:miter lim="800000"/>
                  <a:headEnd/>
                  <a:tailEnd/>
                </a:ln>
              </p:spPr>
            </p:pic>
            <p:pic>
              <p:nvPicPr>
                <p:cNvPr id="96" name="Picture 50" descr="9346e50c61589a26e12104cd59233653"/>
                <p:cNvPicPr>
                  <a:picLocks noChangeAspect="1" noChangeArrowheads="1"/>
                </p:cNvPicPr>
                <p:nvPr/>
              </p:nvPicPr>
              <p:blipFill>
                <a:blip r:embed="rId13" cstate="print"/>
                <a:srcRect/>
                <a:stretch>
                  <a:fillRect/>
                </a:stretch>
              </p:blipFill>
              <p:spPr bwMode="auto">
                <a:xfrm rot="-5400000">
                  <a:off x="4012" y="2458"/>
                  <a:ext cx="1434" cy="110"/>
                </a:xfrm>
                <a:prstGeom prst="rect">
                  <a:avLst/>
                </a:prstGeom>
                <a:noFill/>
                <a:ln w="9525">
                  <a:noFill/>
                  <a:miter lim="800000"/>
                  <a:headEnd/>
                  <a:tailEnd/>
                </a:ln>
              </p:spPr>
            </p:pic>
            <p:pic>
              <p:nvPicPr>
                <p:cNvPr id="97" name="Picture 51" descr="9346e50c61589a26e12104cd59233653"/>
                <p:cNvPicPr>
                  <a:picLocks noChangeAspect="1" noChangeArrowheads="1"/>
                </p:cNvPicPr>
                <p:nvPr/>
              </p:nvPicPr>
              <p:blipFill>
                <a:blip r:embed="rId14" cstate="print"/>
                <a:srcRect/>
                <a:stretch>
                  <a:fillRect/>
                </a:stretch>
              </p:blipFill>
              <p:spPr bwMode="auto">
                <a:xfrm rot="5400000" flipH="1">
                  <a:off x="2239" y="2461"/>
                  <a:ext cx="1441" cy="111"/>
                </a:xfrm>
                <a:prstGeom prst="rect">
                  <a:avLst/>
                </a:prstGeom>
                <a:noFill/>
                <a:ln w="9525">
                  <a:noFill/>
                  <a:miter lim="800000"/>
                  <a:headEnd/>
                  <a:tailEnd/>
                </a:ln>
              </p:spPr>
            </p:pic>
          </p:grpSp>
          <p:pic>
            <p:nvPicPr>
              <p:cNvPr id="93" name="Picture 52" descr="68_1"/>
              <p:cNvPicPr>
                <a:picLocks noChangeAspect="1" noChangeArrowheads="1"/>
              </p:cNvPicPr>
              <p:nvPr/>
            </p:nvPicPr>
            <p:blipFill>
              <a:blip r:embed="rId15" cstate="print"/>
              <a:srcRect/>
              <a:stretch>
                <a:fillRect/>
              </a:stretch>
            </p:blipFill>
            <p:spPr bwMode="auto">
              <a:xfrm>
                <a:off x="1815" y="2523"/>
                <a:ext cx="1622" cy="1367"/>
              </a:xfrm>
              <a:prstGeom prst="rect">
                <a:avLst/>
              </a:prstGeom>
              <a:noFill/>
              <a:ln w="9525">
                <a:noFill/>
                <a:miter lim="800000"/>
                <a:headEnd/>
                <a:tailEnd/>
              </a:ln>
            </p:spPr>
          </p:pic>
          <p:pic>
            <p:nvPicPr>
              <p:cNvPr id="94" name="Picture 53" descr="83cab81ef1d9b90b4134173b"/>
              <p:cNvPicPr>
                <a:picLocks noChangeAspect="1" noChangeArrowheads="1"/>
              </p:cNvPicPr>
              <p:nvPr/>
            </p:nvPicPr>
            <p:blipFill>
              <a:blip r:embed="rId16" cstate="print"/>
              <a:srcRect/>
              <a:stretch>
                <a:fillRect/>
              </a:stretch>
            </p:blipFill>
            <p:spPr bwMode="auto">
              <a:xfrm>
                <a:off x="1901" y="2568"/>
                <a:ext cx="391" cy="664"/>
              </a:xfrm>
              <a:prstGeom prst="rect">
                <a:avLst/>
              </a:prstGeom>
              <a:noFill/>
              <a:ln w="9525">
                <a:noFill/>
                <a:miter lim="800000"/>
                <a:headEnd/>
                <a:tailEnd/>
              </a:ln>
            </p:spPr>
          </p:pic>
        </p:grpSp>
      </p:grpSp>
      <p:cxnSp>
        <p:nvCxnSpPr>
          <p:cNvPr id="118" name="直接连接符 117"/>
          <p:cNvCxnSpPr/>
          <p:nvPr/>
        </p:nvCxnSpPr>
        <p:spPr>
          <a:xfrm flipH="1">
            <a:off x="1342353" y="2708634"/>
            <a:ext cx="0" cy="13500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119" name="直接连接符 118"/>
          <p:cNvCxnSpPr/>
          <p:nvPr/>
        </p:nvCxnSpPr>
        <p:spPr>
          <a:xfrm flipH="1">
            <a:off x="3474181" y="2703318"/>
            <a:ext cx="0" cy="13500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20" name="TextBox 119"/>
          <p:cNvSpPr txBox="1"/>
          <p:nvPr/>
        </p:nvSpPr>
        <p:spPr>
          <a:xfrm>
            <a:off x="1063260" y="2844195"/>
            <a:ext cx="531625" cy="284693"/>
          </a:xfrm>
          <a:prstGeom prst="rect">
            <a:avLst/>
          </a:prstGeom>
          <a:noFill/>
        </p:spPr>
        <p:txBody>
          <a:bodyPr wrap="square" lIns="68580" tIns="34290" rIns="68580" bIns="34290" rtlCol="0">
            <a:spAutoFit/>
          </a:bodyPr>
          <a:lstStyle/>
          <a:p>
            <a:r>
              <a:rPr lang="en-US" altLang="zh-CN" dirty="0" smtClean="0">
                <a:solidFill>
                  <a:srgbClr val="C00000"/>
                </a:solidFill>
              </a:rPr>
              <a:t>1851</a:t>
            </a:r>
            <a:endParaRPr lang="zh-CN" altLang="en-US" dirty="0">
              <a:solidFill>
                <a:srgbClr val="C00000"/>
              </a:solidFill>
            </a:endParaRPr>
          </a:p>
        </p:txBody>
      </p:sp>
      <p:sp>
        <p:nvSpPr>
          <p:cNvPr id="121" name="TextBox 120"/>
          <p:cNvSpPr txBox="1"/>
          <p:nvPr/>
        </p:nvSpPr>
        <p:spPr>
          <a:xfrm>
            <a:off x="3179139" y="2854828"/>
            <a:ext cx="531625" cy="284693"/>
          </a:xfrm>
          <a:prstGeom prst="rect">
            <a:avLst/>
          </a:prstGeom>
          <a:noFill/>
        </p:spPr>
        <p:txBody>
          <a:bodyPr wrap="square" lIns="68580" tIns="34290" rIns="68580" bIns="34290" rtlCol="0">
            <a:spAutoFit/>
          </a:bodyPr>
          <a:lstStyle/>
          <a:p>
            <a:r>
              <a:rPr lang="en-US" altLang="zh-CN" dirty="0" smtClean="0">
                <a:solidFill>
                  <a:srgbClr val="C00000"/>
                </a:solidFill>
              </a:rPr>
              <a:t>1864</a:t>
            </a:r>
            <a:endParaRPr lang="zh-CN" altLang="en-US" dirty="0">
              <a:solidFill>
                <a:srgbClr val="C00000"/>
              </a:solidFill>
            </a:endParaRPr>
          </a:p>
        </p:txBody>
      </p:sp>
      <p:sp>
        <p:nvSpPr>
          <p:cNvPr id="122" name="TextBox 121"/>
          <p:cNvSpPr txBox="1"/>
          <p:nvPr/>
        </p:nvSpPr>
        <p:spPr>
          <a:xfrm>
            <a:off x="1733099" y="3206286"/>
            <a:ext cx="1360973" cy="284693"/>
          </a:xfrm>
          <a:prstGeom prst="rect">
            <a:avLst/>
          </a:prstGeom>
          <a:noFill/>
        </p:spPr>
        <p:txBody>
          <a:bodyPr wrap="square" lIns="68580" tIns="34290" rIns="68580" bIns="34290" rtlCol="0">
            <a:spAutoFit/>
          </a:bodyPr>
          <a:lstStyle/>
          <a:p>
            <a:pPr algn="ctr"/>
            <a:r>
              <a:rPr lang="zh-CN" altLang="en-US" dirty="0" smtClean="0">
                <a:solidFill>
                  <a:srgbClr val="C00000"/>
                </a:solidFill>
                <a:latin typeface="方正清刻本悦宋简体" panose="02000000000000000000" pitchFamily="2" charset="-122"/>
                <a:ea typeface="方正清刻本悦宋简体" panose="02000000000000000000" pitchFamily="2" charset="-122"/>
              </a:rPr>
              <a:t>太平天国运动</a:t>
            </a:r>
            <a:endParaRPr lang="zh-CN" altLang="en-US" dirty="0">
              <a:solidFill>
                <a:srgbClr val="C00000"/>
              </a:solidFill>
              <a:latin typeface="方正清刻本悦宋简体" panose="02000000000000000000" pitchFamily="2" charset="-122"/>
              <a:ea typeface="方正清刻本悦宋简体" panose="02000000000000000000" pitchFamily="2" charset="-122"/>
            </a:endParaRPr>
          </a:p>
        </p:txBody>
      </p:sp>
      <p:cxnSp>
        <p:nvCxnSpPr>
          <p:cNvPr id="123" name="直接连接符 122"/>
          <p:cNvCxnSpPr/>
          <p:nvPr/>
        </p:nvCxnSpPr>
        <p:spPr>
          <a:xfrm flipH="1">
            <a:off x="6541052" y="2708628"/>
            <a:ext cx="0" cy="13500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24" name="TextBox 123"/>
          <p:cNvSpPr txBox="1"/>
          <p:nvPr/>
        </p:nvSpPr>
        <p:spPr>
          <a:xfrm>
            <a:off x="6301840" y="2852165"/>
            <a:ext cx="1172240" cy="284693"/>
          </a:xfrm>
          <a:prstGeom prst="rect">
            <a:avLst/>
          </a:prstGeom>
          <a:noFill/>
        </p:spPr>
        <p:txBody>
          <a:bodyPr wrap="square" lIns="68580" tIns="34290" rIns="68580" bIns="34290" rtlCol="0">
            <a:spAutoFit/>
          </a:bodyPr>
          <a:lstStyle/>
          <a:p>
            <a:r>
              <a:rPr lang="en-US" altLang="zh-CN" dirty="0" smtClean="0">
                <a:solidFill>
                  <a:srgbClr val="C00000"/>
                </a:solidFill>
              </a:rPr>
              <a:t>1911</a:t>
            </a:r>
            <a:endParaRPr lang="zh-CN" altLang="en-US" dirty="0">
              <a:solidFill>
                <a:srgbClr val="C00000"/>
              </a:solidFill>
            </a:endParaRPr>
          </a:p>
        </p:txBody>
      </p:sp>
      <p:sp>
        <p:nvSpPr>
          <p:cNvPr id="125" name="TextBox 124"/>
          <p:cNvSpPr txBox="1"/>
          <p:nvPr/>
        </p:nvSpPr>
        <p:spPr>
          <a:xfrm>
            <a:off x="6070563" y="3148100"/>
            <a:ext cx="877186" cy="284693"/>
          </a:xfrm>
          <a:prstGeom prst="rect">
            <a:avLst/>
          </a:prstGeom>
          <a:noFill/>
        </p:spPr>
        <p:txBody>
          <a:bodyPr wrap="square" lIns="68580" tIns="34290" rIns="68580" bIns="34290" rtlCol="0">
            <a:spAutoFit/>
          </a:bodyPr>
          <a:lstStyle/>
          <a:p>
            <a:pPr algn="ctr"/>
            <a:r>
              <a:rPr lang="zh-CN" altLang="en-US" dirty="0" smtClean="0">
                <a:solidFill>
                  <a:srgbClr val="C00000"/>
                </a:solidFill>
                <a:latin typeface="方正清刻本悦宋简体" panose="02000000000000000000" pitchFamily="2" charset="-122"/>
                <a:ea typeface="方正清刻本悦宋简体" panose="02000000000000000000" pitchFamily="2" charset="-122"/>
              </a:rPr>
              <a:t>辛亥革命</a:t>
            </a:r>
            <a:endParaRPr lang="zh-CN" altLang="en-US" dirty="0">
              <a:solidFill>
                <a:srgbClr val="C00000"/>
              </a:solidFill>
              <a:latin typeface="方正清刻本悦宋简体" panose="02000000000000000000" pitchFamily="2" charset="-122"/>
              <a:ea typeface="方正清刻本悦宋简体" panose="02000000000000000000" pitchFamily="2" charset="-122"/>
            </a:endParaRPr>
          </a:p>
        </p:txBody>
      </p:sp>
      <p:sp>
        <p:nvSpPr>
          <p:cNvPr id="126" name="TextBox 125"/>
          <p:cNvSpPr txBox="1"/>
          <p:nvPr/>
        </p:nvSpPr>
        <p:spPr>
          <a:xfrm>
            <a:off x="3136863" y="3186200"/>
            <a:ext cx="877186" cy="284693"/>
          </a:xfrm>
          <a:prstGeom prst="rect">
            <a:avLst/>
          </a:prstGeom>
          <a:noFill/>
        </p:spPr>
        <p:txBody>
          <a:bodyPr wrap="square" lIns="68580" tIns="34290" rIns="68580" bIns="34290" rtlCol="0">
            <a:spAutoFit/>
          </a:bodyPr>
          <a:lstStyle/>
          <a:p>
            <a:pPr algn="ctr"/>
            <a:r>
              <a:rPr lang="zh-CN" altLang="en-US" dirty="0" smtClean="0">
                <a:solidFill>
                  <a:srgbClr val="C00000"/>
                </a:solidFill>
                <a:latin typeface="方正清刻本悦宋简体" panose="02000000000000000000" pitchFamily="2" charset="-122"/>
                <a:ea typeface="方正清刻本悦宋简体" panose="02000000000000000000" pitchFamily="2" charset="-122"/>
              </a:rPr>
              <a:t>洋务运动</a:t>
            </a:r>
            <a:endParaRPr lang="zh-CN" altLang="en-US" dirty="0">
              <a:solidFill>
                <a:srgbClr val="C00000"/>
              </a:solidFill>
              <a:latin typeface="方正清刻本悦宋简体" panose="02000000000000000000" pitchFamily="2" charset="-122"/>
              <a:ea typeface="方正清刻本悦宋简体" panose="02000000000000000000" pitchFamily="2" charset="-122"/>
            </a:endParaRPr>
          </a:p>
        </p:txBody>
      </p:sp>
      <p:sp>
        <p:nvSpPr>
          <p:cNvPr id="127" name="TextBox 126"/>
          <p:cNvSpPr txBox="1"/>
          <p:nvPr/>
        </p:nvSpPr>
        <p:spPr>
          <a:xfrm>
            <a:off x="4698963" y="3173500"/>
            <a:ext cx="877186" cy="284693"/>
          </a:xfrm>
          <a:prstGeom prst="rect">
            <a:avLst/>
          </a:prstGeom>
          <a:noFill/>
        </p:spPr>
        <p:txBody>
          <a:bodyPr wrap="square" lIns="68580" tIns="34290" rIns="68580" bIns="34290" rtlCol="0">
            <a:spAutoFit/>
          </a:bodyPr>
          <a:lstStyle/>
          <a:p>
            <a:pPr algn="ctr"/>
            <a:r>
              <a:rPr lang="zh-CN" altLang="en-US" dirty="0" smtClean="0">
                <a:solidFill>
                  <a:srgbClr val="C00000"/>
                </a:solidFill>
                <a:latin typeface="方正清刻本悦宋简体" panose="02000000000000000000" pitchFamily="2" charset="-122"/>
                <a:ea typeface="方正清刻本悦宋简体" panose="02000000000000000000" pitchFamily="2" charset="-122"/>
              </a:rPr>
              <a:t>戊戌变法</a:t>
            </a:r>
            <a:endParaRPr lang="zh-CN" altLang="en-US" dirty="0">
              <a:solidFill>
                <a:srgbClr val="C00000"/>
              </a:solidFill>
              <a:latin typeface="方正清刻本悦宋简体" panose="02000000000000000000" pitchFamily="2" charset="-122"/>
              <a:ea typeface="方正清刻本悦宋简体" panose="02000000000000000000" pitchFamily="2" charset="-122"/>
            </a:endParaRPr>
          </a:p>
        </p:txBody>
      </p:sp>
      <p:grpSp>
        <p:nvGrpSpPr>
          <p:cNvPr id="137" name="组合 136"/>
          <p:cNvGrpSpPr/>
          <p:nvPr/>
        </p:nvGrpSpPr>
        <p:grpSpPr>
          <a:xfrm>
            <a:off x="0" y="3121313"/>
            <a:ext cx="6655981" cy="2804117"/>
            <a:chOff x="382771" y="2844866"/>
            <a:chExt cx="6655981" cy="2804117"/>
          </a:xfrm>
        </p:grpSpPr>
        <p:pic>
          <p:nvPicPr>
            <p:cNvPr id="136" name="图片 135"/>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382771" y="2844866"/>
              <a:ext cx="6655981" cy="2804117"/>
            </a:xfrm>
            <a:prstGeom prst="rect">
              <a:avLst/>
            </a:prstGeom>
          </p:spPr>
        </p:pic>
        <p:sp>
          <p:nvSpPr>
            <p:cNvPr id="131" name="TextBox 130"/>
            <p:cNvSpPr txBox="1"/>
            <p:nvPr/>
          </p:nvSpPr>
          <p:spPr>
            <a:xfrm>
              <a:off x="935669" y="3965945"/>
              <a:ext cx="5901071" cy="584775"/>
            </a:xfrm>
            <a:prstGeom prst="rect">
              <a:avLst/>
            </a:prstGeom>
            <a:noFill/>
          </p:spPr>
          <p:txBody>
            <a:bodyPr wrap="square" rtlCol="0">
              <a:spAutoFit/>
            </a:bodyPr>
            <a:lstStyle/>
            <a:p>
              <a:r>
                <a:rPr lang="zh-CN" altLang="en-US" sz="3200" b="1" dirty="0" smtClean="0">
                  <a:solidFill>
                    <a:srgbClr val="C00000"/>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中国面临“数千年未有之大变局”</a:t>
              </a:r>
              <a:endParaRPr lang="zh-CN" altLang="en-US" sz="3200" b="1" dirty="0">
                <a:solidFill>
                  <a:srgbClr val="C00000"/>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 presetClass="entr" presetSubtype="4"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10000" fill="hold"/>
                                        <p:tgtEl>
                                          <p:spTgt spid="55"/>
                                        </p:tgtEl>
                                        <p:attrNameLst>
                                          <p:attrName>ppt_x</p:attrName>
                                        </p:attrNameLst>
                                      </p:cBhvr>
                                      <p:tavLst>
                                        <p:tav tm="0">
                                          <p:val>
                                            <p:strVal val="#ppt_x"/>
                                          </p:val>
                                        </p:tav>
                                        <p:tav tm="100000">
                                          <p:val>
                                            <p:strVal val="#ppt_x"/>
                                          </p:val>
                                        </p:tav>
                                      </p:tavLst>
                                    </p:anim>
                                    <p:anim calcmode="lin" valueType="num">
                                      <p:cBhvr additive="base">
                                        <p:cTn id="22" dur="10000" fill="hold"/>
                                        <p:tgtEl>
                                          <p:spTgt spid="5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fltVal val="0"/>
                                          </p:val>
                                        </p:tav>
                                        <p:tav tm="100000">
                                          <p:val>
                                            <p:strVal val="#ppt_h"/>
                                          </p:val>
                                        </p:tav>
                                      </p:tavLst>
                                    </p:anim>
                                    <p:animEffect transition="in" filter="fade">
                                      <p:cBhvr>
                                        <p:cTn id="32" dur="500"/>
                                        <p:tgtEl>
                                          <p:spTgt spid="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fill="hold"/>
                                        <p:tgtEl>
                                          <p:spTgt spid="40"/>
                                        </p:tgtEl>
                                        <p:attrNameLst>
                                          <p:attrName>ppt_w</p:attrName>
                                        </p:attrNameLst>
                                      </p:cBhvr>
                                      <p:tavLst>
                                        <p:tav tm="0">
                                          <p:val>
                                            <p:fltVal val="0"/>
                                          </p:val>
                                        </p:tav>
                                        <p:tav tm="100000">
                                          <p:val>
                                            <p:strVal val="#ppt_w"/>
                                          </p:val>
                                        </p:tav>
                                      </p:tavLst>
                                    </p:anim>
                                    <p:anim calcmode="lin" valueType="num">
                                      <p:cBhvr>
                                        <p:cTn id="41" dur="500" fill="hold"/>
                                        <p:tgtEl>
                                          <p:spTgt spid="40"/>
                                        </p:tgtEl>
                                        <p:attrNameLst>
                                          <p:attrName>ppt_h</p:attrName>
                                        </p:attrNameLst>
                                      </p:cBhvr>
                                      <p:tavLst>
                                        <p:tav tm="0">
                                          <p:val>
                                            <p:fltVal val="0"/>
                                          </p:val>
                                        </p:tav>
                                        <p:tav tm="100000">
                                          <p:val>
                                            <p:strVal val="#ppt_h"/>
                                          </p:val>
                                        </p:tav>
                                      </p:tavLst>
                                    </p:anim>
                                    <p:animEffect transition="in" filter="fade">
                                      <p:cBhvr>
                                        <p:cTn id="42" dur="500"/>
                                        <p:tgtEl>
                                          <p:spTgt spid="40"/>
                                        </p:tgtEl>
                                      </p:cBhvr>
                                    </p:animEffec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p:cTn id="46" dur="500" fill="hold"/>
                                        <p:tgtEl>
                                          <p:spTgt spid="41"/>
                                        </p:tgtEl>
                                        <p:attrNameLst>
                                          <p:attrName>ppt_w</p:attrName>
                                        </p:attrNameLst>
                                      </p:cBhvr>
                                      <p:tavLst>
                                        <p:tav tm="0">
                                          <p:val>
                                            <p:fltVal val="0"/>
                                          </p:val>
                                        </p:tav>
                                        <p:tav tm="100000">
                                          <p:val>
                                            <p:strVal val="#ppt_w"/>
                                          </p:val>
                                        </p:tav>
                                      </p:tavLst>
                                    </p:anim>
                                    <p:anim calcmode="lin" valueType="num">
                                      <p:cBhvr>
                                        <p:cTn id="47" dur="500" fill="hold"/>
                                        <p:tgtEl>
                                          <p:spTgt spid="41"/>
                                        </p:tgtEl>
                                        <p:attrNameLst>
                                          <p:attrName>ppt_h</p:attrName>
                                        </p:attrNameLst>
                                      </p:cBhvr>
                                      <p:tavLst>
                                        <p:tav tm="0">
                                          <p:val>
                                            <p:fltVal val="0"/>
                                          </p:val>
                                        </p:tav>
                                        <p:tav tm="100000">
                                          <p:val>
                                            <p:strVal val="#ppt_h"/>
                                          </p:val>
                                        </p:tav>
                                      </p:tavLst>
                                    </p:anim>
                                    <p:animEffect transition="in" filter="fade">
                                      <p:cBhvr>
                                        <p:cTn id="48" dur="500"/>
                                        <p:tgtEl>
                                          <p:spTgt spid="4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500" fill="hold"/>
                                        <p:tgtEl>
                                          <p:spTgt spid="42"/>
                                        </p:tgtEl>
                                        <p:attrNameLst>
                                          <p:attrName>ppt_w</p:attrName>
                                        </p:attrNameLst>
                                      </p:cBhvr>
                                      <p:tavLst>
                                        <p:tav tm="0">
                                          <p:val>
                                            <p:fltVal val="0"/>
                                          </p:val>
                                        </p:tav>
                                        <p:tav tm="100000">
                                          <p:val>
                                            <p:strVal val="#ppt_w"/>
                                          </p:val>
                                        </p:tav>
                                      </p:tavLst>
                                    </p:anim>
                                    <p:anim calcmode="lin" valueType="num">
                                      <p:cBhvr>
                                        <p:cTn id="52" dur="500" fill="hold"/>
                                        <p:tgtEl>
                                          <p:spTgt spid="42"/>
                                        </p:tgtEl>
                                        <p:attrNameLst>
                                          <p:attrName>ppt_h</p:attrName>
                                        </p:attrNameLst>
                                      </p:cBhvr>
                                      <p:tavLst>
                                        <p:tav tm="0">
                                          <p:val>
                                            <p:fltVal val="0"/>
                                          </p:val>
                                        </p:tav>
                                        <p:tav tm="100000">
                                          <p:val>
                                            <p:strVal val="#ppt_h"/>
                                          </p:val>
                                        </p:tav>
                                      </p:tavLst>
                                    </p:anim>
                                    <p:animEffect transition="in" filter="fade">
                                      <p:cBhvr>
                                        <p:cTn id="53" dur="500"/>
                                        <p:tgtEl>
                                          <p:spTgt spid="4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fltVal val="0"/>
                                          </p:val>
                                        </p:tav>
                                        <p:tav tm="100000">
                                          <p:val>
                                            <p:strVal val="#ppt_h"/>
                                          </p:val>
                                        </p:tav>
                                      </p:tavLst>
                                    </p:anim>
                                    <p:animEffect transition="in" filter="fade">
                                      <p:cBhvr>
                                        <p:cTn id="58" dur="500"/>
                                        <p:tgtEl>
                                          <p:spTgt spid="43"/>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p:cTn id="62" dur="500" fill="hold"/>
                                        <p:tgtEl>
                                          <p:spTgt spid="44"/>
                                        </p:tgtEl>
                                        <p:attrNameLst>
                                          <p:attrName>ppt_w</p:attrName>
                                        </p:attrNameLst>
                                      </p:cBhvr>
                                      <p:tavLst>
                                        <p:tav tm="0">
                                          <p:val>
                                            <p:fltVal val="0"/>
                                          </p:val>
                                        </p:tav>
                                        <p:tav tm="100000">
                                          <p:val>
                                            <p:strVal val="#ppt_w"/>
                                          </p:val>
                                        </p:tav>
                                      </p:tavLst>
                                    </p:anim>
                                    <p:anim calcmode="lin" valueType="num">
                                      <p:cBhvr>
                                        <p:cTn id="63" dur="500" fill="hold"/>
                                        <p:tgtEl>
                                          <p:spTgt spid="44"/>
                                        </p:tgtEl>
                                        <p:attrNameLst>
                                          <p:attrName>ppt_h</p:attrName>
                                        </p:attrNameLst>
                                      </p:cBhvr>
                                      <p:tavLst>
                                        <p:tav tm="0">
                                          <p:val>
                                            <p:fltVal val="0"/>
                                          </p:val>
                                        </p:tav>
                                        <p:tav tm="100000">
                                          <p:val>
                                            <p:strVal val="#ppt_h"/>
                                          </p:val>
                                        </p:tav>
                                      </p:tavLst>
                                    </p:anim>
                                    <p:animEffect transition="in" filter="fade">
                                      <p:cBhvr>
                                        <p:cTn id="64" dur="500"/>
                                        <p:tgtEl>
                                          <p:spTgt spid="4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p:cTn id="67" dur="500" fill="hold"/>
                                        <p:tgtEl>
                                          <p:spTgt spid="45"/>
                                        </p:tgtEl>
                                        <p:attrNameLst>
                                          <p:attrName>ppt_w</p:attrName>
                                        </p:attrNameLst>
                                      </p:cBhvr>
                                      <p:tavLst>
                                        <p:tav tm="0">
                                          <p:val>
                                            <p:fltVal val="0"/>
                                          </p:val>
                                        </p:tav>
                                        <p:tav tm="100000">
                                          <p:val>
                                            <p:strVal val="#ppt_w"/>
                                          </p:val>
                                        </p:tav>
                                      </p:tavLst>
                                    </p:anim>
                                    <p:anim calcmode="lin" valueType="num">
                                      <p:cBhvr>
                                        <p:cTn id="68" dur="500" fill="hold"/>
                                        <p:tgtEl>
                                          <p:spTgt spid="45"/>
                                        </p:tgtEl>
                                        <p:attrNameLst>
                                          <p:attrName>ppt_h</p:attrName>
                                        </p:attrNameLst>
                                      </p:cBhvr>
                                      <p:tavLst>
                                        <p:tav tm="0">
                                          <p:val>
                                            <p:fltVal val="0"/>
                                          </p:val>
                                        </p:tav>
                                        <p:tav tm="100000">
                                          <p:val>
                                            <p:strVal val="#ppt_h"/>
                                          </p:val>
                                        </p:tav>
                                      </p:tavLst>
                                    </p:anim>
                                    <p:animEffect transition="in" filter="fade">
                                      <p:cBhvr>
                                        <p:cTn id="69" dur="500"/>
                                        <p:tgtEl>
                                          <p:spTgt spid="4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p:cTn id="72" dur="500" fill="hold"/>
                                        <p:tgtEl>
                                          <p:spTgt spid="46"/>
                                        </p:tgtEl>
                                        <p:attrNameLst>
                                          <p:attrName>ppt_w</p:attrName>
                                        </p:attrNameLst>
                                      </p:cBhvr>
                                      <p:tavLst>
                                        <p:tav tm="0">
                                          <p:val>
                                            <p:fltVal val="0"/>
                                          </p:val>
                                        </p:tav>
                                        <p:tav tm="100000">
                                          <p:val>
                                            <p:strVal val="#ppt_w"/>
                                          </p:val>
                                        </p:tav>
                                      </p:tavLst>
                                    </p:anim>
                                    <p:anim calcmode="lin" valueType="num">
                                      <p:cBhvr>
                                        <p:cTn id="73" dur="500" fill="hold"/>
                                        <p:tgtEl>
                                          <p:spTgt spid="46"/>
                                        </p:tgtEl>
                                        <p:attrNameLst>
                                          <p:attrName>ppt_h</p:attrName>
                                        </p:attrNameLst>
                                      </p:cBhvr>
                                      <p:tavLst>
                                        <p:tav tm="0">
                                          <p:val>
                                            <p:fltVal val="0"/>
                                          </p:val>
                                        </p:tav>
                                        <p:tav tm="100000">
                                          <p:val>
                                            <p:strVal val="#ppt_h"/>
                                          </p:val>
                                        </p:tav>
                                      </p:tavLst>
                                    </p:anim>
                                    <p:animEffect transition="in" filter="fade">
                                      <p:cBhvr>
                                        <p:cTn id="74" dur="500"/>
                                        <p:tgtEl>
                                          <p:spTgt spid="46"/>
                                        </p:tgtEl>
                                      </p:cBhvr>
                                    </p:animEffect>
                                  </p:childTnLst>
                                </p:cTn>
                              </p:par>
                            </p:childTnLst>
                          </p:cTn>
                        </p:par>
                        <p:par>
                          <p:cTn id="75" fill="hold">
                            <p:stCondLst>
                              <p:cond delay="2500"/>
                            </p:stCondLst>
                            <p:childTnLst>
                              <p:par>
                                <p:cTn id="76" presetID="53" presetClass="entr" presetSubtype="16" fill="hold" nodeType="afterEffect">
                                  <p:stCondLst>
                                    <p:cond delay="0"/>
                                  </p:stCondLst>
                                  <p:childTnLst>
                                    <p:set>
                                      <p:cBhvr>
                                        <p:cTn id="77" dur="1" fill="hold">
                                          <p:stCondLst>
                                            <p:cond delay="0"/>
                                          </p:stCondLst>
                                        </p:cTn>
                                        <p:tgtEl>
                                          <p:spTgt spid="47"/>
                                        </p:tgtEl>
                                        <p:attrNameLst>
                                          <p:attrName>style.visibility</p:attrName>
                                        </p:attrNameLst>
                                      </p:cBhvr>
                                      <p:to>
                                        <p:strVal val="visible"/>
                                      </p:to>
                                    </p:set>
                                    <p:anim calcmode="lin" valueType="num">
                                      <p:cBhvr>
                                        <p:cTn id="78" dur="500" fill="hold"/>
                                        <p:tgtEl>
                                          <p:spTgt spid="47"/>
                                        </p:tgtEl>
                                        <p:attrNameLst>
                                          <p:attrName>ppt_w</p:attrName>
                                        </p:attrNameLst>
                                      </p:cBhvr>
                                      <p:tavLst>
                                        <p:tav tm="0">
                                          <p:val>
                                            <p:fltVal val="0"/>
                                          </p:val>
                                        </p:tav>
                                        <p:tav tm="100000">
                                          <p:val>
                                            <p:strVal val="#ppt_w"/>
                                          </p:val>
                                        </p:tav>
                                      </p:tavLst>
                                    </p:anim>
                                    <p:anim calcmode="lin" valueType="num">
                                      <p:cBhvr>
                                        <p:cTn id="79" dur="500" fill="hold"/>
                                        <p:tgtEl>
                                          <p:spTgt spid="47"/>
                                        </p:tgtEl>
                                        <p:attrNameLst>
                                          <p:attrName>ppt_h</p:attrName>
                                        </p:attrNameLst>
                                      </p:cBhvr>
                                      <p:tavLst>
                                        <p:tav tm="0">
                                          <p:val>
                                            <p:fltVal val="0"/>
                                          </p:val>
                                        </p:tav>
                                        <p:tav tm="100000">
                                          <p:val>
                                            <p:strVal val="#ppt_h"/>
                                          </p:val>
                                        </p:tav>
                                      </p:tavLst>
                                    </p:anim>
                                    <p:animEffect transition="in" filter="fade">
                                      <p:cBhvr>
                                        <p:cTn id="80" dur="500"/>
                                        <p:tgtEl>
                                          <p:spTgt spid="47"/>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p:cTn id="83" dur="500" fill="hold"/>
                                        <p:tgtEl>
                                          <p:spTgt spid="48"/>
                                        </p:tgtEl>
                                        <p:attrNameLst>
                                          <p:attrName>ppt_w</p:attrName>
                                        </p:attrNameLst>
                                      </p:cBhvr>
                                      <p:tavLst>
                                        <p:tav tm="0">
                                          <p:val>
                                            <p:fltVal val="0"/>
                                          </p:val>
                                        </p:tav>
                                        <p:tav tm="100000">
                                          <p:val>
                                            <p:strVal val="#ppt_w"/>
                                          </p:val>
                                        </p:tav>
                                      </p:tavLst>
                                    </p:anim>
                                    <p:anim calcmode="lin" valueType="num">
                                      <p:cBhvr>
                                        <p:cTn id="84" dur="500" fill="hold"/>
                                        <p:tgtEl>
                                          <p:spTgt spid="48"/>
                                        </p:tgtEl>
                                        <p:attrNameLst>
                                          <p:attrName>ppt_h</p:attrName>
                                        </p:attrNameLst>
                                      </p:cBhvr>
                                      <p:tavLst>
                                        <p:tav tm="0">
                                          <p:val>
                                            <p:fltVal val="0"/>
                                          </p:val>
                                        </p:tav>
                                        <p:tav tm="100000">
                                          <p:val>
                                            <p:strVal val="#ppt_h"/>
                                          </p:val>
                                        </p:tav>
                                      </p:tavLst>
                                    </p:anim>
                                    <p:animEffect transition="in" filter="fade">
                                      <p:cBhvr>
                                        <p:cTn id="85" dur="500"/>
                                        <p:tgtEl>
                                          <p:spTgt spid="48"/>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 calcmode="lin" valueType="num">
                                      <p:cBhvr>
                                        <p:cTn id="88" dur="500" fill="hold"/>
                                        <p:tgtEl>
                                          <p:spTgt spid="49"/>
                                        </p:tgtEl>
                                        <p:attrNameLst>
                                          <p:attrName>ppt_w</p:attrName>
                                        </p:attrNameLst>
                                      </p:cBhvr>
                                      <p:tavLst>
                                        <p:tav tm="0">
                                          <p:val>
                                            <p:fltVal val="0"/>
                                          </p:val>
                                        </p:tav>
                                        <p:tav tm="100000">
                                          <p:val>
                                            <p:strVal val="#ppt_w"/>
                                          </p:val>
                                        </p:tav>
                                      </p:tavLst>
                                    </p:anim>
                                    <p:anim calcmode="lin" valueType="num">
                                      <p:cBhvr>
                                        <p:cTn id="89" dur="500" fill="hold"/>
                                        <p:tgtEl>
                                          <p:spTgt spid="49"/>
                                        </p:tgtEl>
                                        <p:attrNameLst>
                                          <p:attrName>ppt_h</p:attrName>
                                        </p:attrNameLst>
                                      </p:cBhvr>
                                      <p:tavLst>
                                        <p:tav tm="0">
                                          <p:val>
                                            <p:fltVal val="0"/>
                                          </p:val>
                                        </p:tav>
                                        <p:tav tm="100000">
                                          <p:val>
                                            <p:strVal val="#ppt_h"/>
                                          </p:val>
                                        </p:tav>
                                      </p:tavLst>
                                    </p:anim>
                                    <p:animEffect transition="in" filter="fade">
                                      <p:cBhvr>
                                        <p:cTn id="90" dur="500"/>
                                        <p:tgtEl>
                                          <p:spTgt spid="49"/>
                                        </p:tgtEl>
                                      </p:cBhvr>
                                    </p:animEffect>
                                  </p:childTnLst>
                                </p:cTn>
                              </p:par>
                            </p:childTnLst>
                          </p:cTn>
                        </p:par>
                        <p:par>
                          <p:cTn id="91" fill="hold">
                            <p:stCondLst>
                              <p:cond delay="3000"/>
                            </p:stCondLst>
                            <p:childTnLst>
                              <p:par>
                                <p:cTn id="92" presetID="22" presetClass="entr" presetSubtype="2" fill="hold" nodeType="afterEffect">
                                  <p:stCondLst>
                                    <p:cond delay="0"/>
                                  </p:stCondLst>
                                  <p:childTnLst>
                                    <p:set>
                                      <p:cBhvr>
                                        <p:cTn id="93" dur="1" fill="hold">
                                          <p:stCondLst>
                                            <p:cond delay="0"/>
                                          </p:stCondLst>
                                        </p:cTn>
                                        <p:tgtEl>
                                          <p:spTgt spid="86"/>
                                        </p:tgtEl>
                                        <p:attrNameLst>
                                          <p:attrName>style.visibility</p:attrName>
                                        </p:attrNameLst>
                                      </p:cBhvr>
                                      <p:to>
                                        <p:strVal val="visible"/>
                                      </p:to>
                                    </p:set>
                                    <p:animEffect transition="in" filter="wipe(right)">
                                      <p:cBhvr>
                                        <p:cTn id="94" dur="500"/>
                                        <p:tgtEl>
                                          <p:spTgt spid="86"/>
                                        </p:tgtEl>
                                      </p:cBhvr>
                                    </p:animEffect>
                                  </p:childTnLst>
                                </p:cTn>
                              </p:par>
                            </p:childTnLst>
                          </p:cTn>
                        </p:par>
                        <p:par>
                          <p:cTn id="95" fill="hold">
                            <p:stCondLst>
                              <p:cond delay="3500"/>
                            </p:stCondLst>
                            <p:childTnLst>
                              <p:par>
                                <p:cTn id="96" presetID="2" presetClass="exit" presetSubtype="1" fill="hold" nodeType="afterEffect">
                                  <p:stCondLst>
                                    <p:cond delay="0"/>
                                  </p:stCondLst>
                                  <p:childTnLst>
                                    <p:anim calcmode="lin" valueType="num">
                                      <p:cBhvr additive="base">
                                        <p:cTn id="97" dur="10000"/>
                                        <p:tgtEl>
                                          <p:spTgt spid="55"/>
                                        </p:tgtEl>
                                        <p:attrNameLst>
                                          <p:attrName>ppt_x</p:attrName>
                                        </p:attrNameLst>
                                      </p:cBhvr>
                                      <p:tavLst>
                                        <p:tav tm="0">
                                          <p:val>
                                            <p:strVal val="ppt_x"/>
                                          </p:val>
                                        </p:tav>
                                        <p:tav tm="100000">
                                          <p:val>
                                            <p:strVal val="ppt_x"/>
                                          </p:val>
                                        </p:tav>
                                      </p:tavLst>
                                    </p:anim>
                                    <p:anim calcmode="lin" valueType="num">
                                      <p:cBhvr additive="base">
                                        <p:cTn id="98" dur="10000"/>
                                        <p:tgtEl>
                                          <p:spTgt spid="55"/>
                                        </p:tgtEl>
                                        <p:attrNameLst>
                                          <p:attrName>ppt_y</p:attrName>
                                        </p:attrNameLst>
                                      </p:cBhvr>
                                      <p:tavLst>
                                        <p:tav tm="0">
                                          <p:val>
                                            <p:strVal val="ppt_y"/>
                                          </p:val>
                                        </p:tav>
                                        <p:tav tm="100000">
                                          <p:val>
                                            <p:strVal val="0-ppt_h/2"/>
                                          </p:val>
                                        </p:tav>
                                      </p:tavLst>
                                    </p:anim>
                                    <p:set>
                                      <p:cBhvr>
                                        <p:cTn id="99" dur="1" fill="hold">
                                          <p:stCondLst>
                                            <p:cond delay="9999"/>
                                          </p:stCondLst>
                                        </p:cTn>
                                        <p:tgtEl>
                                          <p:spTgt spid="55"/>
                                        </p:tgtEl>
                                        <p:attrNameLst>
                                          <p:attrName>style.visibility</p:attrName>
                                        </p:attrNameLst>
                                      </p:cBhvr>
                                      <p:to>
                                        <p:strVal val="hidden"/>
                                      </p:to>
                                    </p:set>
                                  </p:childTnLst>
                                </p:cTn>
                              </p:par>
                              <p:par>
                                <p:cTn id="100" presetID="2" presetClass="entr" presetSubtype="4" fill="hold" nodeType="withEffect">
                                  <p:stCondLst>
                                    <p:cond delay="0"/>
                                  </p:stCondLst>
                                  <p:childTnLst>
                                    <p:set>
                                      <p:cBhvr>
                                        <p:cTn id="101" dur="1" fill="hold">
                                          <p:stCondLst>
                                            <p:cond delay="0"/>
                                          </p:stCondLst>
                                        </p:cTn>
                                        <p:tgtEl>
                                          <p:spTgt spid="89"/>
                                        </p:tgtEl>
                                        <p:attrNameLst>
                                          <p:attrName>style.visibility</p:attrName>
                                        </p:attrNameLst>
                                      </p:cBhvr>
                                      <p:to>
                                        <p:strVal val="visible"/>
                                      </p:to>
                                    </p:set>
                                    <p:anim calcmode="lin" valueType="num">
                                      <p:cBhvr additive="base">
                                        <p:cTn id="102" dur="10000" fill="hold"/>
                                        <p:tgtEl>
                                          <p:spTgt spid="89"/>
                                        </p:tgtEl>
                                        <p:attrNameLst>
                                          <p:attrName>ppt_x</p:attrName>
                                        </p:attrNameLst>
                                      </p:cBhvr>
                                      <p:tavLst>
                                        <p:tav tm="0">
                                          <p:val>
                                            <p:strVal val="#ppt_x"/>
                                          </p:val>
                                        </p:tav>
                                        <p:tav tm="100000">
                                          <p:val>
                                            <p:strVal val="#ppt_x"/>
                                          </p:val>
                                        </p:tav>
                                      </p:tavLst>
                                    </p:anim>
                                    <p:anim calcmode="lin" valueType="num">
                                      <p:cBhvr additive="base">
                                        <p:cTn id="103" dur="10000" fill="hold"/>
                                        <p:tgtEl>
                                          <p:spTgt spid="89"/>
                                        </p:tgtEl>
                                        <p:attrNameLst>
                                          <p:attrName>ppt_y</p:attrName>
                                        </p:attrNameLst>
                                      </p:cBhvr>
                                      <p:tavLst>
                                        <p:tav tm="0">
                                          <p:val>
                                            <p:strVal val="1+#ppt_h/2"/>
                                          </p:val>
                                        </p:tav>
                                        <p:tav tm="100000">
                                          <p:val>
                                            <p:strVal val="#ppt_y"/>
                                          </p:val>
                                        </p:tav>
                                      </p:tavLst>
                                    </p:anim>
                                  </p:childTnLst>
                                </p:cTn>
                              </p:par>
                            </p:childTnLst>
                          </p:cTn>
                        </p:par>
                        <p:par>
                          <p:cTn id="104" fill="hold">
                            <p:stCondLst>
                              <p:cond delay="13500"/>
                            </p:stCondLst>
                            <p:childTnLst>
                              <p:par>
                                <p:cTn id="105" presetID="53" presetClass="entr" presetSubtype="16" fill="hold" nodeType="afterEffect">
                                  <p:stCondLst>
                                    <p:cond delay="0"/>
                                  </p:stCondLst>
                                  <p:childTnLst>
                                    <p:set>
                                      <p:cBhvr>
                                        <p:cTn id="106" dur="1" fill="hold">
                                          <p:stCondLst>
                                            <p:cond delay="0"/>
                                          </p:stCondLst>
                                        </p:cTn>
                                        <p:tgtEl>
                                          <p:spTgt spid="123"/>
                                        </p:tgtEl>
                                        <p:attrNameLst>
                                          <p:attrName>style.visibility</p:attrName>
                                        </p:attrNameLst>
                                      </p:cBhvr>
                                      <p:to>
                                        <p:strVal val="visible"/>
                                      </p:to>
                                    </p:set>
                                    <p:anim calcmode="lin" valueType="num">
                                      <p:cBhvr>
                                        <p:cTn id="107" dur="500" fill="hold"/>
                                        <p:tgtEl>
                                          <p:spTgt spid="123"/>
                                        </p:tgtEl>
                                        <p:attrNameLst>
                                          <p:attrName>ppt_w</p:attrName>
                                        </p:attrNameLst>
                                      </p:cBhvr>
                                      <p:tavLst>
                                        <p:tav tm="0">
                                          <p:val>
                                            <p:fltVal val="0"/>
                                          </p:val>
                                        </p:tav>
                                        <p:tav tm="100000">
                                          <p:val>
                                            <p:strVal val="#ppt_w"/>
                                          </p:val>
                                        </p:tav>
                                      </p:tavLst>
                                    </p:anim>
                                    <p:anim calcmode="lin" valueType="num">
                                      <p:cBhvr>
                                        <p:cTn id="108" dur="500" fill="hold"/>
                                        <p:tgtEl>
                                          <p:spTgt spid="123"/>
                                        </p:tgtEl>
                                        <p:attrNameLst>
                                          <p:attrName>ppt_h</p:attrName>
                                        </p:attrNameLst>
                                      </p:cBhvr>
                                      <p:tavLst>
                                        <p:tav tm="0">
                                          <p:val>
                                            <p:fltVal val="0"/>
                                          </p:val>
                                        </p:tav>
                                        <p:tav tm="100000">
                                          <p:val>
                                            <p:strVal val="#ppt_h"/>
                                          </p:val>
                                        </p:tav>
                                      </p:tavLst>
                                    </p:anim>
                                    <p:animEffect transition="in" filter="fade">
                                      <p:cBhvr>
                                        <p:cTn id="109" dur="500"/>
                                        <p:tgtEl>
                                          <p:spTgt spid="123"/>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124"/>
                                        </p:tgtEl>
                                        <p:attrNameLst>
                                          <p:attrName>style.visibility</p:attrName>
                                        </p:attrNameLst>
                                      </p:cBhvr>
                                      <p:to>
                                        <p:strVal val="visible"/>
                                      </p:to>
                                    </p:set>
                                    <p:anim calcmode="lin" valueType="num">
                                      <p:cBhvr>
                                        <p:cTn id="112" dur="500" fill="hold"/>
                                        <p:tgtEl>
                                          <p:spTgt spid="124"/>
                                        </p:tgtEl>
                                        <p:attrNameLst>
                                          <p:attrName>ppt_w</p:attrName>
                                        </p:attrNameLst>
                                      </p:cBhvr>
                                      <p:tavLst>
                                        <p:tav tm="0">
                                          <p:val>
                                            <p:fltVal val="0"/>
                                          </p:val>
                                        </p:tav>
                                        <p:tav tm="100000">
                                          <p:val>
                                            <p:strVal val="#ppt_w"/>
                                          </p:val>
                                        </p:tav>
                                      </p:tavLst>
                                    </p:anim>
                                    <p:anim calcmode="lin" valueType="num">
                                      <p:cBhvr>
                                        <p:cTn id="113" dur="500" fill="hold"/>
                                        <p:tgtEl>
                                          <p:spTgt spid="124"/>
                                        </p:tgtEl>
                                        <p:attrNameLst>
                                          <p:attrName>ppt_h</p:attrName>
                                        </p:attrNameLst>
                                      </p:cBhvr>
                                      <p:tavLst>
                                        <p:tav tm="0">
                                          <p:val>
                                            <p:fltVal val="0"/>
                                          </p:val>
                                        </p:tav>
                                        <p:tav tm="100000">
                                          <p:val>
                                            <p:strVal val="#ppt_h"/>
                                          </p:val>
                                        </p:tav>
                                      </p:tavLst>
                                    </p:anim>
                                    <p:animEffect transition="in" filter="fade">
                                      <p:cBhvr>
                                        <p:cTn id="114" dur="500"/>
                                        <p:tgtEl>
                                          <p:spTgt spid="124"/>
                                        </p:tgtEl>
                                      </p:cBhvr>
                                    </p:animEffect>
                                  </p:childTnLst>
                                </p:cTn>
                              </p:par>
                              <p:par>
                                <p:cTn id="115" presetID="53" presetClass="entr" presetSubtype="16" fill="hold" nodeType="withEffect">
                                  <p:stCondLst>
                                    <p:cond delay="0"/>
                                  </p:stCondLst>
                                  <p:childTnLst>
                                    <p:set>
                                      <p:cBhvr>
                                        <p:cTn id="116" dur="1" fill="hold">
                                          <p:stCondLst>
                                            <p:cond delay="0"/>
                                          </p:stCondLst>
                                        </p:cTn>
                                        <p:tgtEl>
                                          <p:spTgt spid="118"/>
                                        </p:tgtEl>
                                        <p:attrNameLst>
                                          <p:attrName>style.visibility</p:attrName>
                                        </p:attrNameLst>
                                      </p:cBhvr>
                                      <p:to>
                                        <p:strVal val="visible"/>
                                      </p:to>
                                    </p:set>
                                    <p:anim calcmode="lin" valueType="num">
                                      <p:cBhvr>
                                        <p:cTn id="117" dur="500" fill="hold"/>
                                        <p:tgtEl>
                                          <p:spTgt spid="118"/>
                                        </p:tgtEl>
                                        <p:attrNameLst>
                                          <p:attrName>ppt_w</p:attrName>
                                        </p:attrNameLst>
                                      </p:cBhvr>
                                      <p:tavLst>
                                        <p:tav tm="0">
                                          <p:val>
                                            <p:fltVal val="0"/>
                                          </p:val>
                                        </p:tav>
                                        <p:tav tm="100000">
                                          <p:val>
                                            <p:strVal val="#ppt_w"/>
                                          </p:val>
                                        </p:tav>
                                      </p:tavLst>
                                    </p:anim>
                                    <p:anim calcmode="lin" valueType="num">
                                      <p:cBhvr>
                                        <p:cTn id="118" dur="500" fill="hold"/>
                                        <p:tgtEl>
                                          <p:spTgt spid="118"/>
                                        </p:tgtEl>
                                        <p:attrNameLst>
                                          <p:attrName>ppt_h</p:attrName>
                                        </p:attrNameLst>
                                      </p:cBhvr>
                                      <p:tavLst>
                                        <p:tav tm="0">
                                          <p:val>
                                            <p:fltVal val="0"/>
                                          </p:val>
                                        </p:tav>
                                        <p:tav tm="100000">
                                          <p:val>
                                            <p:strVal val="#ppt_h"/>
                                          </p:val>
                                        </p:tav>
                                      </p:tavLst>
                                    </p:anim>
                                    <p:animEffect transition="in" filter="fade">
                                      <p:cBhvr>
                                        <p:cTn id="119" dur="500"/>
                                        <p:tgtEl>
                                          <p:spTgt spid="118"/>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22"/>
                                        </p:tgtEl>
                                        <p:attrNameLst>
                                          <p:attrName>style.visibility</p:attrName>
                                        </p:attrNameLst>
                                      </p:cBhvr>
                                      <p:to>
                                        <p:strVal val="visible"/>
                                      </p:to>
                                    </p:set>
                                    <p:anim calcmode="lin" valueType="num">
                                      <p:cBhvr>
                                        <p:cTn id="122" dur="500" fill="hold"/>
                                        <p:tgtEl>
                                          <p:spTgt spid="122"/>
                                        </p:tgtEl>
                                        <p:attrNameLst>
                                          <p:attrName>ppt_w</p:attrName>
                                        </p:attrNameLst>
                                      </p:cBhvr>
                                      <p:tavLst>
                                        <p:tav tm="0">
                                          <p:val>
                                            <p:fltVal val="0"/>
                                          </p:val>
                                        </p:tav>
                                        <p:tav tm="100000">
                                          <p:val>
                                            <p:strVal val="#ppt_w"/>
                                          </p:val>
                                        </p:tav>
                                      </p:tavLst>
                                    </p:anim>
                                    <p:anim calcmode="lin" valueType="num">
                                      <p:cBhvr>
                                        <p:cTn id="123" dur="500" fill="hold"/>
                                        <p:tgtEl>
                                          <p:spTgt spid="122"/>
                                        </p:tgtEl>
                                        <p:attrNameLst>
                                          <p:attrName>ppt_h</p:attrName>
                                        </p:attrNameLst>
                                      </p:cBhvr>
                                      <p:tavLst>
                                        <p:tav tm="0">
                                          <p:val>
                                            <p:fltVal val="0"/>
                                          </p:val>
                                        </p:tav>
                                        <p:tav tm="100000">
                                          <p:val>
                                            <p:strVal val="#ppt_h"/>
                                          </p:val>
                                        </p:tav>
                                      </p:tavLst>
                                    </p:anim>
                                    <p:animEffect transition="in" filter="fade">
                                      <p:cBhvr>
                                        <p:cTn id="124" dur="500"/>
                                        <p:tgtEl>
                                          <p:spTgt spid="122"/>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121"/>
                                        </p:tgtEl>
                                        <p:attrNameLst>
                                          <p:attrName>style.visibility</p:attrName>
                                        </p:attrNameLst>
                                      </p:cBhvr>
                                      <p:to>
                                        <p:strVal val="visible"/>
                                      </p:to>
                                    </p:set>
                                    <p:anim calcmode="lin" valueType="num">
                                      <p:cBhvr>
                                        <p:cTn id="127" dur="500" fill="hold"/>
                                        <p:tgtEl>
                                          <p:spTgt spid="121"/>
                                        </p:tgtEl>
                                        <p:attrNameLst>
                                          <p:attrName>ppt_w</p:attrName>
                                        </p:attrNameLst>
                                      </p:cBhvr>
                                      <p:tavLst>
                                        <p:tav tm="0">
                                          <p:val>
                                            <p:fltVal val="0"/>
                                          </p:val>
                                        </p:tav>
                                        <p:tav tm="100000">
                                          <p:val>
                                            <p:strVal val="#ppt_w"/>
                                          </p:val>
                                        </p:tav>
                                      </p:tavLst>
                                    </p:anim>
                                    <p:anim calcmode="lin" valueType="num">
                                      <p:cBhvr>
                                        <p:cTn id="128" dur="500" fill="hold"/>
                                        <p:tgtEl>
                                          <p:spTgt spid="121"/>
                                        </p:tgtEl>
                                        <p:attrNameLst>
                                          <p:attrName>ppt_h</p:attrName>
                                        </p:attrNameLst>
                                      </p:cBhvr>
                                      <p:tavLst>
                                        <p:tav tm="0">
                                          <p:val>
                                            <p:fltVal val="0"/>
                                          </p:val>
                                        </p:tav>
                                        <p:tav tm="100000">
                                          <p:val>
                                            <p:strVal val="#ppt_h"/>
                                          </p:val>
                                        </p:tav>
                                      </p:tavLst>
                                    </p:anim>
                                    <p:animEffect transition="in" filter="fade">
                                      <p:cBhvr>
                                        <p:cTn id="129" dur="500"/>
                                        <p:tgtEl>
                                          <p:spTgt spid="121"/>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20"/>
                                        </p:tgtEl>
                                        <p:attrNameLst>
                                          <p:attrName>style.visibility</p:attrName>
                                        </p:attrNameLst>
                                      </p:cBhvr>
                                      <p:to>
                                        <p:strVal val="visible"/>
                                      </p:to>
                                    </p:set>
                                    <p:anim calcmode="lin" valueType="num">
                                      <p:cBhvr>
                                        <p:cTn id="132" dur="500" fill="hold"/>
                                        <p:tgtEl>
                                          <p:spTgt spid="120"/>
                                        </p:tgtEl>
                                        <p:attrNameLst>
                                          <p:attrName>ppt_w</p:attrName>
                                        </p:attrNameLst>
                                      </p:cBhvr>
                                      <p:tavLst>
                                        <p:tav tm="0">
                                          <p:val>
                                            <p:fltVal val="0"/>
                                          </p:val>
                                        </p:tav>
                                        <p:tav tm="100000">
                                          <p:val>
                                            <p:strVal val="#ppt_w"/>
                                          </p:val>
                                        </p:tav>
                                      </p:tavLst>
                                    </p:anim>
                                    <p:anim calcmode="lin" valueType="num">
                                      <p:cBhvr>
                                        <p:cTn id="133" dur="500" fill="hold"/>
                                        <p:tgtEl>
                                          <p:spTgt spid="120"/>
                                        </p:tgtEl>
                                        <p:attrNameLst>
                                          <p:attrName>ppt_h</p:attrName>
                                        </p:attrNameLst>
                                      </p:cBhvr>
                                      <p:tavLst>
                                        <p:tav tm="0">
                                          <p:val>
                                            <p:fltVal val="0"/>
                                          </p:val>
                                        </p:tav>
                                        <p:tav tm="100000">
                                          <p:val>
                                            <p:strVal val="#ppt_h"/>
                                          </p:val>
                                        </p:tav>
                                      </p:tavLst>
                                    </p:anim>
                                    <p:animEffect transition="in" filter="fade">
                                      <p:cBhvr>
                                        <p:cTn id="134" dur="500"/>
                                        <p:tgtEl>
                                          <p:spTgt spid="120"/>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25"/>
                                        </p:tgtEl>
                                        <p:attrNameLst>
                                          <p:attrName>style.visibility</p:attrName>
                                        </p:attrNameLst>
                                      </p:cBhvr>
                                      <p:to>
                                        <p:strVal val="visible"/>
                                      </p:to>
                                    </p:set>
                                    <p:anim calcmode="lin" valueType="num">
                                      <p:cBhvr>
                                        <p:cTn id="137" dur="500" fill="hold"/>
                                        <p:tgtEl>
                                          <p:spTgt spid="125"/>
                                        </p:tgtEl>
                                        <p:attrNameLst>
                                          <p:attrName>ppt_w</p:attrName>
                                        </p:attrNameLst>
                                      </p:cBhvr>
                                      <p:tavLst>
                                        <p:tav tm="0">
                                          <p:val>
                                            <p:fltVal val="0"/>
                                          </p:val>
                                        </p:tav>
                                        <p:tav tm="100000">
                                          <p:val>
                                            <p:strVal val="#ppt_w"/>
                                          </p:val>
                                        </p:tav>
                                      </p:tavLst>
                                    </p:anim>
                                    <p:anim calcmode="lin" valueType="num">
                                      <p:cBhvr>
                                        <p:cTn id="138" dur="500" fill="hold"/>
                                        <p:tgtEl>
                                          <p:spTgt spid="125"/>
                                        </p:tgtEl>
                                        <p:attrNameLst>
                                          <p:attrName>ppt_h</p:attrName>
                                        </p:attrNameLst>
                                      </p:cBhvr>
                                      <p:tavLst>
                                        <p:tav tm="0">
                                          <p:val>
                                            <p:fltVal val="0"/>
                                          </p:val>
                                        </p:tav>
                                        <p:tav tm="100000">
                                          <p:val>
                                            <p:strVal val="#ppt_h"/>
                                          </p:val>
                                        </p:tav>
                                      </p:tavLst>
                                    </p:anim>
                                    <p:animEffect transition="in" filter="fade">
                                      <p:cBhvr>
                                        <p:cTn id="139" dur="500"/>
                                        <p:tgtEl>
                                          <p:spTgt spid="125"/>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126"/>
                                        </p:tgtEl>
                                        <p:attrNameLst>
                                          <p:attrName>style.visibility</p:attrName>
                                        </p:attrNameLst>
                                      </p:cBhvr>
                                      <p:to>
                                        <p:strVal val="visible"/>
                                      </p:to>
                                    </p:set>
                                    <p:anim calcmode="lin" valueType="num">
                                      <p:cBhvr>
                                        <p:cTn id="142" dur="500" fill="hold"/>
                                        <p:tgtEl>
                                          <p:spTgt spid="126"/>
                                        </p:tgtEl>
                                        <p:attrNameLst>
                                          <p:attrName>ppt_w</p:attrName>
                                        </p:attrNameLst>
                                      </p:cBhvr>
                                      <p:tavLst>
                                        <p:tav tm="0">
                                          <p:val>
                                            <p:fltVal val="0"/>
                                          </p:val>
                                        </p:tav>
                                        <p:tav tm="100000">
                                          <p:val>
                                            <p:strVal val="#ppt_w"/>
                                          </p:val>
                                        </p:tav>
                                      </p:tavLst>
                                    </p:anim>
                                    <p:anim calcmode="lin" valueType="num">
                                      <p:cBhvr>
                                        <p:cTn id="143" dur="500" fill="hold"/>
                                        <p:tgtEl>
                                          <p:spTgt spid="126"/>
                                        </p:tgtEl>
                                        <p:attrNameLst>
                                          <p:attrName>ppt_h</p:attrName>
                                        </p:attrNameLst>
                                      </p:cBhvr>
                                      <p:tavLst>
                                        <p:tav tm="0">
                                          <p:val>
                                            <p:fltVal val="0"/>
                                          </p:val>
                                        </p:tav>
                                        <p:tav tm="100000">
                                          <p:val>
                                            <p:strVal val="#ppt_h"/>
                                          </p:val>
                                        </p:tav>
                                      </p:tavLst>
                                    </p:anim>
                                    <p:animEffect transition="in" filter="fade">
                                      <p:cBhvr>
                                        <p:cTn id="144" dur="500"/>
                                        <p:tgtEl>
                                          <p:spTgt spid="126"/>
                                        </p:tgtEl>
                                      </p:cBhvr>
                                    </p:animEffect>
                                  </p:childTnLst>
                                </p:cTn>
                              </p:par>
                              <p:par>
                                <p:cTn id="145" presetID="53" presetClass="entr" presetSubtype="16" fill="hold" nodeType="withEffect">
                                  <p:stCondLst>
                                    <p:cond delay="0"/>
                                  </p:stCondLst>
                                  <p:childTnLst>
                                    <p:set>
                                      <p:cBhvr>
                                        <p:cTn id="146" dur="1" fill="hold">
                                          <p:stCondLst>
                                            <p:cond delay="0"/>
                                          </p:stCondLst>
                                        </p:cTn>
                                        <p:tgtEl>
                                          <p:spTgt spid="119"/>
                                        </p:tgtEl>
                                        <p:attrNameLst>
                                          <p:attrName>style.visibility</p:attrName>
                                        </p:attrNameLst>
                                      </p:cBhvr>
                                      <p:to>
                                        <p:strVal val="visible"/>
                                      </p:to>
                                    </p:set>
                                    <p:anim calcmode="lin" valueType="num">
                                      <p:cBhvr>
                                        <p:cTn id="147" dur="500" fill="hold"/>
                                        <p:tgtEl>
                                          <p:spTgt spid="119"/>
                                        </p:tgtEl>
                                        <p:attrNameLst>
                                          <p:attrName>ppt_w</p:attrName>
                                        </p:attrNameLst>
                                      </p:cBhvr>
                                      <p:tavLst>
                                        <p:tav tm="0">
                                          <p:val>
                                            <p:fltVal val="0"/>
                                          </p:val>
                                        </p:tav>
                                        <p:tav tm="100000">
                                          <p:val>
                                            <p:strVal val="#ppt_w"/>
                                          </p:val>
                                        </p:tav>
                                      </p:tavLst>
                                    </p:anim>
                                    <p:anim calcmode="lin" valueType="num">
                                      <p:cBhvr>
                                        <p:cTn id="148" dur="500" fill="hold"/>
                                        <p:tgtEl>
                                          <p:spTgt spid="119"/>
                                        </p:tgtEl>
                                        <p:attrNameLst>
                                          <p:attrName>ppt_h</p:attrName>
                                        </p:attrNameLst>
                                      </p:cBhvr>
                                      <p:tavLst>
                                        <p:tav tm="0">
                                          <p:val>
                                            <p:fltVal val="0"/>
                                          </p:val>
                                        </p:tav>
                                        <p:tav tm="100000">
                                          <p:val>
                                            <p:strVal val="#ppt_h"/>
                                          </p:val>
                                        </p:tav>
                                      </p:tavLst>
                                    </p:anim>
                                    <p:animEffect transition="in" filter="fade">
                                      <p:cBhvr>
                                        <p:cTn id="149" dur="500"/>
                                        <p:tgtEl>
                                          <p:spTgt spid="119"/>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127"/>
                                        </p:tgtEl>
                                        <p:attrNameLst>
                                          <p:attrName>style.visibility</p:attrName>
                                        </p:attrNameLst>
                                      </p:cBhvr>
                                      <p:to>
                                        <p:strVal val="visible"/>
                                      </p:to>
                                    </p:set>
                                    <p:anim calcmode="lin" valueType="num">
                                      <p:cBhvr>
                                        <p:cTn id="152" dur="500" fill="hold"/>
                                        <p:tgtEl>
                                          <p:spTgt spid="127"/>
                                        </p:tgtEl>
                                        <p:attrNameLst>
                                          <p:attrName>ppt_w</p:attrName>
                                        </p:attrNameLst>
                                      </p:cBhvr>
                                      <p:tavLst>
                                        <p:tav tm="0">
                                          <p:val>
                                            <p:fltVal val="0"/>
                                          </p:val>
                                        </p:tav>
                                        <p:tav tm="100000">
                                          <p:val>
                                            <p:strVal val="#ppt_w"/>
                                          </p:val>
                                        </p:tav>
                                      </p:tavLst>
                                    </p:anim>
                                    <p:anim calcmode="lin" valueType="num">
                                      <p:cBhvr>
                                        <p:cTn id="153" dur="500" fill="hold"/>
                                        <p:tgtEl>
                                          <p:spTgt spid="127"/>
                                        </p:tgtEl>
                                        <p:attrNameLst>
                                          <p:attrName>ppt_h</p:attrName>
                                        </p:attrNameLst>
                                      </p:cBhvr>
                                      <p:tavLst>
                                        <p:tav tm="0">
                                          <p:val>
                                            <p:fltVal val="0"/>
                                          </p:val>
                                        </p:tav>
                                        <p:tav tm="100000">
                                          <p:val>
                                            <p:strVal val="#ppt_h"/>
                                          </p:val>
                                        </p:tav>
                                      </p:tavLst>
                                    </p:anim>
                                    <p:animEffect transition="in" filter="fade">
                                      <p:cBhvr>
                                        <p:cTn id="154" dur="500"/>
                                        <p:tgtEl>
                                          <p:spTgt spid="127"/>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nodeType="clickEffect">
                                  <p:stCondLst>
                                    <p:cond delay="0"/>
                                  </p:stCondLst>
                                  <p:childTnLst>
                                    <p:set>
                                      <p:cBhvr>
                                        <p:cTn id="158" dur="1" fill="hold">
                                          <p:stCondLst>
                                            <p:cond delay="0"/>
                                          </p:stCondLst>
                                        </p:cTn>
                                        <p:tgtEl>
                                          <p:spTgt spid="137"/>
                                        </p:tgtEl>
                                        <p:attrNameLst>
                                          <p:attrName>style.visibility</p:attrName>
                                        </p:attrNameLst>
                                      </p:cBhvr>
                                      <p:to>
                                        <p:strVal val="visible"/>
                                      </p:to>
                                    </p:set>
                                    <p:animEffect transition="in" filter="wipe(left)">
                                      <p:cBhvr>
                                        <p:cTn id="159" dur="1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9" grpId="0"/>
      <p:bldP spid="40" grpId="0"/>
      <p:bldP spid="42" grpId="0"/>
      <p:bldP spid="43" grpId="0"/>
      <p:bldP spid="45" grpId="0"/>
      <p:bldP spid="46" grpId="0"/>
      <p:bldP spid="48" grpId="0"/>
      <p:bldP spid="49" grpId="0"/>
      <p:bldP spid="120" grpId="0"/>
      <p:bldP spid="121" grpId="0"/>
      <p:bldP spid="122" grpId="0"/>
      <p:bldP spid="124" grpId="0"/>
      <p:bldP spid="125" grpId="0"/>
      <p:bldP spid="126" grpId="0"/>
      <p:bldP spid="1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hp\Desktop\图片1_副本.png"/>
          <p:cNvPicPr>
            <a:picLocks noChangeAspect="1" noChangeArrowheads="1"/>
          </p:cNvPicPr>
          <p:nvPr/>
        </p:nvPicPr>
        <p:blipFill>
          <a:blip r:embed="rId2"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rcRect l="49754"/>
          <a:stretch>
            <a:fillRect/>
          </a:stretch>
        </p:blipFill>
        <p:spPr>
          <a:xfrm>
            <a:off x="1" y="-108979"/>
            <a:ext cx="2176307" cy="577146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xmlns="" val="0"/>
              </a:ext>
            </a:extLst>
          </a:blip>
          <a:srcRect t="54852"/>
          <a:stretch>
            <a:fillRect/>
          </a:stretch>
        </p:blipFill>
        <p:spPr>
          <a:xfrm>
            <a:off x="4823750" y="3242723"/>
            <a:ext cx="5049592" cy="2612621"/>
          </a:xfrm>
          <a:prstGeom prst="rect">
            <a:avLst/>
          </a:prstGeom>
          <a:effectLst>
            <a:outerShdw blurRad="63500" sx="102000" sy="102000" algn="ctr" rotWithShape="0">
              <a:prstClr val="black">
                <a:alpha val="40000"/>
              </a:prstClr>
            </a:outerShdw>
          </a:effectLst>
        </p:spPr>
      </p:pic>
      <p:sp>
        <p:nvSpPr>
          <p:cNvPr id="8" name="任意多边形: 形状 7"/>
          <p:cNvSpPr/>
          <p:nvPr/>
        </p:nvSpPr>
        <p:spPr>
          <a:xfrm>
            <a:off x="2988640" y="-700700"/>
            <a:ext cx="2795286" cy="6363182"/>
          </a:xfrm>
          <a:custGeom>
            <a:avLst/>
            <a:gdLst>
              <a:gd name="connsiteX0" fmla="*/ 2384385 w 3058408"/>
              <a:gd name="connsiteY0" fmla="*/ 0 h 7974957"/>
              <a:gd name="connsiteX1" fmla="*/ 1192193 w 3058408"/>
              <a:gd name="connsiteY1" fmla="*/ 2013995 h 7974957"/>
              <a:gd name="connsiteX2" fmla="*/ 3044142 w 3058408"/>
              <a:gd name="connsiteY2" fmla="*/ 4745620 h 7974957"/>
              <a:gd name="connsiteX3" fmla="*/ 0 w 3058408"/>
              <a:gd name="connsiteY3" fmla="*/ 7974957 h 7974957"/>
              <a:gd name="connsiteX0-1" fmla="*/ 2384385 w 3084210"/>
              <a:gd name="connsiteY0-2" fmla="*/ 0 h 7974957"/>
              <a:gd name="connsiteX1-3" fmla="*/ 1782502 w 3084210"/>
              <a:gd name="connsiteY1-4" fmla="*/ 2025569 h 7974957"/>
              <a:gd name="connsiteX2-5" fmla="*/ 3044142 w 3084210"/>
              <a:gd name="connsiteY2-6" fmla="*/ 4745620 h 7974957"/>
              <a:gd name="connsiteX3-7" fmla="*/ 0 w 3084210"/>
              <a:gd name="connsiteY3-8" fmla="*/ 7974957 h 7974957"/>
              <a:gd name="connsiteX0-9" fmla="*/ 3819646 w 3819646"/>
              <a:gd name="connsiteY0-10" fmla="*/ 0 h 8368496"/>
              <a:gd name="connsiteX1-11" fmla="*/ 1782502 w 3819646"/>
              <a:gd name="connsiteY1-12" fmla="*/ 2419108 h 8368496"/>
              <a:gd name="connsiteX2-13" fmla="*/ 3044142 w 3819646"/>
              <a:gd name="connsiteY2-14" fmla="*/ 5139159 h 8368496"/>
              <a:gd name="connsiteX3-15" fmla="*/ 0 w 3819646"/>
              <a:gd name="connsiteY3-16" fmla="*/ 8368496 h 8368496"/>
              <a:gd name="connsiteX0-17" fmla="*/ 3819646 w 3819646"/>
              <a:gd name="connsiteY0-18" fmla="*/ 0 h 8368496"/>
              <a:gd name="connsiteX1-19" fmla="*/ 1782502 w 3819646"/>
              <a:gd name="connsiteY1-20" fmla="*/ 2419108 h 8368496"/>
              <a:gd name="connsiteX2-21" fmla="*/ 3044142 w 3819646"/>
              <a:gd name="connsiteY2-22" fmla="*/ 5139159 h 8368496"/>
              <a:gd name="connsiteX3-23" fmla="*/ 0 w 3819646"/>
              <a:gd name="connsiteY3-24" fmla="*/ 8368496 h 8368496"/>
              <a:gd name="connsiteX0-25" fmla="*/ 3727048 w 3727048"/>
              <a:gd name="connsiteY0-26" fmla="*/ 0 h 8484243"/>
              <a:gd name="connsiteX1-27" fmla="*/ 1782502 w 3727048"/>
              <a:gd name="connsiteY1-28" fmla="*/ 2534855 h 8484243"/>
              <a:gd name="connsiteX2-29" fmla="*/ 3044142 w 3727048"/>
              <a:gd name="connsiteY2-30" fmla="*/ 5254906 h 8484243"/>
              <a:gd name="connsiteX3-31" fmla="*/ 0 w 3727048"/>
              <a:gd name="connsiteY3-32" fmla="*/ 8484243 h 8484243"/>
              <a:gd name="connsiteX0-33" fmla="*/ 3727048 w 3727048"/>
              <a:gd name="connsiteY0-34" fmla="*/ 0 h 8484243"/>
              <a:gd name="connsiteX1-35" fmla="*/ 2013995 w 3727048"/>
              <a:gd name="connsiteY1-36" fmla="*/ 2338085 h 8484243"/>
              <a:gd name="connsiteX2-37" fmla="*/ 3044142 w 3727048"/>
              <a:gd name="connsiteY2-38" fmla="*/ 5254906 h 8484243"/>
              <a:gd name="connsiteX3-39" fmla="*/ 0 w 3727048"/>
              <a:gd name="connsiteY3-40" fmla="*/ 8484243 h 8484243"/>
            </a:gdLst>
            <a:ahLst/>
            <a:cxnLst>
              <a:cxn ang="0">
                <a:pos x="connsiteX0-1" y="connsiteY0-2"/>
              </a:cxn>
              <a:cxn ang="0">
                <a:pos x="connsiteX1-3" y="connsiteY1-4"/>
              </a:cxn>
              <a:cxn ang="0">
                <a:pos x="connsiteX2-5" y="connsiteY2-6"/>
              </a:cxn>
              <a:cxn ang="0">
                <a:pos x="connsiteX3-7" y="connsiteY3-8"/>
              </a:cxn>
            </a:cxnLst>
            <a:rect l="l" t="t" r="r" b="b"/>
            <a:pathLst>
              <a:path w="3727048" h="8484243">
                <a:moveTo>
                  <a:pt x="3727048" y="0"/>
                </a:moveTo>
                <a:cubicBezTo>
                  <a:pt x="2902351" y="345311"/>
                  <a:pt x="2127813" y="1462267"/>
                  <a:pt x="2013995" y="2338085"/>
                </a:cubicBezTo>
                <a:cubicBezTo>
                  <a:pt x="1900177" y="3213903"/>
                  <a:pt x="3379808" y="4230546"/>
                  <a:pt x="3044142" y="5254906"/>
                </a:cubicBezTo>
                <a:cubicBezTo>
                  <a:pt x="2708476" y="6279266"/>
                  <a:pt x="1422721" y="7366321"/>
                  <a:pt x="0" y="8484243"/>
                </a:cubicBezTo>
              </a:path>
            </a:pathLst>
          </a:custGeom>
          <a:noFill/>
          <a:ln w="19050">
            <a:solidFill>
              <a:srgbClr val="878787"/>
            </a:solidFill>
            <a:prstDash val="dashDot"/>
          </a:ln>
          <a:effectLst>
            <a:outerShdw blurRad="190500" dist="38100" dir="8100000" sx="101000" sy="101000" algn="tr"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grpSp>
        <p:nvGrpSpPr>
          <p:cNvPr id="4" name="组合 12"/>
          <p:cNvGrpSpPr/>
          <p:nvPr/>
        </p:nvGrpSpPr>
        <p:grpSpPr>
          <a:xfrm>
            <a:off x="1318333" y="1730485"/>
            <a:ext cx="3637345" cy="669414"/>
            <a:chOff x="1944546" y="2516291"/>
            <a:chExt cx="4849793" cy="892552"/>
          </a:xfrm>
        </p:grpSpPr>
        <p:sp>
          <p:nvSpPr>
            <p:cNvPr id="11" name="文本框 10"/>
            <p:cNvSpPr txBox="1"/>
            <p:nvPr/>
          </p:nvSpPr>
          <p:spPr>
            <a:xfrm>
              <a:off x="1944547" y="2516291"/>
              <a:ext cx="3078865" cy="492443"/>
            </a:xfrm>
            <a:prstGeom prst="rect">
              <a:avLst/>
            </a:prstGeom>
            <a:noFill/>
          </p:spPr>
          <p:txBody>
            <a:bodyPr wrap="square" rtlCol="0">
              <a:spAutoFit/>
            </a:bodyPr>
            <a:lstStyle/>
            <a:p>
              <a:pPr marL="214630" indent="-214630">
                <a:buFont typeface="Wingdings" panose="05000000000000000000" pitchFamily="2" charset="2"/>
                <a:buChar char="Ø"/>
              </a:pPr>
              <a:r>
                <a:rPr lang="zh-CN" altLang="en-US" sz="1800" b="1" dirty="0" smtClean="0">
                  <a:solidFill>
                    <a:srgbClr val="894400"/>
                  </a:solidFill>
                  <a:latin typeface="微软雅黑" panose="020B0503020204020204" pitchFamily="34" charset="-122"/>
                  <a:ea typeface="微软雅黑" panose="020B0503020204020204" pitchFamily="34" charset="-122"/>
                </a:rPr>
                <a:t>经济：</a:t>
              </a:r>
              <a:r>
                <a:rPr lang="zh-CN" altLang="en-US" sz="1800" b="1" dirty="0" smtClean="0">
                  <a:latin typeface="微软雅黑" panose="020B0503020204020204" pitchFamily="34" charset="-122"/>
                  <a:ea typeface="微软雅黑" panose="020B0503020204020204" pitchFamily="34" charset="-122"/>
                </a:rPr>
                <a:t>工业革命</a:t>
              </a:r>
              <a:endParaRPr lang="zh-CN" altLang="en-US" sz="18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1944546" y="2977956"/>
              <a:ext cx="4849793" cy="430887"/>
            </a:xfrm>
            <a:prstGeom prst="rect">
              <a:avLst/>
            </a:prstGeom>
            <a:noFill/>
          </p:spPr>
          <p:txBody>
            <a:bodyPr wrap="square" rtlCol="0">
              <a:spAutoFit/>
            </a:bodyPr>
            <a:lstStyle/>
            <a:p>
              <a:r>
                <a:rPr lang="zh-CN" altLang="en-US" sz="1500" dirty="0">
                  <a:solidFill>
                    <a:schemeClr val="tx1">
                      <a:lumMod val="65000"/>
                      <a:lumOff val="35000"/>
                    </a:schemeClr>
                  </a:solidFill>
                </a:rPr>
                <a:t>英国率先完成工业革命，以机器取代人力</a:t>
              </a:r>
            </a:p>
          </p:txBody>
        </p:sp>
      </p:grpSp>
      <p:grpSp>
        <p:nvGrpSpPr>
          <p:cNvPr id="6" name="组合 13"/>
          <p:cNvGrpSpPr/>
          <p:nvPr/>
        </p:nvGrpSpPr>
        <p:grpSpPr>
          <a:xfrm>
            <a:off x="1318333" y="2540782"/>
            <a:ext cx="3776241" cy="900246"/>
            <a:chOff x="1944546" y="2516292"/>
            <a:chExt cx="5034988" cy="1200329"/>
          </a:xfrm>
        </p:grpSpPr>
        <p:sp>
          <p:nvSpPr>
            <p:cNvPr id="15" name="文本框 14"/>
            <p:cNvSpPr txBox="1"/>
            <p:nvPr/>
          </p:nvSpPr>
          <p:spPr>
            <a:xfrm>
              <a:off x="1944547" y="2516292"/>
              <a:ext cx="4674920" cy="492443"/>
            </a:xfrm>
            <a:prstGeom prst="rect">
              <a:avLst/>
            </a:prstGeom>
            <a:noFill/>
          </p:spPr>
          <p:txBody>
            <a:bodyPr wrap="square" rtlCol="0">
              <a:spAutoFit/>
            </a:bodyPr>
            <a:lstStyle/>
            <a:p>
              <a:pPr marL="214630" indent="-214630">
                <a:buFont typeface="Wingdings" panose="05000000000000000000" pitchFamily="2" charset="2"/>
                <a:buChar char="Ø"/>
              </a:pPr>
              <a:r>
                <a:rPr lang="zh-CN" altLang="en-US" sz="1800" b="1" dirty="0" smtClean="0">
                  <a:solidFill>
                    <a:srgbClr val="894400"/>
                  </a:solidFill>
                  <a:latin typeface="微软雅黑" panose="020B0503020204020204" pitchFamily="34" charset="-122"/>
                  <a:ea typeface="微软雅黑" panose="020B0503020204020204" pitchFamily="34" charset="-122"/>
                </a:rPr>
                <a:t>军事：</a:t>
              </a:r>
              <a:r>
                <a:rPr lang="zh-CN" altLang="en-US" sz="1800" b="1" dirty="0" smtClean="0">
                  <a:latin typeface="微软雅黑" panose="020B0503020204020204" pitchFamily="34" charset="-122"/>
                  <a:ea typeface="微软雅黑" panose="020B0503020204020204" pitchFamily="34" charset="-122"/>
                </a:rPr>
                <a:t>船</a:t>
              </a:r>
              <a:r>
                <a:rPr lang="zh-CN" altLang="en-US" sz="1800" b="1" dirty="0">
                  <a:latin typeface="微软雅黑" panose="020B0503020204020204" pitchFamily="34" charset="-122"/>
                  <a:ea typeface="微软雅黑" panose="020B0503020204020204" pitchFamily="34" charset="-122"/>
                </a:rPr>
                <a:t>坚炮</a:t>
              </a:r>
              <a:r>
                <a:rPr lang="zh-CN" altLang="en-US" sz="1800" b="1" dirty="0" smtClean="0">
                  <a:latin typeface="微软雅黑" panose="020B0503020204020204" pitchFamily="34" charset="-122"/>
                  <a:ea typeface="微软雅黑" panose="020B0503020204020204" pitchFamily="34" charset="-122"/>
                </a:rPr>
                <a:t>利，战斗力强</a:t>
              </a:r>
              <a:endParaRPr lang="zh-CN" altLang="en-US" sz="1800"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1944546" y="2977957"/>
              <a:ext cx="5034988" cy="738664"/>
            </a:xfrm>
            <a:prstGeom prst="rect">
              <a:avLst/>
            </a:prstGeom>
            <a:noFill/>
          </p:spPr>
          <p:txBody>
            <a:bodyPr wrap="square" rtlCol="0">
              <a:spAutoFit/>
            </a:bodyPr>
            <a:lstStyle/>
            <a:p>
              <a:r>
                <a:rPr lang="zh-CN" altLang="en-US" sz="1500" dirty="0">
                  <a:solidFill>
                    <a:schemeClr val="tx1">
                      <a:lumMod val="65000"/>
                      <a:lumOff val="35000"/>
                    </a:schemeClr>
                  </a:solidFill>
                </a:rPr>
                <a:t>英国皇家海军战胜西班牙的“无敌舰队”、赢得两次英荷战争，在世界上占有绝对优势</a:t>
              </a:r>
            </a:p>
          </p:txBody>
        </p:sp>
      </p:grpSp>
      <p:grpSp>
        <p:nvGrpSpPr>
          <p:cNvPr id="7" name="组合 17"/>
          <p:cNvGrpSpPr/>
          <p:nvPr/>
        </p:nvGrpSpPr>
        <p:grpSpPr>
          <a:xfrm>
            <a:off x="1318333" y="3581911"/>
            <a:ext cx="3067598" cy="900246"/>
            <a:chOff x="1944546" y="2516292"/>
            <a:chExt cx="4090130" cy="1200329"/>
          </a:xfrm>
        </p:grpSpPr>
        <p:sp>
          <p:nvSpPr>
            <p:cNvPr id="19" name="文本框 18"/>
            <p:cNvSpPr txBox="1"/>
            <p:nvPr/>
          </p:nvSpPr>
          <p:spPr>
            <a:xfrm>
              <a:off x="1944547" y="2516292"/>
              <a:ext cx="4090129" cy="492443"/>
            </a:xfrm>
            <a:prstGeom prst="rect">
              <a:avLst/>
            </a:prstGeom>
            <a:noFill/>
          </p:spPr>
          <p:txBody>
            <a:bodyPr wrap="square" rtlCol="0">
              <a:spAutoFit/>
            </a:bodyPr>
            <a:lstStyle/>
            <a:p>
              <a:pPr marL="214630" indent="-214630">
                <a:buFont typeface="Wingdings" panose="05000000000000000000" pitchFamily="2" charset="2"/>
                <a:buChar char="Ø"/>
              </a:pPr>
              <a:r>
                <a:rPr lang="zh-CN" altLang="en-US" sz="1800" b="1" dirty="0" smtClean="0">
                  <a:solidFill>
                    <a:srgbClr val="894400"/>
                  </a:solidFill>
                  <a:latin typeface="微软雅黑" panose="020B0503020204020204" pitchFamily="34" charset="-122"/>
                  <a:ea typeface="微软雅黑" panose="020B0503020204020204" pitchFamily="34" charset="-122"/>
                </a:rPr>
                <a:t>外交：</a:t>
              </a:r>
              <a:r>
                <a:rPr lang="zh-CN" altLang="en-US" sz="1800" b="1" dirty="0" smtClean="0">
                  <a:latin typeface="微软雅黑" panose="020B0503020204020204" pitchFamily="34" charset="-122"/>
                  <a:ea typeface="微软雅黑" panose="020B0503020204020204" pitchFamily="34" charset="-122"/>
                </a:rPr>
                <a:t>积极</a:t>
              </a:r>
              <a:r>
                <a:rPr lang="zh-CN" altLang="en-US" sz="1800" b="1" dirty="0">
                  <a:latin typeface="微软雅黑" panose="020B0503020204020204" pitchFamily="34" charset="-122"/>
                  <a:ea typeface="微软雅黑" panose="020B0503020204020204" pitchFamily="34" charset="-122"/>
                </a:rPr>
                <a:t>进行海外扩张</a:t>
              </a:r>
            </a:p>
          </p:txBody>
        </p:sp>
        <p:sp>
          <p:nvSpPr>
            <p:cNvPr id="20" name="文本框 19"/>
            <p:cNvSpPr txBox="1"/>
            <p:nvPr/>
          </p:nvSpPr>
          <p:spPr>
            <a:xfrm>
              <a:off x="1944546" y="2977957"/>
              <a:ext cx="4022551" cy="738664"/>
            </a:xfrm>
            <a:prstGeom prst="rect">
              <a:avLst/>
            </a:prstGeom>
            <a:noFill/>
          </p:spPr>
          <p:txBody>
            <a:bodyPr wrap="square" rtlCol="0">
              <a:spAutoFit/>
            </a:bodyPr>
            <a:lstStyle/>
            <a:p>
              <a:r>
                <a:rPr lang="zh-CN" altLang="en-US" sz="1500" dirty="0">
                  <a:solidFill>
                    <a:schemeClr val="tx1">
                      <a:lumMod val="65000"/>
                      <a:lumOff val="35000"/>
                    </a:schemeClr>
                  </a:solidFill>
                </a:rPr>
                <a:t>是当时最大的殖民帝国，被称为“日不落帝国”</a:t>
              </a:r>
            </a:p>
          </p:txBody>
        </p:sp>
      </p:grpSp>
      <p:grpSp>
        <p:nvGrpSpPr>
          <p:cNvPr id="13" name="组合 20"/>
          <p:cNvGrpSpPr/>
          <p:nvPr/>
        </p:nvGrpSpPr>
        <p:grpSpPr>
          <a:xfrm>
            <a:off x="5407749" y="381964"/>
            <a:ext cx="2717156" cy="669414"/>
            <a:chOff x="1944546" y="1423685"/>
            <a:chExt cx="3622875" cy="892553"/>
          </a:xfrm>
        </p:grpSpPr>
        <p:sp>
          <p:nvSpPr>
            <p:cNvPr id="22" name="文本框 21"/>
            <p:cNvSpPr txBox="1"/>
            <p:nvPr/>
          </p:nvSpPr>
          <p:spPr>
            <a:xfrm>
              <a:off x="1944547" y="1423685"/>
              <a:ext cx="3078866" cy="492443"/>
            </a:xfrm>
            <a:prstGeom prst="rect">
              <a:avLst/>
            </a:prstGeom>
            <a:noFill/>
          </p:spPr>
          <p:txBody>
            <a:bodyPr wrap="square" rtlCol="0">
              <a:spAutoFit/>
            </a:bodyPr>
            <a:lstStyle/>
            <a:p>
              <a:pPr marL="214630" indent="-214630">
                <a:buFont typeface="Wingdings" panose="05000000000000000000" pitchFamily="2" charset="2"/>
                <a:buChar char="Ø"/>
              </a:pPr>
              <a:r>
                <a:rPr lang="zh-CN" altLang="en-US" sz="1800" b="1" dirty="0" smtClean="0">
                  <a:solidFill>
                    <a:srgbClr val="722D28"/>
                  </a:solidFill>
                  <a:latin typeface="微软雅黑" panose="020B0503020204020204" pitchFamily="34" charset="-122"/>
                  <a:ea typeface="微软雅黑" panose="020B0503020204020204" pitchFamily="34" charset="-122"/>
                </a:rPr>
                <a:t>君主专制空前强化</a:t>
              </a:r>
            </a:p>
          </p:txBody>
        </p:sp>
        <p:sp>
          <p:nvSpPr>
            <p:cNvPr id="23" name="文本框 22"/>
            <p:cNvSpPr txBox="1"/>
            <p:nvPr/>
          </p:nvSpPr>
          <p:spPr>
            <a:xfrm>
              <a:off x="1944546" y="1885351"/>
              <a:ext cx="3622875" cy="430887"/>
            </a:xfrm>
            <a:prstGeom prst="rect">
              <a:avLst/>
            </a:prstGeom>
            <a:noFill/>
          </p:spPr>
          <p:txBody>
            <a:bodyPr wrap="square" rtlCol="0">
              <a:spAutoFit/>
            </a:bodyPr>
            <a:lstStyle/>
            <a:p>
              <a:r>
                <a:rPr lang="zh-CN" altLang="en-US" sz="1500" dirty="0">
                  <a:solidFill>
                    <a:schemeClr val="tx1">
                      <a:lumMod val="65000"/>
                      <a:lumOff val="35000"/>
                    </a:schemeClr>
                  </a:solidFill>
                </a:rPr>
                <a:t>吏治腐败，人民生活悲惨</a:t>
              </a:r>
            </a:p>
          </p:txBody>
        </p:sp>
      </p:grpSp>
      <p:grpSp>
        <p:nvGrpSpPr>
          <p:cNvPr id="14" name="组合 23"/>
          <p:cNvGrpSpPr/>
          <p:nvPr/>
        </p:nvGrpSpPr>
        <p:grpSpPr>
          <a:xfrm>
            <a:off x="5407748" y="1093312"/>
            <a:ext cx="3776241" cy="900247"/>
            <a:chOff x="1944546" y="1423685"/>
            <a:chExt cx="5034988" cy="1200330"/>
          </a:xfrm>
        </p:grpSpPr>
        <p:sp>
          <p:nvSpPr>
            <p:cNvPr id="25" name="文本框 24"/>
            <p:cNvSpPr txBox="1"/>
            <p:nvPr/>
          </p:nvSpPr>
          <p:spPr>
            <a:xfrm>
              <a:off x="1944547" y="1423685"/>
              <a:ext cx="3360515" cy="492443"/>
            </a:xfrm>
            <a:prstGeom prst="rect">
              <a:avLst/>
            </a:prstGeom>
            <a:noFill/>
          </p:spPr>
          <p:txBody>
            <a:bodyPr wrap="square" rtlCol="0">
              <a:spAutoFit/>
            </a:bodyPr>
            <a:lstStyle/>
            <a:p>
              <a:pPr marL="214630" indent="-214630">
                <a:buFont typeface="Wingdings" panose="05000000000000000000" pitchFamily="2" charset="2"/>
                <a:buChar char="Ø"/>
              </a:pPr>
              <a:r>
                <a:rPr lang="zh-CN" altLang="en-US" sz="1800" b="1" dirty="0">
                  <a:solidFill>
                    <a:srgbClr val="722D28"/>
                  </a:solidFill>
                  <a:latin typeface="微软雅黑" panose="020B0503020204020204" pitchFamily="34" charset="-122"/>
                  <a:ea typeface="微软雅黑" panose="020B0503020204020204" pitchFamily="34" charset="-122"/>
                </a:rPr>
                <a:t>自然经济占主导地位</a:t>
              </a:r>
            </a:p>
          </p:txBody>
        </p:sp>
        <p:sp>
          <p:nvSpPr>
            <p:cNvPr id="26" name="文本框 25"/>
            <p:cNvSpPr txBox="1"/>
            <p:nvPr/>
          </p:nvSpPr>
          <p:spPr>
            <a:xfrm>
              <a:off x="1944546" y="1885351"/>
              <a:ext cx="5034988" cy="738664"/>
            </a:xfrm>
            <a:prstGeom prst="rect">
              <a:avLst/>
            </a:prstGeom>
            <a:noFill/>
          </p:spPr>
          <p:txBody>
            <a:bodyPr wrap="square" rtlCol="0">
              <a:spAutoFit/>
            </a:bodyPr>
            <a:lstStyle/>
            <a:p>
              <a:r>
                <a:rPr lang="zh-CN" altLang="en-US" sz="1500" dirty="0">
                  <a:solidFill>
                    <a:schemeClr val="tx1">
                      <a:lumMod val="65000"/>
                      <a:lumOff val="35000"/>
                    </a:schemeClr>
                  </a:solidFill>
                </a:rPr>
                <a:t>自给自足的小农经济为主，商品经济不发达</a:t>
              </a:r>
            </a:p>
          </p:txBody>
        </p:sp>
      </p:grpSp>
      <p:grpSp>
        <p:nvGrpSpPr>
          <p:cNvPr id="17" name="组合 26"/>
          <p:cNvGrpSpPr/>
          <p:nvPr/>
        </p:nvGrpSpPr>
        <p:grpSpPr>
          <a:xfrm>
            <a:off x="5407749" y="1828830"/>
            <a:ext cx="3637345" cy="900246"/>
            <a:chOff x="1944546" y="1423685"/>
            <a:chExt cx="4849793" cy="1200329"/>
          </a:xfrm>
        </p:grpSpPr>
        <p:sp>
          <p:nvSpPr>
            <p:cNvPr id="28" name="文本框 27"/>
            <p:cNvSpPr txBox="1"/>
            <p:nvPr/>
          </p:nvSpPr>
          <p:spPr>
            <a:xfrm>
              <a:off x="1944547" y="1423685"/>
              <a:ext cx="3360514" cy="492443"/>
            </a:xfrm>
            <a:prstGeom prst="rect">
              <a:avLst/>
            </a:prstGeom>
            <a:noFill/>
          </p:spPr>
          <p:txBody>
            <a:bodyPr wrap="square" rtlCol="0">
              <a:spAutoFit/>
            </a:bodyPr>
            <a:lstStyle/>
            <a:p>
              <a:pPr marL="214630" indent="-214630">
                <a:buFont typeface="Wingdings" panose="05000000000000000000" pitchFamily="2" charset="2"/>
                <a:buChar char="Ø"/>
              </a:pPr>
              <a:r>
                <a:rPr lang="zh-CN" altLang="en-US" sz="1800" b="1" dirty="0">
                  <a:solidFill>
                    <a:srgbClr val="722D28"/>
                  </a:solidFill>
                  <a:latin typeface="微软雅黑" panose="020B0503020204020204" pitchFamily="34" charset="-122"/>
                  <a:ea typeface="微软雅黑" panose="020B0503020204020204" pitchFamily="34" charset="-122"/>
                </a:rPr>
                <a:t>军备废弛，军队腐化</a:t>
              </a:r>
            </a:p>
          </p:txBody>
        </p:sp>
        <p:sp>
          <p:nvSpPr>
            <p:cNvPr id="29" name="文本框 28"/>
            <p:cNvSpPr txBox="1"/>
            <p:nvPr/>
          </p:nvSpPr>
          <p:spPr>
            <a:xfrm>
              <a:off x="1944546" y="1885350"/>
              <a:ext cx="4849793" cy="738664"/>
            </a:xfrm>
            <a:prstGeom prst="rect">
              <a:avLst/>
            </a:prstGeom>
            <a:noFill/>
          </p:spPr>
          <p:txBody>
            <a:bodyPr wrap="square" rtlCol="0">
              <a:spAutoFit/>
            </a:bodyPr>
            <a:lstStyle/>
            <a:p>
              <a:r>
                <a:rPr lang="zh-CN" altLang="en-US" sz="1500" dirty="0">
                  <a:solidFill>
                    <a:schemeClr val="tx1">
                      <a:lumMod val="65000"/>
                      <a:lumOff val="35000"/>
                    </a:schemeClr>
                  </a:solidFill>
                </a:rPr>
                <a:t>士兵不勤操练，士官克粮冒响，武器生锈，炮台失修</a:t>
              </a:r>
            </a:p>
          </p:txBody>
        </p:sp>
      </p:grpSp>
      <p:grpSp>
        <p:nvGrpSpPr>
          <p:cNvPr id="18" name="组合 29"/>
          <p:cNvGrpSpPr/>
          <p:nvPr/>
        </p:nvGrpSpPr>
        <p:grpSpPr>
          <a:xfrm>
            <a:off x="5407749" y="2776751"/>
            <a:ext cx="3637345" cy="669414"/>
            <a:chOff x="1944546" y="1423685"/>
            <a:chExt cx="4849793" cy="892553"/>
          </a:xfrm>
        </p:grpSpPr>
        <p:sp>
          <p:nvSpPr>
            <p:cNvPr id="31" name="文本框 30"/>
            <p:cNvSpPr txBox="1"/>
            <p:nvPr/>
          </p:nvSpPr>
          <p:spPr>
            <a:xfrm>
              <a:off x="1944547" y="1423685"/>
              <a:ext cx="3360514" cy="492443"/>
            </a:xfrm>
            <a:prstGeom prst="rect">
              <a:avLst/>
            </a:prstGeom>
            <a:noFill/>
          </p:spPr>
          <p:txBody>
            <a:bodyPr wrap="square" rtlCol="0">
              <a:spAutoFit/>
            </a:bodyPr>
            <a:lstStyle/>
            <a:p>
              <a:pPr marL="214630" indent="-214630">
                <a:buFont typeface="Wingdings" panose="05000000000000000000" pitchFamily="2" charset="2"/>
                <a:buChar char="Ø"/>
              </a:pPr>
              <a:r>
                <a:rPr lang="zh-CN" altLang="en-US" sz="1800" b="1" dirty="0">
                  <a:solidFill>
                    <a:srgbClr val="722D28"/>
                  </a:solidFill>
                  <a:latin typeface="微软雅黑" panose="020B0503020204020204" pitchFamily="34" charset="-122"/>
                  <a:ea typeface="微软雅黑" panose="020B0503020204020204" pitchFamily="34" charset="-122"/>
                </a:rPr>
                <a:t>闭关锁国</a:t>
              </a:r>
            </a:p>
          </p:txBody>
        </p:sp>
        <p:sp>
          <p:nvSpPr>
            <p:cNvPr id="32" name="文本框 31"/>
            <p:cNvSpPr txBox="1"/>
            <p:nvPr/>
          </p:nvSpPr>
          <p:spPr>
            <a:xfrm>
              <a:off x="1944546" y="1885351"/>
              <a:ext cx="4849793" cy="430887"/>
            </a:xfrm>
            <a:prstGeom prst="rect">
              <a:avLst/>
            </a:prstGeom>
            <a:noFill/>
          </p:spPr>
          <p:txBody>
            <a:bodyPr wrap="square" rtlCol="0">
              <a:spAutoFit/>
            </a:bodyPr>
            <a:lstStyle/>
            <a:p>
              <a:r>
                <a:rPr lang="zh-CN" altLang="en-US" sz="1500" dirty="0">
                  <a:solidFill>
                    <a:schemeClr val="tx1">
                      <a:lumMod val="65000"/>
                      <a:lumOff val="35000"/>
                    </a:schemeClr>
                  </a:solidFill>
                </a:rPr>
                <a:t>闭关自守，沉醉在天朝上国的迷梦中</a:t>
              </a:r>
            </a:p>
          </p:txBody>
        </p:sp>
      </p:grpSp>
      <p:grpSp>
        <p:nvGrpSpPr>
          <p:cNvPr id="34" name="组合 33"/>
          <p:cNvGrpSpPr/>
          <p:nvPr/>
        </p:nvGrpSpPr>
        <p:grpSpPr>
          <a:xfrm>
            <a:off x="642253" y="3607943"/>
            <a:ext cx="8118928" cy="1785937"/>
            <a:chOff x="555172" y="1681163"/>
            <a:chExt cx="8118928" cy="1785937"/>
          </a:xfrm>
        </p:grpSpPr>
        <p:pic>
          <p:nvPicPr>
            <p:cNvPr id="35" name="Picture 4"/>
            <p:cNvPicPr>
              <a:picLocks noChangeAspect="1" noChangeArrowheads="1"/>
            </p:cNvPicPr>
            <p:nvPr/>
          </p:nvPicPr>
          <p:blipFill>
            <a:blip r:embed="rId5" cstate="print">
              <a:clrChange>
                <a:clrFrom>
                  <a:srgbClr val="FFFFFF"/>
                </a:clrFrom>
                <a:clrTo>
                  <a:srgbClr val="FFFFFF">
                    <a:alpha val="0"/>
                  </a:srgbClr>
                </a:clrTo>
              </a:clrChange>
            </a:blip>
            <a:srcRect t="18248" b="19922"/>
            <a:stretch>
              <a:fillRect/>
            </a:stretch>
          </p:blipFill>
          <p:spPr bwMode="auto">
            <a:xfrm>
              <a:off x="555172" y="1981200"/>
              <a:ext cx="8118928" cy="1382485"/>
            </a:xfrm>
            <a:prstGeom prst="rect">
              <a:avLst/>
            </a:prstGeom>
            <a:noFill/>
            <a:ln w="9525">
              <a:noFill/>
              <a:miter lim="800000"/>
              <a:headEnd/>
              <a:tailEnd/>
            </a:ln>
            <a:effectLst/>
          </p:spPr>
        </p:pic>
        <p:pic>
          <p:nvPicPr>
            <p:cNvPr id="36" name="Picture 2"/>
            <p:cNvPicPr>
              <a:picLocks noChangeAspect="1" noChangeArrowheads="1"/>
            </p:cNvPicPr>
            <p:nvPr/>
          </p:nvPicPr>
          <p:blipFill>
            <a:blip r:embed="rId6" cstate="print"/>
            <a:srcRect/>
            <a:stretch>
              <a:fillRect/>
            </a:stretch>
          </p:blipFill>
          <p:spPr bwMode="auto">
            <a:xfrm>
              <a:off x="693738" y="1681163"/>
              <a:ext cx="7754937" cy="1785937"/>
            </a:xfrm>
            <a:prstGeom prst="rect">
              <a:avLst/>
            </a:prstGeom>
            <a:noFill/>
            <a:ln w="9525">
              <a:noFill/>
              <a:miter lim="800000"/>
              <a:headEnd/>
              <a:tailEnd/>
            </a:ln>
            <a:effectLst/>
          </p:spPr>
        </p:pic>
        <p:sp>
          <p:nvSpPr>
            <p:cNvPr id="37" name="文本框 1">
              <a:hlinkClick r:id="rId7" action="ppaction://hlinksldjump"/>
            </p:cNvPr>
            <p:cNvSpPr txBox="1"/>
            <p:nvPr/>
          </p:nvSpPr>
          <p:spPr>
            <a:xfrm>
              <a:off x="1767385" y="2289072"/>
              <a:ext cx="5876792" cy="80791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r>
                <a:rPr lang="zh-CN" altLang="en-US" sz="2400" b="1" dirty="0" smtClean="0">
                  <a:solidFill>
                    <a:srgbClr val="FFC000"/>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近代西方</a:t>
              </a:r>
              <a:r>
                <a:rPr lang="zh-CN" altLang="en-US" sz="2400" b="1" dirty="0" smtClean="0">
                  <a:solidFill>
                    <a:schemeClr val="bg1"/>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殖民侵略</a:t>
              </a:r>
              <a:r>
                <a:rPr lang="zh-CN" altLang="en-US" sz="2400" b="1" dirty="0" smtClean="0">
                  <a:solidFill>
                    <a:srgbClr val="FFC000"/>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和由此带来的</a:t>
              </a:r>
              <a:r>
                <a:rPr lang="zh-CN" altLang="en-US" sz="2400" b="1" dirty="0" smtClean="0">
                  <a:solidFill>
                    <a:schemeClr val="bg1"/>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文明碰撞</a:t>
              </a:r>
              <a:r>
                <a:rPr lang="zh-CN" altLang="en-US" sz="2400" b="1" dirty="0" smtClean="0">
                  <a:solidFill>
                    <a:srgbClr val="FFC000"/>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是工业资本主义浪潮席卷全球的</a:t>
              </a:r>
              <a:r>
                <a:rPr lang="zh-CN" altLang="en-US" sz="2400" b="1" dirty="0" smtClean="0">
                  <a:ln>
                    <a:solidFill>
                      <a:srgbClr val="FF0000"/>
                    </a:solidFill>
                  </a:ln>
                  <a:solidFill>
                    <a:srgbClr val="FFC000"/>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必然结果</a:t>
              </a:r>
              <a:r>
                <a:rPr lang="zh-CN" altLang="en-US" sz="2400" b="1" dirty="0" smtClean="0">
                  <a:solidFill>
                    <a:srgbClr val="FFC000"/>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endParaRPr lang="zh-CN" altLang="en-US" sz="2400" b="1" dirty="0">
                <a:solidFill>
                  <a:srgbClr val="FFC000"/>
                </a:solidFill>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p:txBody>
        </p:sp>
      </p:grpSp>
      <p:sp>
        <p:nvSpPr>
          <p:cNvPr id="41" name="文本框 2"/>
          <p:cNvSpPr txBox="1"/>
          <p:nvPr/>
        </p:nvSpPr>
        <p:spPr>
          <a:xfrm>
            <a:off x="298614" y="108860"/>
            <a:ext cx="3739989" cy="410573"/>
          </a:xfrm>
          <a:prstGeom prst="rect">
            <a:avLst/>
          </a:prstGeom>
          <a:noFill/>
        </p:spPr>
        <p:txBody>
          <a:bodyPr wrap="square" lIns="71321" tIns="35661" rIns="71321" bIns="35661" rtlCol="0">
            <a:spAutoFit/>
          </a:bodyPr>
          <a:lstStyle/>
          <a:p>
            <a:pPr algn="l" rtl="0"/>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1.1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第一次鸦片战争爆发原因</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grpSp>
        <p:nvGrpSpPr>
          <p:cNvPr id="2" name="组合 16"/>
          <p:cNvGrpSpPr/>
          <p:nvPr/>
        </p:nvGrpSpPr>
        <p:grpSpPr>
          <a:xfrm>
            <a:off x="1318333" y="920187"/>
            <a:ext cx="3346703" cy="669414"/>
            <a:chOff x="1944546" y="1423685"/>
            <a:chExt cx="4462270" cy="892553"/>
          </a:xfrm>
        </p:grpSpPr>
        <p:sp>
          <p:nvSpPr>
            <p:cNvPr id="9" name="文本框 8"/>
            <p:cNvSpPr txBox="1"/>
            <p:nvPr/>
          </p:nvSpPr>
          <p:spPr>
            <a:xfrm>
              <a:off x="1944546" y="1423685"/>
              <a:ext cx="4462270" cy="492443"/>
            </a:xfrm>
            <a:prstGeom prst="rect">
              <a:avLst/>
            </a:prstGeom>
            <a:noFill/>
          </p:spPr>
          <p:txBody>
            <a:bodyPr wrap="square" rtlCol="0">
              <a:spAutoFit/>
            </a:bodyPr>
            <a:lstStyle/>
            <a:p>
              <a:pPr marL="214630" indent="-214630">
                <a:buFont typeface="Wingdings" panose="05000000000000000000" pitchFamily="2" charset="2"/>
                <a:buChar char="Ø"/>
              </a:pPr>
              <a:r>
                <a:rPr lang="zh-CN" altLang="en-US" sz="1800" b="1" dirty="0" smtClean="0">
                  <a:solidFill>
                    <a:srgbClr val="894400"/>
                  </a:solidFill>
                  <a:latin typeface="微软雅黑" panose="020B0503020204020204" pitchFamily="34" charset="-122"/>
                  <a:ea typeface="微软雅黑" panose="020B0503020204020204" pitchFamily="34" charset="-122"/>
                </a:rPr>
                <a:t>政治：</a:t>
              </a:r>
              <a:r>
                <a:rPr lang="zh-CN" altLang="en-US" sz="1800" b="1" dirty="0" smtClean="0">
                  <a:latin typeface="微软雅黑" panose="020B0503020204020204" pitchFamily="34" charset="-122"/>
                  <a:ea typeface="微软雅黑" panose="020B0503020204020204" pitchFamily="34" charset="-122"/>
                </a:rPr>
                <a:t>资本主义代议制确立</a:t>
              </a:r>
              <a:endParaRPr lang="zh-CN" altLang="en-US" sz="1800"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1944546" y="1885351"/>
              <a:ext cx="3622875" cy="430887"/>
            </a:xfrm>
            <a:prstGeom prst="rect">
              <a:avLst/>
            </a:prstGeom>
            <a:noFill/>
          </p:spPr>
          <p:txBody>
            <a:bodyPr wrap="square" rtlCol="0">
              <a:spAutoFit/>
            </a:bodyPr>
            <a:lstStyle/>
            <a:p>
              <a:r>
                <a:rPr lang="en-US" altLang="zh-CN" sz="1500" dirty="0">
                  <a:solidFill>
                    <a:schemeClr val="tx1">
                      <a:lumMod val="65000"/>
                      <a:lumOff val="35000"/>
                    </a:schemeClr>
                  </a:solidFill>
                </a:rPr>
                <a:t>1640</a:t>
              </a:r>
              <a:r>
                <a:rPr lang="zh-CN" altLang="en-US" sz="1500" dirty="0">
                  <a:solidFill>
                    <a:schemeClr val="tx1">
                      <a:lumMod val="65000"/>
                      <a:lumOff val="35000"/>
                    </a:schemeClr>
                  </a:solidFill>
                </a:rPr>
                <a:t>年英国爆发资产阶级革命</a:t>
              </a:r>
            </a:p>
          </p:txBody>
        </p:sp>
      </p:gr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坤舆万国全图（详本）"/>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10000" contrast="1000"/>
                    </a14:imgEffect>
                  </a14:imgLayer>
                </a14:imgProps>
              </a:ext>
            </a:extLst>
          </a:blip>
          <a:srcRect t="622" b="894"/>
          <a:stretch>
            <a:fillRect/>
          </a:stretch>
        </p:blipFill>
        <p:spPr>
          <a:xfrm>
            <a:off x="1" y="0"/>
            <a:ext cx="9145429" cy="5171241"/>
          </a:xfrm>
          <a:prstGeom prst="rect">
            <a:avLst/>
          </a:prstGeom>
          <a:ln>
            <a:noFill/>
          </a:ln>
        </p:spPr>
      </p:pic>
      <p:pic>
        <p:nvPicPr>
          <p:cNvPr id="6" name="Picture 2" descr="C:\Users\hp\Desktop\图片1_副本.png"/>
          <p:cNvPicPr>
            <a:picLocks noChangeAspect="1" noChangeArrowheads="1"/>
          </p:cNvPicPr>
          <p:nvPr/>
        </p:nvPicPr>
        <p:blipFill>
          <a:blip r:embed="rId4"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sp>
        <p:nvSpPr>
          <p:cNvPr id="7" name="文本框 2"/>
          <p:cNvSpPr txBox="1"/>
          <p:nvPr/>
        </p:nvSpPr>
        <p:spPr>
          <a:xfrm>
            <a:off x="298614" y="108860"/>
            <a:ext cx="3739989" cy="410573"/>
          </a:xfrm>
          <a:prstGeom prst="rect">
            <a:avLst/>
          </a:prstGeom>
          <a:noFill/>
        </p:spPr>
        <p:txBody>
          <a:bodyPr wrap="square" lIns="71321" tIns="35661" rIns="71321" bIns="35661" rtlCol="0">
            <a:spAutoFit/>
          </a:bodyPr>
          <a:lstStyle/>
          <a:p>
            <a:pPr algn="l" rtl="0"/>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1.1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第一次鸦片战争爆发原因</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graphicFrame>
        <p:nvGraphicFramePr>
          <p:cNvPr id="3" name="图示 2"/>
          <p:cNvGraphicFramePr/>
          <p:nvPr/>
        </p:nvGraphicFramePr>
        <p:xfrm>
          <a:off x="87397" y="249628"/>
          <a:ext cx="9185434" cy="4670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图片1_副本.png"/>
          <p:cNvPicPr>
            <a:picLocks noChangeAspect="1" noChangeArrowheads="1"/>
          </p:cNvPicPr>
          <p:nvPr/>
        </p:nvPicPr>
        <p:blipFill>
          <a:blip r:embed="rId2"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sp>
        <p:nvSpPr>
          <p:cNvPr id="3" name="文本框 2"/>
          <p:cNvSpPr txBox="1"/>
          <p:nvPr/>
        </p:nvSpPr>
        <p:spPr>
          <a:xfrm>
            <a:off x="298614" y="108860"/>
            <a:ext cx="3739989" cy="410573"/>
          </a:xfrm>
          <a:prstGeom prst="rect">
            <a:avLst/>
          </a:prstGeom>
          <a:noFill/>
        </p:spPr>
        <p:txBody>
          <a:bodyPr wrap="square" lIns="71321" tIns="35661" rIns="71321" bIns="35661" rtlCol="0">
            <a:spAutoFit/>
          </a:bodyPr>
          <a:lstStyle/>
          <a:p>
            <a:pPr algn="l" rtl="0"/>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1.2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第二次鸦片战争爆发原因</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cxnSp>
        <p:nvCxnSpPr>
          <p:cNvPr id="4" name="直接箭头连接符 3"/>
          <p:cNvCxnSpPr/>
          <p:nvPr/>
        </p:nvCxnSpPr>
        <p:spPr>
          <a:xfrm>
            <a:off x="1638385" y="1692486"/>
            <a:ext cx="3708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 name="直接连接符 4"/>
          <p:cNvCxnSpPr/>
          <p:nvPr/>
        </p:nvCxnSpPr>
        <p:spPr>
          <a:xfrm flipH="1">
            <a:off x="1925458" y="1612743"/>
            <a:ext cx="0" cy="135000"/>
          </a:xfrm>
          <a:prstGeom prst="line">
            <a:avLst/>
          </a:prstGeom>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1431055" y="1756279"/>
            <a:ext cx="1172240" cy="284693"/>
          </a:xfrm>
          <a:prstGeom prst="rect">
            <a:avLst/>
          </a:prstGeom>
          <a:noFill/>
        </p:spPr>
        <p:txBody>
          <a:bodyPr wrap="square" lIns="68580" tIns="34290" rIns="68580" bIns="34290" rtlCol="0">
            <a:spAutoFit/>
          </a:bodyPr>
          <a:lstStyle/>
          <a:p>
            <a:r>
              <a:rPr lang="en-US" altLang="zh-CN" dirty="0" smtClean="0">
                <a:latin typeface="江西拙楷" panose="02010600040101010101" pitchFamily="2" charset="-122"/>
                <a:ea typeface="江西拙楷" panose="02010600040101010101" pitchFamily="2" charset="-122"/>
              </a:rPr>
              <a:t>1840-1842</a:t>
            </a:r>
            <a:endParaRPr lang="zh-CN" altLang="en-US" dirty="0">
              <a:latin typeface="江西拙楷" panose="02010600040101010101" pitchFamily="2" charset="-122"/>
              <a:ea typeface="江西拙楷" panose="02010600040101010101" pitchFamily="2" charset="-122"/>
            </a:endParaRPr>
          </a:p>
        </p:txBody>
      </p:sp>
      <p:sp>
        <p:nvSpPr>
          <p:cNvPr id="7" name="TextBox 6"/>
          <p:cNvSpPr txBox="1"/>
          <p:nvPr/>
        </p:nvSpPr>
        <p:spPr>
          <a:xfrm>
            <a:off x="1470919" y="1152878"/>
            <a:ext cx="877186" cy="500137"/>
          </a:xfrm>
          <a:prstGeom prst="rect">
            <a:avLst/>
          </a:prstGeom>
          <a:noFill/>
        </p:spPr>
        <p:txBody>
          <a:bodyPr wrap="square" lIns="68580" tIns="34290" rIns="68580" bIns="34290" rtlCol="0">
            <a:spAutoFit/>
          </a:bodyPr>
          <a:lstStyle/>
          <a:p>
            <a:pPr algn="ctr"/>
            <a:r>
              <a:rPr lang="zh-CN" altLang="en-US" dirty="0" smtClean="0">
                <a:latin typeface="江西拙楷" panose="02010600040101010101" pitchFamily="2" charset="-122"/>
                <a:ea typeface="江西拙楷" panose="02010600040101010101" pitchFamily="2" charset="-122"/>
              </a:rPr>
              <a:t>第一次</a:t>
            </a:r>
            <a:endParaRPr lang="en-US" altLang="zh-CN" dirty="0" smtClean="0">
              <a:latin typeface="江西拙楷" panose="02010600040101010101" pitchFamily="2" charset="-122"/>
              <a:ea typeface="江西拙楷" panose="02010600040101010101" pitchFamily="2" charset="-122"/>
            </a:endParaRPr>
          </a:p>
          <a:p>
            <a:pPr algn="ctr"/>
            <a:r>
              <a:rPr lang="zh-CN" altLang="en-US" dirty="0" smtClean="0">
                <a:latin typeface="江西拙楷" panose="02010600040101010101" pitchFamily="2" charset="-122"/>
                <a:ea typeface="江西拙楷" panose="02010600040101010101" pitchFamily="2" charset="-122"/>
              </a:rPr>
              <a:t>鸦片战争</a:t>
            </a:r>
            <a:endParaRPr lang="zh-CN" altLang="en-US" dirty="0">
              <a:latin typeface="江西拙楷" panose="02010600040101010101" pitchFamily="2" charset="-122"/>
              <a:ea typeface="江西拙楷" panose="02010600040101010101" pitchFamily="2" charset="-122"/>
            </a:endParaRPr>
          </a:p>
        </p:txBody>
      </p:sp>
      <p:cxnSp>
        <p:nvCxnSpPr>
          <p:cNvPr id="8" name="直接连接符 7"/>
          <p:cNvCxnSpPr/>
          <p:nvPr/>
        </p:nvCxnSpPr>
        <p:spPr>
          <a:xfrm flipH="1">
            <a:off x="3770279" y="1623371"/>
            <a:ext cx="0" cy="135000"/>
          </a:xfrm>
          <a:prstGeom prst="line">
            <a:avLst/>
          </a:prstGeom>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275876" y="1766908"/>
            <a:ext cx="1172240" cy="284693"/>
          </a:xfrm>
          <a:prstGeom prst="rect">
            <a:avLst/>
          </a:prstGeom>
          <a:noFill/>
        </p:spPr>
        <p:txBody>
          <a:bodyPr wrap="square" lIns="68580" tIns="34290" rIns="68580" bIns="34290" rtlCol="0">
            <a:spAutoFit/>
          </a:bodyPr>
          <a:lstStyle/>
          <a:p>
            <a:r>
              <a:rPr lang="en-US" altLang="zh-CN" dirty="0" smtClean="0">
                <a:latin typeface="江西拙楷" panose="02010600040101010101" pitchFamily="2" charset="-122"/>
                <a:ea typeface="江西拙楷" panose="02010600040101010101" pitchFamily="2" charset="-122"/>
              </a:rPr>
              <a:t>1856-1860</a:t>
            </a:r>
            <a:endParaRPr lang="zh-CN" altLang="en-US" dirty="0">
              <a:latin typeface="江西拙楷" panose="02010600040101010101" pitchFamily="2" charset="-122"/>
              <a:ea typeface="江西拙楷" panose="02010600040101010101" pitchFamily="2" charset="-122"/>
            </a:endParaRPr>
          </a:p>
        </p:txBody>
      </p:sp>
      <p:sp>
        <p:nvSpPr>
          <p:cNvPr id="10" name="TextBox 9"/>
          <p:cNvSpPr txBox="1"/>
          <p:nvPr/>
        </p:nvSpPr>
        <p:spPr>
          <a:xfrm>
            <a:off x="3299790" y="1155536"/>
            <a:ext cx="930278" cy="500137"/>
          </a:xfrm>
          <a:prstGeom prst="rect">
            <a:avLst/>
          </a:prstGeom>
          <a:noFill/>
        </p:spPr>
        <p:txBody>
          <a:bodyPr wrap="square" lIns="68580" tIns="34290" rIns="68580" bIns="34290" rtlCol="0">
            <a:spAutoFit/>
          </a:bodyPr>
          <a:lstStyle/>
          <a:p>
            <a:pPr algn="ctr"/>
            <a:r>
              <a:rPr lang="zh-CN" altLang="en-US" dirty="0" smtClean="0">
                <a:latin typeface="江西拙楷" panose="02010600040101010101" pitchFamily="2" charset="-122"/>
                <a:ea typeface="江西拙楷" panose="02010600040101010101" pitchFamily="2" charset="-122"/>
              </a:rPr>
              <a:t>第二次</a:t>
            </a:r>
            <a:endParaRPr lang="en-US" altLang="zh-CN" dirty="0" smtClean="0">
              <a:latin typeface="江西拙楷" panose="02010600040101010101" pitchFamily="2" charset="-122"/>
              <a:ea typeface="江西拙楷" panose="02010600040101010101" pitchFamily="2" charset="-122"/>
            </a:endParaRPr>
          </a:p>
          <a:p>
            <a:pPr algn="ctr"/>
            <a:r>
              <a:rPr lang="zh-CN" altLang="en-US" dirty="0" smtClean="0">
                <a:latin typeface="江西拙楷" panose="02010600040101010101" pitchFamily="2" charset="-122"/>
                <a:ea typeface="江西拙楷" panose="02010600040101010101" pitchFamily="2" charset="-122"/>
              </a:rPr>
              <a:t>鸦片战争</a:t>
            </a:r>
            <a:endParaRPr lang="zh-CN" altLang="en-US" dirty="0">
              <a:latin typeface="江西拙楷" panose="02010600040101010101" pitchFamily="2" charset="-122"/>
              <a:ea typeface="江西拙楷" panose="02010600040101010101" pitchFamily="2" charset="-122"/>
            </a:endParaRPr>
          </a:p>
        </p:txBody>
      </p:sp>
      <p:sp>
        <p:nvSpPr>
          <p:cNvPr id="17" name="矩形 16"/>
          <p:cNvSpPr/>
          <p:nvPr/>
        </p:nvSpPr>
        <p:spPr>
          <a:xfrm>
            <a:off x="1390853" y="625339"/>
            <a:ext cx="3379771" cy="414088"/>
          </a:xfrm>
          <a:prstGeom prst="rect">
            <a:avLst/>
          </a:prstGeom>
        </p:spPr>
        <p:txBody>
          <a:bodyPr wrap="none" lIns="68580" tIns="34290" rIns="68580" bIns="34290">
            <a:spAutoFit/>
          </a:bodyPr>
          <a:lstStyle/>
          <a:p>
            <a:pPr>
              <a:lnSpc>
                <a:spcPts val="2955"/>
              </a:lnSpc>
            </a:pPr>
            <a:r>
              <a:rPr lang="en-US" altLang="zh-CN" sz="1800" b="1" dirty="0" smtClean="0">
                <a:solidFill>
                  <a:srgbClr val="C00000"/>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rPr>
              <a:t>1856</a:t>
            </a:r>
            <a:r>
              <a:rPr lang="zh-CN" altLang="en-US" sz="1800" b="1" dirty="0" smtClean="0">
                <a:solidFill>
                  <a:srgbClr val="C00000"/>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rPr>
              <a:t>年，时隔</a:t>
            </a:r>
            <a:r>
              <a:rPr lang="en-US" altLang="zh-CN" sz="1800" b="1" dirty="0" smtClean="0">
                <a:solidFill>
                  <a:srgbClr val="C00000"/>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rPr>
              <a:t>14</a:t>
            </a:r>
            <a:r>
              <a:rPr lang="zh-CN" altLang="en-US" sz="1800" b="1" dirty="0" smtClean="0">
                <a:solidFill>
                  <a:srgbClr val="C00000"/>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rPr>
              <a:t>年，为何战火再起？</a:t>
            </a:r>
            <a:endParaRPr lang="zh-CN" altLang="en-US" sz="1800" b="1" dirty="0">
              <a:solidFill>
                <a:srgbClr val="C00000"/>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endParaRPr>
          </a:p>
        </p:txBody>
      </p:sp>
      <p:sp>
        <p:nvSpPr>
          <p:cNvPr id="19" name="原因一"/>
          <p:cNvSpPr txBox="1"/>
          <p:nvPr/>
        </p:nvSpPr>
        <p:spPr>
          <a:xfrm>
            <a:off x="4838701" y="4058588"/>
            <a:ext cx="4572000" cy="931024"/>
          </a:xfrm>
          <a:prstGeom prst="rect">
            <a:avLst/>
          </a:prstGeom>
          <a:noFill/>
        </p:spPr>
        <p:txBody>
          <a:bodyPr wrap="square" lIns="68580" tIns="34290" rIns="68580" bIns="34290" rtlCol="0">
            <a:spAutoFit/>
          </a:bodyPr>
          <a:lstStyle/>
          <a:p>
            <a:pPr algn="ctr">
              <a:lnSpc>
                <a:spcPct val="200000"/>
              </a:lnSpc>
            </a:pPr>
            <a:r>
              <a:rPr lang="zh-CN" altLang="en-US" sz="2800" b="1" dirty="0" smtClean="0">
                <a:solidFill>
                  <a:srgbClr val="4E1E1A"/>
                </a:solidFill>
                <a:latin typeface="微软雅黑" panose="020B0503020204020204" pitchFamily="34" charset="-122"/>
                <a:ea typeface="微软雅黑" panose="020B0503020204020204" pitchFamily="34" charset="-122"/>
              </a:rPr>
              <a:t>“亚罗号”事件</a:t>
            </a:r>
            <a:r>
              <a:rPr lang="en-US" altLang="zh-CN" sz="1800" b="1" dirty="0" smtClean="0">
                <a:solidFill>
                  <a:srgbClr val="C00000"/>
                </a:solidFill>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直接</a:t>
            </a:r>
            <a:r>
              <a:rPr lang="zh-CN" altLang="en-US" sz="1800" b="1" dirty="0" smtClean="0">
                <a:solidFill>
                  <a:srgbClr val="C00000"/>
                </a:solidFill>
                <a:latin typeface="微软雅黑" panose="020B0503020204020204" pitchFamily="34" charset="-122"/>
                <a:ea typeface="微软雅黑" panose="020B0503020204020204" pitchFamily="34" charset="-122"/>
              </a:rPr>
              <a:t>原因</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sp>
        <p:nvSpPr>
          <p:cNvPr id="20" name="原因二"/>
          <p:cNvSpPr txBox="1"/>
          <p:nvPr/>
        </p:nvSpPr>
        <p:spPr>
          <a:xfrm>
            <a:off x="155042" y="4094780"/>
            <a:ext cx="5026558" cy="931024"/>
          </a:xfrm>
          <a:prstGeom prst="rect">
            <a:avLst/>
          </a:prstGeom>
          <a:noFill/>
        </p:spPr>
        <p:txBody>
          <a:bodyPr wrap="square" lIns="68580" tIns="34290" rIns="68580" bIns="34290" rtlCol="0">
            <a:spAutoFit/>
          </a:bodyPr>
          <a:lstStyle/>
          <a:p>
            <a:pPr algn="ctr">
              <a:lnSpc>
                <a:spcPct val="200000"/>
              </a:lnSpc>
            </a:pPr>
            <a:r>
              <a:rPr lang="zh-CN" altLang="en-US" sz="2800" b="1" dirty="0" smtClean="0">
                <a:solidFill>
                  <a:srgbClr val="C00000"/>
                </a:solidFill>
                <a:latin typeface="微软雅黑" panose="020B0503020204020204" pitchFamily="34" charset="-122"/>
                <a:ea typeface="微软雅黑" panose="020B0503020204020204" pitchFamily="34" charset="-122"/>
              </a:rPr>
              <a:t>进一步</a:t>
            </a:r>
            <a:r>
              <a:rPr lang="zh-CN" altLang="en-US" sz="2800" b="1" dirty="0" smtClean="0">
                <a:solidFill>
                  <a:srgbClr val="4E1E1A"/>
                </a:solidFill>
                <a:latin typeface="微软雅黑" panose="020B0503020204020204" pitchFamily="34" charset="-122"/>
                <a:ea typeface="微软雅黑" panose="020B0503020204020204" pitchFamily="34" charset="-122"/>
              </a:rPr>
              <a:t>打开</a:t>
            </a:r>
            <a:r>
              <a:rPr lang="zh-CN" altLang="en-US" sz="2800" b="1" dirty="0">
                <a:solidFill>
                  <a:srgbClr val="4E1E1A"/>
                </a:solidFill>
                <a:latin typeface="微软雅黑" panose="020B0503020204020204" pitchFamily="34" charset="-122"/>
                <a:ea typeface="微软雅黑" panose="020B0503020204020204" pitchFamily="34" charset="-122"/>
              </a:rPr>
              <a:t>中国</a:t>
            </a:r>
            <a:r>
              <a:rPr lang="zh-CN" altLang="en-US" sz="2800" b="1" dirty="0" smtClean="0">
                <a:solidFill>
                  <a:srgbClr val="4E1E1A"/>
                </a:solidFill>
                <a:latin typeface="微软雅黑" panose="020B0503020204020204" pitchFamily="34" charset="-122"/>
                <a:ea typeface="微软雅黑" panose="020B0503020204020204" pitchFamily="34" charset="-122"/>
              </a:rPr>
              <a:t>市场</a:t>
            </a:r>
            <a:r>
              <a:rPr lang="en-US" altLang="zh-CN" sz="1800" b="1" dirty="0" smtClean="0">
                <a:solidFill>
                  <a:srgbClr val="C00000"/>
                </a:solidFill>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根本原因</a:t>
            </a:r>
          </a:p>
        </p:txBody>
      </p:sp>
      <p:pic>
        <p:nvPicPr>
          <p:cNvPr id="5122" name="Picture 2" descr="C:\Users\Administrator\Desktop\所需图片\明清\新建文件夹\微信图片_20201015100257_副本.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6200000">
            <a:off x="5589588" y="-665162"/>
            <a:ext cx="3048000" cy="4060825"/>
          </a:xfrm>
          <a:prstGeom prst="rect">
            <a:avLst/>
          </a:prstGeom>
          <a:noFill/>
        </p:spPr>
      </p:pic>
      <p:grpSp>
        <p:nvGrpSpPr>
          <p:cNvPr id="25" name="组合 24"/>
          <p:cNvGrpSpPr/>
          <p:nvPr/>
        </p:nvGrpSpPr>
        <p:grpSpPr>
          <a:xfrm>
            <a:off x="-465138" y="1993900"/>
            <a:ext cx="7831138" cy="2451100"/>
            <a:chOff x="-147638" y="1600200"/>
            <a:chExt cx="7831138" cy="2451100"/>
          </a:xfrm>
        </p:grpSpPr>
        <p:pic>
          <p:nvPicPr>
            <p:cNvPr id="26" name="Picture 2"/>
            <p:cNvPicPr>
              <a:picLocks noChangeAspect="1" noChangeArrowheads="1"/>
            </p:cNvPicPr>
            <p:nvPr/>
          </p:nvPicPr>
          <p:blipFill>
            <a:blip r:embed="rId4" cstate="print"/>
            <a:srcRect t="7407" b="13169"/>
            <a:stretch>
              <a:fillRect/>
            </a:stretch>
          </p:blipFill>
          <p:spPr bwMode="auto">
            <a:xfrm>
              <a:off x="-147638" y="1600200"/>
              <a:ext cx="7831138" cy="2451100"/>
            </a:xfrm>
            <a:prstGeom prst="rect">
              <a:avLst/>
            </a:prstGeom>
            <a:noFill/>
            <a:ln w="9525">
              <a:noFill/>
              <a:miter lim="800000"/>
              <a:headEnd/>
              <a:tailEnd/>
            </a:ln>
            <a:effectLst/>
          </p:spPr>
        </p:pic>
        <p:sp>
          <p:nvSpPr>
            <p:cNvPr id="27" name="矩形 26"/>
            <p:cNvSpPr/>
            <p:nvPr/>
          </p:nvSpPr>
          <p:spPr>
            <a:xfrm>
              <a:off x="723900" y="2101679"/>
              <a:ext cx="6235700" cy="1555234"/>
            </a:xfrm>
            <a:prstGeom prst="rect">
              <a:avLst/>
            </a:prstGeom>
          </p:spPr>
          <p:txBody>
            <a:bodyPr wrap="square" lIns="68580" tIns="34290" rIns="68580" bIns="34290">
              <a:spAutoFit/>
            </a:bodyPr>
            <a:lstStyle/>
            <a:p>
              <a:pPr>
                <a:lnSpc>
                  <a:spcPct val="125000"/>
                </a:lnSpc>
              </a:pPr>
              <a:r>
                <a:rPr lang="zh-CN" altLang="en-US" sz="2000" b="1" dirty="0" smtClean="0">
                  <a:solidFill>
                    <a:schemeClr val="bg1"/>
                  </a:solidFill>
                  <a:latin typeface="仿宋" panose="02010609060101010101" pitchFamily="49" charset="-122"/>
                  <a:ea typeface="仿宋" panose="02010609060101010101" pitchFamily="49" charset="-122"/>
                </a:rPr>
                <a:t>    英国人</a:t>
              </a:r>
              <a:r>
                <a:rPr lang="zh-CN" altLang="en-US" sz="2000" b="1" dirty="0">
                  <a:solidFill>
                    <a:schemeClr val="bg1"/>
                  </a:solidFill>
                  <a:latin typeface="仿宋" panose="02010609060101010101" pitchFamily="49" charset="-122"/>
                  <a:ea typeface="仿宋" panose="02010609060101010101" pitchFamily="49" charset="-122"/>
                </a:rPr>
                <a:t>本以为“倾全国工厂的生产，也不够供应中国一省的衣料”，而现实却是“和中国开放贸易十年后”，“其消费能力竟不及荷兰的一半”，“甚至落在巴西和土耳其之后。</a:t>
              </a:r>
              <a:r>
                <a:rPr lang="zh-CN" altLang="en-US" sz="2000" b="1" dirty="0" smtClean="0">
                  <a:solidFill>
                    <a:schemeClr val="bg1"/>
                  </a:solidFill>
                  <a:latin typeface="仿宋" panose="02010609060101010101" pitchFamily="49" charset="-122"/>
                  <a:ea typeface="仿宋" panose="02010609060101010101" pitchFamily="49" charset="-122"/>
                </a:rPr>
                <a:t>”</a:t>
              </a:r>
              <a:r>
                <a:rPr lang="zh-CN" altLang="en-US" b="1" dirty="0" smtClean="0">
                  <a:solidFill>
                    <a:schemeClr val="bg1"/>
                  </a:solidFill>
                  <a:latin typeface="黑体" panose="02010609060101010101" pitchFamily="49" charset="-122"/>
                  <a:ea typeface="黑体" panose="02010609060101010101" pitchFamily="49" charset="-122"/>
                </a:rPr>
                <a:t> </a:t>
              </a:r>
              <a:r>
                <a:rPr lang="en-US" altLang="zh-CN" b="1" dirty="0" smtClean="0">
                  <a:solidFill>
                    <a:schemeClr val="bg1"/>
                  </a:solidFill>
                  <a:latin typeface="黑体" panose="02010609060101010101" pitchFamily="49" charset="-122"/>
                  <a:ea typeface="黑体" panose="02010609060101010101" pitchFamily="49" charset="-122"/>
                </a:rPr>
                <a:t>——</a:t>
              </a:r>
              <a:r>
                <a:rPr lang="en-US" altLang="zh-CN" b="1" dirty="0">
                  <a:solidFill>
                    <a:schemeClr val="bg1"/>
                  </a:solidFill>
                  <a:latin typeface="黑体" panose="02010609060101010101" pitchFamily="49" charset="-122"/>
                  <a:ea typeface="黑体" panose="02010609060101010101" pitchFamily="49" charset="-122"/>
                </a:rPr>
                <a:t>1852</a:t>
              </a:r>
              <a:r>
                <a:rPr lang="zh-CN" altLang="en-US" b="1" dirty="0">
                  <a:solidFill>
                    <a:schemeClr val="bg1"/>
                  </a:solidFill>
                  <a:latin typeface="黑体" panose="02010609060101010101" pitchFamily="49" charset="-122"/>
                  <a:ea typeface="黑体" panose="02010609060101010101" pitchFamily="49" charset="-122"/>
                </a:rPr>
                <a:t>年</a:t>
              </a:r>
              <a:r>
                <a:rPr lang="en-US" altLang="zh-CN" b="1" dirty="0">
                  <a:solidFill>
                    <a:schemeClr val="bg1"/>
                  </a:solidFill>
                  <a:latin typeface="黑体" panose="02010609060101010101" pitchFamily="49" charset="-122"/>
                  <a:ea typeface="黑体" panose="02010609060101010101" pitchFamily="49" charset="-122"/>
                </a:rPr>
                <a:t>3</a:t>
              </a:r>
              <a:r>
                <a:rPr lang="zh-CN" altLang="en-US" b="1" dirty="0">
                  <a:solidFill>
                    <a:schemeClr val="bg1"/>
                  </a:solidFill>
                  <a:latin typeface="黑体" panose="02010609060101010101" pitchFamily="49" charset="-122"/>
                  <a:ea typeface="黑体" panose="02010609060101010101" pitchFamily="49" charset="-122"/>
                </a:rPr>
                <a:t>月</a:t>
              </a:r>
              <a:r>
                <a:rPr lang="en-US" altLang="zh-CN" b="1" dirty="0">
                  <a:solidFill>
                    <a:schemeClr val="bg1"/>
                  </a:solidFill>
                  <a:latin typeface="黑体" panose="02010609060101010101" pitchFamily="49" charset="-122"/>
                  <a:ea typeface="黑体" panose="02010609060101010101" pitchFamily="49" charset="-122"/>
                </a:rPr>
                <a:t>《</a:t>
              </a:r>
              <a:r>
                <a:rPr lang="zh-CN" altLang="en-US" b="1" dirty="0">
                  <a:solidFill>
                    <a:schemeClr val="bg1"/>
                  </a:solidFill>
                  <a:latin typeface="黑体" panose="02010609060101010101" pitchFamily="49" charset="-122"/>
                  <a:ea typeface="黑体" panose="02010609060101010101" pitchFamily="49" charset="-122"/>
                </a:rPr>
                <a:t>密切尔报告书</a:t>
              </a:r>
              <a:r>
                <a:rPr lang="en-US" altLang="zh-CN" sz="2000" b="1" dirty="0">
                  <a:solidFill>
                    <a:schemeClr val="bg1"/>
                  </a:solidFill>
                  <a:latin typeface="仿宋" panose="02010609060101010101" pitchFamily="49" charset="-122"/>
                  <a:ea typeface="仿宋" panose="02010609060101010101" pitchFamily="49" charset="-122"/>
                </a:rPr>
                <a:t>》</a:t>
              </a:r>
            </a:p>
          </p:txBody>
        </p:sp>
      </p:grpSp>
      <p:sp>
        <p:nvSpPr>
          <p:cNvPr id="28" name="矩形 27"/>
          <p:cNvSpPr/>
          <p:nvPr/>
        </p:nvSpPr>
        <p:spPr>
          <a:xfrm>
            <a:off x="1403553" y="631156"/>
            <a:ext cx="5428409" cy="453970"/>
          </a:xfrm>
          <a:prstGeom prst="rect">
            <a:avLst/>
          </a:prstGeom>
        </p:spPr>
        <p:txBody>
          <a:bodyPr wrap="none" lIns="68580" tIns="34290" rIns="68580" bIns="34290">
            <a:spAutoFit/>
          </a:bodyPr>
          <a:lstStyle/>
          <a:p>
            <a:pPr>
              <a:lnSpc>
                <a:spcPts val="2955"/>
              </a:lnSpc>
            </a:pPr>
            <a:r>
              <a:rPr lang="zh-CN" altLang="en-US" sz="2400" b="1" dirty="0" smtClean="0">
                <a:solidFill>
                  <a:schemeClr val="accent6">
                    <a:lumMod val="50000"/>
                  </a:schemeClr>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rPr>
              <a:t>从原因角度看：</a:t>
            </a:r>
            <a:r>
              <a:rPr lang="zh-CN" altLang="en-US" sz="2400" b="1" dirty="0" smtClean="0">
                <a:solidFill>
                  <a:schemeClr val="accent6">
                    <a:lumMod val="75000"/>
                  </a:schemeClr>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rPr>
              <a:t>“第二次”是“第一次”的延续</a:t>
            </a:r>
            <a:endParaRPr lang="zh-CN" altLang="en-US" sz="2400" b="1" dirty="0">
              <a:solidFill>
                <a:schemeClr val="accent6">
                  <a:lumMod val="75000"/>
                </a:schemeClr>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dissolv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590670"/>
            <a:ext cx="9144000" cy="1044000"/>
          </a:xfrm>
          <a:prstGeom prst="rect">
            <a:avLst/>
          </a:prstGeom>
          <a:solidFill>
            <a:schemeClr val="accent4">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kern="1200">
              <a:solidFill>
                <a:prstClr val="white"/>
              </a:solidFill>
              <a:latin typeface="Calibri" panose="020F0502020204030204"/>
              <a:ea typeface="宋体" panose="02010600030101010101" pitchFamily="2" charset="-122"/>
              <a:cs typeface="+mn-cs"/>
            </a:endParaRPr>
          </a:p>
        </p:txBody>
      </p:sp>
      <p:sp>
        <p:nvSpPr>
          <p:cNvPr id="10" name="矩形 9"/>
          <p:cNvSpPr/>
          <p:nvPr/>
        </p:nvSpPr>
        <p:spPr>
          <a:xfrm>
            <a:off x="1785930" y="1681302"/>
            <a:ext cx="4703770" cy="707886"/>
          </a:xfrm>
          <a:prstGeom prst="rect">
            <a:avLst/>
          </a:prstGeom>
        </p:spPr>
        <p:txBody>
          <a:bodyPr wrap="square">
            <a:spAutoFit/>
          </a:bodyPr>
          <a:lstStyle/>
          <a:p>
            <a:pPr algn="l" rtl="0"/>
            <a:r>
              <a:rPr lang="zh-CN" altLang="en-US" sz="4000" b="1" kern="1200" dirty="0" smtClean="0">
                <a:ln w="1905"/>
                <a:solidFill>
                  <a:prstClr val="black"/>
                </a:solidFill>
                <a:effectLst>
                  <a:innerShdw blurRad="69850" dist="43180" dir="5400000">
                    <a:srgbClr val="000000">
                      <a:alpha val="65000"/>
                    </a:srgbClr>
                  </a:innerShdw>
                </a:effectLst>
                <a:latin typeface="江西拙楷" panose="02010600040101010101" pitchFamily="2" charset="-122"/>
                <a:ea typeface="江西拙楷" panose="02010600040101010101" pitchFamily="2" charset="-122"/>
                <a:cs typeface="+mn-cs"/>
              </a:rPr>
              <a:t>鸦片战争的经过</a:t>
            </a:r>
            <a:endParaRPr lang="zh-CN" altLang="en-US" sz="4000" b="1" kern="1200" dirty="0">
              <a:ln w="1905"/>
              <a:solidFill>
                <a:prstClr val="black"/>
              </a:solidFill>
              <a:effectLst>
                <a:innerShdw blurRad="69850" dist="43180" dir="5400000">
                  <a:srgbClr val="000000">
                    <a:alpha val="65000"/>
                  </a:srgbClr>
                </a:innerShdw>
              </a:effectLst>
              <a:latin typeface="江西拙楷" panose="02010600040101010101" pitchFamily="2" charset="-122"/>
              <a:ea typeface="江西拙楷" panose="02010600040101010101" pitchFamily="2" charset="-122"/>
              <a:cs typeface="+mn-cs"/>
            </a:endParaRPr>
          </a:p>
        </p:txBody>
      </p:sp>
      <p:sp>
        <p:nvSpPr>
          <p:cNvPr id="4" name="Text Placeholder 33"/>
          <p:cNvSpPr txBox="1"/>
          <p:nvPr/>
        </p:nvSpPr>
        <p:spPr>
          <a:xfrm>
            <a:off x="642923" y="1460494"/>
            <a:ext cx="3571899" cy="103255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ltLang="zh-CN" sz="8000" dirty="0" smtClean="0">
                <a:solidFill>
                  <a:prstClr val="black"/>
                </a:solidFill>
                <a:latin typeface="Impact" panose="020B0806030902050204" pitchFamily="34" charset="0"/>
                <a:ea typeface="江西拙楷" panose="02010600040101010101" pitchFamily="2" charset="-122"/>
              </a:rPr>
              <a:t>02</a:t>
            </a:r>
            <a:endParaRPr lang="en-US" altLang="zh-CN" sz="4400" b="1" dirty="0" smtClean="0">
              <a:solidFill>
                <a:prstClr val="black"/>
              </a:solidFill>
              <a:latin typeface="Impact" panose="020B0806030902050204" pitchFamily="34" charset="0"/>
              <a:ea typeface="江西拙楷" panose="02010600040101010101" pitchFamily="2" charset="-122"/>
            </a:endParaRPr>
          </a:p>
        </p:txBody>
      </p:sp>
      <p:pic>
        <p:nvPicPr>
          <p:cNvPr id="9" name="Picture 3" descr="C:\Users\Administrator\Desktop\所需图片\明清\新建文件夹\微信图片_20201015100254_副本.jpg"/>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rot="16200000">
            <a:off x="3908609" y="98795"/>
            <a:ext cx="4489081" cy="59817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视频水印中"/>
          <p:cNvPicPr>
            <a:picLocks noChangeAspect="1"/>
          </p:cNvPicPr>
          <p:nvPr/>
        </p:nvPicPr>
        <p:blipFill>
          <a:blip r:embed="rId4" cstate="print"/>
          <a:stretch>
            <a:fillRect/>
          </a:stretch>
        </p:blipFill>
        <p:spPr>
          <a:xfrm>
            <a:off x="1217295" y="2762885"/>
            <a:ext cx="3022600" cy="419100"/>
          </a:xfrm>
          <a:prstGeom prst="rect">
            <a:avLst/>
          </a:prstGeom>
        </p:spPr>
      </p:pic>
      <p:pic>
        <p:nvPicPr>
          <p:cNvPr id="6" name="图片 12291" descr="11"/>
          <p:cNvPicPr>
            <a:picLocks noChangeAspect="1" noChangeArrowheads="1"/>
          </p:cNvPicPr>
          <p:nvPr/>
        </p:nvPicPr>
        <p:blipFill>
          <a:blip r:embed="rId5" cstate="print">
            <a:lum contrast="42000"/>
          </a:blip>
          <a:srcRect/>
          <a:stretch>
            <a:fillRect/>
          </a:stretch>
        </p:blipFill>
        <p:spPr bwMode="auto">
          <a:xfrm>
            <a:off x="5751910" y="545804"/>
            <a:ext cx="2980134" cy="3948113"/>
          </a:xfrm>
          <a:prstGeom prst="rect">
            <a:avLst/>
          </a:prstGeom>
          <a:noFill/>
          <a:ln w="31750">
            <a:solidFill>
              <a:srgbClr val="000000"/>
            </a:solidFill>
            <a:miter lim="800000"/>
            <a:headEnd/>
            <a:tailEnd/>
          </a:ln>
        </p:spPr>
      </p:pic>
      <p:sp>
        <p:nvSpPr>
          <p:cNvPr id="7" name="文本框 12296"/>
          <p:cNvSpPr txBox="1"/>
          <p:nvPr/>
        </p:nvSpPr>
        <p:spPr>
          <a:xfrm>
            <a:off x="8743893" y="723208"/>
            <a:ext cx="400110" cy="3240881"/>
          </a:xfrm>
          <a:prstGeom prst="rect">
            <a:avLst/>
          </a:prstGeom>
          <a:noFill/>
          <a:ln w="9525" cap="flat" cmpd="sng">
            <a:noFill/>
            <a:prstDash val="solid"/>
            <a:miter/>
            <a:headEnd type="none" w="med" len="med"/>
            <a:tailEnd type="none" w="med" len="med"/>
          </a:ln>
        </p:spPr>
        <p:txBody>
          <a:bodyPr vert="eaVert" lIns="68580" tIns="34290" rIns="68580" bIns="34290">
            <a:spAutoFit/>
          </a:bodyPr>
          <a:lstStyle/>
          <a:p>
            <a:pPr algn="ctr">
              <a:spcBef>
                <a:spcPct val="50000"/>
              </a:spcBef>
              <a:buFont typeface="Arial" panose="020B0604020202020204" pitchFamily="34" charset="0"/>
              <a:buNone/>
              <a:defRPr/>
            </a:pPr>
            <a:r>
              <a:rPr lang="zh-CN" altLang="en-US" sz="1700" noProof="1">
                <a:solidFill>
                  <a:srgbClr val="000000"/>
                </a:solidFill>
                <a:effectLst>
                  <a:outerShdw blurRad="38100" dist="38100" dir="2700000" algn="tl">
                    <a:srgbClr val="C0C0C0"/>
                  </a:outerShdw>
                </a:effectLst>
                <a:ea typeface="隶书" panose="02010509060101010101" pitchFamily="49" charset="-122"/>
                <a:cs typeface="隶书" panose="02010509060101010101" pitchFamily="49" charset="-122"/>
              </a:rPr>
              <a:t>鸦片战争形势图</a:t>
            </a:r>
          </a:p>
        </p:txBody>
      </p:sp>
      <p:sp>
        <p:nvSpPr>
          <p:cNvPr id="8" name="未知"/>
          <p:cNvSpPr>
            <a:spLocks noChangeArrowheads="1"/>
          </p:cNvSpPr>
          <p:nvPr/>
        </p:nvSpPr>
        <p:spPr bwMode="auto">
          <a:xfrm>
            <a:off x="5997179" y="4041479"/>
            <a:ext cx="183356" cy="285750"/>
          </a:xfrm>
          <a:custGeom>
            <a:avLst/>
            <a:gdLst>
              <a:gd name="T0" fmla="*/ 0 w 256"/>
              <a:gd name="T1" fmla="*/ 2147483647 h 288"/>
              <a:gd name="T2" fmla="*/ 2147483647 w 256"/>
              <a:gd name="T3" fmla="*/ 2147483647 h 288"/>
              <a:gd name="T4" fmla="*/ 2147483647 w 256"/>
              <a:gd name="T5" fmla="*/ 2147483647 h 288"/>
              <a:gd name="T6" fmla="*/ 2147483647 w 256"/>
              <a:gd name="T7" fmla="*/ 0 h 288"/>
              <a:gd name="T8" fmla="*/ 0 60000 65536"/>
              <a:gd name="T9" fmla="*/ 0 60000 65536"/>
              <a:gd name="T10" fmla="*/ 0 60000 65536"/>
              <a:gd name="T11" fmla="*/ 0 60000 65536"/>
              <a:gd name="T12" fmla="*/ 0 w 256"/>
              <a:gd name="T13" fmla="*/ 0 h 288"/>
              <a:gd name="T14" fmla="*/ 256 w 256"/>
              <a:gd name="T15" fmla="*/ 288 h 288"/>
            </a:gdLst>
            <a:ahLst/>
            <a:cxnLst>
              <a:cxn ang="T8">
                <a:pos x="T0" y="T1"/>
              </a:cxn>
              <a:cxn ang="T9">
                <a:pos x="T2" y="T3"/>
              </a:cxn>
              <a:cxn ang="T10">
                <a:pos x="T4" y="T5"/>
              </a:cxn>
              <a:cxn ang="T11">
                <a:pos x="T6" y="T7"/>
              </a:cxn>
            </a:cxnLst>
            <a:rect l="T12" t="T13" r="T14" b="T15"/>
            <a:pathLst>
              <a:path w="256" h="288">
                <a:moveTo>
                  <a:pt x="0" y="288"/>
                </a:moveTo>
                <a:cubicBezTo>
                  <a:pt x="52" y="276"/>
                  <a:pt x="104" y="264"/>
                  <a:pt x="144" y="240"/>
                </a:cubicBezTo>
                <a:cubicBezTo>
                  <a:pt x="184" y="216"/>
                  <a:pt x="224" y="184"/>
                  <a:pt x="240" y="144"/>
                </a:cubicBezTo>
                <a:cubicBezTo>
                  <a:pt x="256" y="104"/>
                  <a:pt x="240" y="24"/>
                  <a:pt x="240" y="0"/>
                </a:cubicBezTo>
              </a:path>
            </a:pathLst>
          </a:custGeom>
          <a:noFill/>
          <a:ln w="57150">
            <a:solidFill>
              <a:srgbClr val="993300"/>
            </a:solidFill>
            <a:round/>
            <a:tailEnd type="triangle" w="med" len="med"/>
          </a:ln>
        </p:spPr>
        <p:txBody>
          <a:bodyPr lIns="68580" tIns="34290" rIns="68580" bIns="34290"/>
          <a:lstStyle/>
          <a:p>
            <a:endParaRPr lang="zh-CN" altLang="en-US"/>
          </a:p>
        </p:txBody>
      </p:sp>
      <p:sp>
        <p:nvSpPr>
          <p:cNvPr id="9" name="未知"/>
          <p:cNvSpPr>
            <a:spLocks noChangeArrowheads="1"/>
          </p:cNvSpPr>
          <p:nvPr/>
        </p:nvSpPr>
        <p:spPr bwMode="auto">
          <a:xfrm>
            <a:off x="6181726" y="3749777"/>
            <a:ext cx="1031081" cy="397669"/>
          </a:xfrm>
          <a:custGeom>
            <a:avLst/>
            <a:gdLst>
              <a:gd name="T0" fmla="*/ 0 w 256"/>
              <a:gd name="T1" fmla="*/ 2147483647 h 288"/>
              <a:gd name="T2" fmla="*/ 2147483647 w 256"/>
              <a:gd name="T3" fmla="*/ 2147483647 h 288"/>
              <a:gd name="T4" fmla="*/ 2147483647 w 256"/>
              <a:gd name="T5" fmla="*/ 2147483647 h 288"/>
              <a:gd name="T6" fmla="*/ 2147483647 w 256"/>
              <a:gd name="T7" fmla="*/ 0 h 288"/>
              <a:gd name="T8" fmla="*/ 0 60000 65536"/>
              <a:gd name="T9" fmla="*/ 0 60000 65536"/>
              <a:gd name="T10" fmla="*/ 0 60000 65536"/>
              <a:gd name="T11" fmla="*/ 0 60000 65536"/>
              <a:gd name="T12" fmla="*/ 0 w 256"/>
              <a:gd name="T13" fmla="*/ 0 h 288"/>
              <a:gd name="T14" fmla="*/ 256 w 256"/>
              <a:gd name="T15" fmla="*/ 288 h 288"/>
            </a:gdLst>
            <a:ahLst/>
            <a:cxnLst>
              <a:cxn ang="T8">
                <a:pos x="T0" y="T1"/>
              </a:cxn>
              <a:cxn ang="T9">
                <a:pos x="T2" y="T3"/>
              </a:cxn>
              <a:cxn ang="T10">
                <a:pos x="T4" y="T5"/>
              </a:cxn>
              <a:cxn ang="T11">
                <a:pos x="T6" y="T7"/>
              </a:cxn>
            </a:cxnLst>
            <a:rect l="T12" t="T13" r="T14" b="T15"/>
            <a:pathLst>
              <a:path w="256" h="288">
                <a:moveTo>
                  <a:pt x="0" y="288"/>
                </a:moveTo>
                <a:cubicBezTo>
                  <a:pt x="52" y="276"/>
                  <a:pt x="104" y="264"/>
                  <a:pt x="144" y="240"/>
                </a:cubicBezTo>
                <a:cubicBezTo>
                  <a:pt x="184" y="216"/>
                  <a:pt x="224" y="184"/>
                  <a:pt x="240" y="144"/>
                </a:cubicBezTo>
                <a:cubicBezTo>
                  <a:pt x="256" y="104"/>
                  <a:pt x="240" y="24"/>
                  <a:pt x="240" y="0"/>
                </a:cubicBezTo>
              </a:path>
            </a:pathLst>
          </a:custGeom>
          <a:noFill/>
          <a:ln w="57150">
            <a:solidFill>
              <a:srgbClr val="993300"/>
            </a:solidFill>
            <a:round/>
            <a:tailEnd type="triangle" w="med" len="med"/>
          </a:ln>
        </p:spPr>
        <p:txBody>
          <a:bodyPr lIns="68580" tIns="34290" rIns="68580" bIns="34290"/>
          <a:lstStyle/>
          <a:p>
            <a:endParaRPr lang="zh-CN" altLang="en-US"/>
          </a:p>
        </p:txBody>
      </p:sp>
      <p:sp>
        <p:nvSpPr>
          <p:cNvPr id="10" name="未知"/>
          <p:cNvSpPr>
            <a:spLocks noChangeArrowheads="1"/>
          </p:cNvSpPr>
          <p:nvPr/>
        </p:nvSpPr>
        <p:spPr bwMode="auto">
          <a:xfrm>
            <a:off x="7148513" y="2630589"/>
            <a:ext cx="1066800" cy="1196578"/>
          </a:xfrm>
          <a:custGeom>
            <a:avLst/>
            <a:gdLst>
              <a:gd name="T0" fmla="*/ 0 w 1728"/>
              <a:gd name="T1" fmla="*/ 2147483647 h 1680"/>
              <a:gd name="T2" fmla="*/ 2147483647 w 1728"/>
              <a:gd name="T3" fmla="*/ 2147483647 h 1680"/>
              <a:gd name="T4" fmla="*/ 2147483647 w 1728"/>
              <a:gd name="T5" fmla="*/ 2147483647 h 1680"/>
              <a:gd name="T6" fmla="*/ 2147483647 w 1728"/>
              <a:gd name="T7" fmla="*/ 2147483647 h 1680"/>
              <a:gd name="T8" fmla="*/ 2147483647 w 1728"/>
              <a:gd name="T9" fmla="*/ 2147483647 h 1680"/>
              <a:gd name="T10" fmla="*/ 2147483647 w 1728"/>
              <a:gd name="T11" fmla="*/ 2147483647 h 1680"/>
              <a:gd name="T12" fmla="*/ 2147483647 w 1728"/>
              <a:gd name="T13" fmla="*/ 2147483647 h 1680"/>
              <a:gd name="T14" fmla="*/ 2147483647 w 1728"/>
              <a:gd name="T15" fmla="*/ 2147483647 h 1680"/>
              <a:gd name="T16" fmla="*/ 2147483647 w 1728"/>
              <a:gd name="T17" fmla="*/ 0 h 16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8"/>
              <a:gd name="T28" fmla="*/ 0 h 1680"/>
              <a:gd name="T29" fmla="*/ 1728 w 1728"/>
              <a:gd name="T30" fmla="*/ 1680 h 16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8" h="1680">
                <a:moveTo>
                  <a:pt x="0" y="1632"/>
                </a:moveTo>
                <a:cubicBezTo>
                  <a:pt x="96" y="1656"/>
                  <a:pt x="192" y="1680"/>
                  <a:pt x="288" y="1680"/>
                </a:cubicBezTo>
                <a:cubicBezTo>
                  <a:pt x="384" y="1680"/>
                  <a:pt x="488" y="1672"/>
                  <a:pt x="576" y="1632"/>
                </a:cubicBezTo>
                <a:cubicBezTo>
                  <a:pt x="664" y="1592"/>
                  <a:pt x="728" y="1520"/>
                  <a:pt x="816" y="1440"/>
                </a:cubicBezTo>
                <a:cubicBezTo>
                  <a:pt x="904" y="1360"/>
                  <a:pt x="992" y="1264"/>
                  <a:pt x="1104" y="1152"/>
                </a:cubicBezTo>
                <a:cubicBezTo>
                  <a:pt x="1216" y="1040"/>
                  <a:pt x="1400" y="864"/>
                  <a:pt x="1488" y="768"/>
                </a:cubicBezTo>
                <a:cubicBezTo>
                  <a:pt x="1576" y="672"/>
                  <a:pt x="1600" y="632"/>
                  <a:pt x="1632" y="576"/>
                </a:cubicBezTo>
                <a:cubicBezTo>
                  <a:pt x="1664" y="520"/>
                  <a:pt x="1664" y="528"/>
                  <a:pt x="1680" y="432"/>
                </a:cubicBezTo>
                <a:cubicBezTo>
                  <a:pt x="1696" y="336"/>
                  <a:pt x="1712" y="168"/>
                  <a:pt x="1728" y="0"/>
                </a:cubicBezTo>
              </a:path>
            </a:pathLst>
          </a:custGeom>
          <a:noFill/>
          <a:ln w="57150">
            <a:solidFill>
              <a:srgbClr val="993300"/>
            </a:solidFill>
            <a:round/>
            <a:tailEnd type="triangle" w="med" len="med"/>
          </a:ln>
        </p:spPr>
        <p:txBody>
          <a:bodyPr lIns="68580" tIns="34290" rIns="68580" bIns="34290"/>
          <a:lstStyle/>
          <a:p>
            <a:endParaRPr lang="zh-CN" altLang="en-US"/>
          </a:p>
        </p:txBody>
      </p:sp>
      <p:sp>
        <p:nvSpPr>
          <p:cNvPr id="11" name="未知"/>
          <p:cNvSpPr>
            <a:spLocks noChangeArrowheads="1"/>
          </p:cNvSpPr>
          <p:nvPr/>
        </p:nvSpPr>
        <p:spPr bwMode="auto">
          <a:xfrm>
            <a:off x="6969919" y="819648"/>
            <a:ext cx="1553766" cy="1777604"/>
          </a:xfrm>
          <a:custGeom>
            <a:avLst/>
            <a:gdLst>
              <a:gd name="T0" fmla="*/ 2147483647 w 1120"/>
              <a:gd name="T1" fmla="*/ 2147483647 h 1728"/>
              <a:gd name="T2" fmla="*/ 2147483647 w 1120"/>
              <a:gd name="T3" fmla="*/ 2147483647 h 1728"/>
              <a:gd name="T4" fmla="*/ 2147483647 w 1120"/>
              <a:gd name="T5" fmla="*/ 2147483647 h 1728"/>
              <a:gd name="T6" fmla="*/ 2147483647 w 1120"/>
              <a:gd name="T7" fmla="*/ 2147483647 h 1728"/>
              <a:gd name="T8" fmla="*/ 2147483647 w 1120"/>
              <a:gd name="T9" fmla="*/ 2147483647 h 1728"/>
              <a:gd name="T10" fmla="*/ 2147483647 w 1120"/>
              <a:gd name="T11" fmla="*/ 2147483647 h 1728"/>
              <a:gd name="T12" fmla="*/ 2147483647 w 1120"/>
              <a:gd name="T13" fmla="*/ 2147483647 h 1728"/>
              <a:gd name="T14" fmla="*/ 2147483647 w 1120"/>
              <a:gd name="T15" fmla="*/ 2147483647 h 1728"/>
              <a:gd name="T16" fmla="*/ 2147483647 w 1120"/>
              <a:gd name="T17" fmla="*/ 2147483647 h 1728"/>
              <a:gd name="T18" fmla="*/ 2147483647 w 1120"/>
              <a:gd name="T19" fmla="*/ 2147483647 h 1728"/>
              <a:gd name="T20" fmla="*/ 2147483647 w 1120"/>
              <a:gd name="T21" fmla="*/ 2147483647 h 1728"/>
              <a:gd name="T22" fmla="*/ 0 w 1120"/>
              <a:gd name="T23" fmla="*/ 0 h 17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0"/>
              <a:gd name="T37" fmla="*/ 0 h 1728"/>
              <a:gd name="T38" fmla="*/ 1120 w 1120"/>
              <a:gd name="T39" fmla="*/ 1728 h 17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0" h="1728">
                <a:moveTo>
                  <a:pt x="912" y="1728"/>
                </a:moveTo>
                <a:cubicBezTo>
                  <a:pt x="956" y="1688"/>
                  <a:pt x="1000" y="1648"/>
                  <a:pt x="1008" y="1584"/>
                </a:cubicBezTo>
                <a:cubicBezTo>
                  <a:pt x="1016" y="1520"/>
                  <a:pt x="1008" y="1432"/>
                  <a:pt x="960" y="1344"/>
                </a:cubicBezTo>
                <a:cubicBezTo>
                  <a:pt x="912" y="1256"/>
                  <a:pt x="776" y="1144"/>
                  <a:pt x="720" y="1056"/>
                </a:cubicBezTo>
                <a:cubicBezTo>
                  <a:pt x="664" y="968"/>
                  <a:pt x="640" y="880"/>
                  <a:pt x="624" y="816"/>
                </a:cubicBezTo>
                <a:cubicBezTo>
                  <a:pt x="608" y="752"/>
                  <a:pt x="568" y="736"/>
                  <a:pt x="624" y="672"/>
                </a:cubicBezTo>
                <a:cubicBezTo>
                  <a:pt x="680" y="608"/>
                  <a:pt x="880" y="504"/>
                  <a:pt x="960" y="432"/>
                </a:cubicBezTo>
                <a:cubicBezTo>
                  <a:pt x="1040" y="360"/>
                  <a:pt x="1120" y="288"/>
                  <a:pt x="1104" y="240"/>
                </a:cubicBezTo>
                <a:cubicBezTo>
                  <a:pt x="1088" y="192"/>
                  <a:pt x="976" y="176"/>
                  <a:pt x="864" y="144"/>
                </a:cubicBezTo>
                <a:cubicBezTo>
                  <a:pt x="752" y="112"/>
                  <a:pt x="528" y="56"/>
                  <a:pt x="432" y="48"/>
                </a:cubicBezTo>
                <a:cubicBezTo>
                  <a:pt x="336" y="40"/>
                  <a:pt x="360" y="104"/>
                  <a:pt x="288" y="96"/>
                </a:cubicBezTo>
                <a:cubicBezTo>
                  <a:pt x="216" y="88"/>
                  <a:pt x="48" y="16"/>
                  <a:pt x="0" y="0"/>
                </a:cubicBezTo>
              </a:path>
            </a:pathLst>
          </a:custGeom>
          <a:noFill/>
          <a:ln w="57150">
            <a:solidFill>
              <a:srgbClr val="993300"/>
            </a:solidFill>
            <a:round/>
            <a:tailEnd type="triangle" w="med" len="med"/>
          </a:ln>
        </p:spPr>
        <p:txBody>
          <a:bodyPr lIns="68580" tIns="34290" rIns="68580" bIns="34290"/>
          <a:lstStyle/>
          <a:p>
            <a:endParaRPr lang="zh-CN" altLang="en-US"/>
          </a:p>
        </p:txBody>
      </p:sp>
      <p:sp>
        <p:nvSpPr>
          <p:cNvPr id="12" name="未知"/>
          <p:cNvSpPr>
            <a:spLocks noChangeArrowheads="1"/>
          </p:cNvSpPr>
          <p:nvPr/>
        </p:nvSpPr>
        <p:spPr bwMode="auto">
          <a:xfrm>
            <a:off x="6025754" y="4098629"/>
            <a:ext cx="228600" cy="395288"/>
          </a:xfrm>
          <a:custGeom>
            <a:avLst/>
            <a:gdLst>
              <a:gd name="T0" fmla="*/ 0 w 208"/>
              <a:gd name="T1" fmla="*/ 2147483647 h 240"/>
              <a:gd name="T2" fmla="*/ 2147483647 w 208"/>
              <a:gd name="T3" fmla="*/ 2147483647 h 240"/>
              <a:gd name="T4" fmla="*/ 2147483647 w 208"/>
              <a:gd name="T5" fmla="*/ 2147483647 h 240"/>
              <a:gd name="T6" fmla="*/ 2147483647 w 208"/>
              <a:gd name="T7" fmla="*/ 0 h 240"/>
              <a:gd name="T8" fmla="*/ 0 60000 65536"/>
              <a:gd name="T9" fmla="*/ 0 60000 65536"/>
              <a:gd name="T10" fmla="*/ 0 60000 65536"/>
              <a:gd name="T11" fmla="*/ 0 60000 65536"/>
              <a:gd name="T12" fmla="*/ 0 w 208"/>
              <a:gd name="T13" fmla="*/ 0 h 240"/>
              <a:gd name="T14" fmla="*/ 208 w 208"/>
              <a:gd name="T15" fmla="*/ 240 h 240"/>
            </a:gdLst>
            <a:ahLst/>
            <a:cxnLst>
              <a:cxn ang="T8">
                <a:pos x="T0" y="T1"/>
              </a:cxn>
              <a:cxn ang="T9">
                <a:pos x="T2" y="T3"/>
              </a:cxn>
              <a:cxn ang="T10">
                <a:pos x="T4" y="T5"/>
              </a:cxn>
              <a:cxn ang="T11">
                <a:pos x="T6" y="T7"/>
              </a:cxn>
            </a:cxnLst>
            <a:rect l="T12" t="T13" r="T14" b="T15"/>
            <a:pathLst>
              <a:path w="208" h="240">
                <a:moveTo>
                  <a:pt x="0" y="240"/>
                </a:moveTo>
                <a:cubicBezTo>
                  <a:pt x="32" y="232"/>
                  <a:pt x="64" y="224"/>
                  <a:pt x="96" y="192"/>
                </a:cubicBezTo>
                <a:cubicBezTo>
                  <a:pt x="128" y="160"/>
                  <a:pt x="176" y="80"/>
                  <a:pt x="192" y="48"/>
                </a:cubicBezTo>
                <a:cubicBezTo>
                  <a:pt x="208" y="16"/>
                  <a:pt x="200" y="8"/>
                  <a:pt x="192" y="0"/>
                </a:cubicBezTo>
              </a:path>
            </a:pathLst>
          </a:custGeom>
          <a:noFill/>
          <a:ln w="57150">
            <a:solidFill>
              <a:srgbClr val="3366FF"/>
            </a:solidFill>
            <a:prstDash val="sysDash"/>
            <a:round/>
            <a:tailEnd type="triangle" w="med" len="med"/>
          </a:ln>
        </p:spPr>
        <p:txBody>
          <a:bodyPr lIns="68580" tIns="34290" rIns="68580" bIns="34290"/>
          <a:lstStyle/>
          <a:p>
            <a:endParaRPr lang="zh-CN" altLang="en-US"/>
          </a:p>
        </p:txBody>
      </p:sp>
      <p:sp>
        <p:nvSpPr>
          <p:cNvPr id="13" name="未知"/>
          <p:cNvSpPr>
            <a:spLocks noChangeArrowheads="1"/>
          </p:cNvSpPr>
          <p:nvPr/>
        </p:nvSpPr>
        <p:spPr bwMode="auto">
          <a:xfrm>
            <a:off x="6235304" y="3829549"/>
            <a:ext cx="892969" cy="307181"/>
          </a:xfrm>
          <a:custGeom>
            <a:avLst/>
            <a:gdLst>
              <a:gd name="T0" fmla="*/ 0 w 824"/>
              <a:gd name="T1" fmla="*/ 2147483647 h 480"/>
              <a:gd name="T2" fmla="*/ 2147483647 w 824"/>
              <a:gd name="T3" fmla="*/ 2147483647 h 480"/>
              <a:gd name="T4" fmla="*/ 2147483647 w 824"/>
              <a:gd name="T5" fmla="*/ 2147483647 h 480"/>
              <a:gd name="T6" fmla="*/ 2147483647 w 824"/>
              <a:gd name="T7" fmla="*/ 2147483647 h 480"/>
              <a:gd name="T8" fmla="*/ 2147483647 w 824"/>
              <a:gd name="T9" fmla="*/ 2147483647 h 480"/>
              <a:gd name="T10" fmla="*/ 2147483647 w 824"/>
              <a:gd name="T11" fmla="*/ 2147483647 h 480"/>
              <a:gd name="T12" fmla="*/ 2147483647 w 824"/>
              <a:gd name="T13" fmla="*/ 0 h 480"/>
              <a:gd name="T14" fmla="*/ 0 60000 65536"/>
              <a:gd name="T15" fmla="*/ 0 60000 65536"/>
              <a:gd name="T16" fmla="*/ 0 60000 65536"/>
              <a:gd name="T17" fmla="*/ 0 60000 65536"/>
              <a:gd name="T18" fmla="*/ 0 60000 65536"/>
              <a:gd name="T19" fmla="*/ 0 60000 65536"/>
              <a:gd name="T20" fmla="*/ 0 60000 65536"/>
              <a:gd name="T21" fmla="*/ 0 w 824"/>
              <a:gd name="T22" fmla="*/ 0 h 480"/>
              <a:gd name="T23" fmla="*/ 824 w 824"/>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4" h="480">
                <a:moveTo>
                  <a:pt x="0" y="432"/>
                </a:moveTo>
                <a:cubicBezTo>
                  <a:pt x="40" y="456"/>
                  <a:pt x="80" y="480"/>
                  <a:pt x="144" y="480"/>
                </a:cubicBezTo>
                <a:cubicBezTo>
                  <a:pt x="208" y="480"/>
                  <a:pt x="312" y="456"/>
                  <a:pt x="384" y="432"/>
                </a:cubicBezTo>
                <a:cubicBezTo>
                  <a:pt x="456" y="408"/>
                  <a:pt x="512" y="376"/>
                  <a:pt x="576" y="336"/>
                </a:cubicBezTo>
                <a:cubicBezTo>
                  <a:pt x="640" y="296"/>
                  <a:pt x="728" y="240"/>
                  <a:pt x="768" y="192"/>
                </a:cubicBezTo>
                <a:cubicBezTo>
                  <a:pt x="808" y="144"/>
                  <a:pt x="808" y="80"/>
                  <a:pt x="816" y="48"/>
                </a:cubicBezTo>
                <a:cubicBezTo>
                  <a:pt x="824" y="16"/>
                  <a:pt x="816" y="8"/>
                  <a:pt x="816" y="0"/>
                </a:cubicBezTo>
              </a:path>
            </a:pathLst>
          </a:custGeom>
          <a:noFill/>
          <a:ln w="57150">
            <a:solidFill>
              <a:srgbClr val="3366FF"/>
            </a:solidFill>
            <a:prstDash val="sysDash"/>
            <a:round/>
            <a:tailEnd type="triangle" w="med" len="med"/>
          </a:ln>
        </p:spPr>
        <p:txBody>
          <a:bodyPr lIns="68580" tIns="34290" rIns="68580" bIns="34290"/>
          <a:lstStyle/>
          <a:p>
            <a:endParaRPr lang="zh-CN" altLang="en-US"/>
          </a:p>
        </p:txBody>
      </p:sp>
      <p:sp>
        <p:nvSpPr>
          <p:cNvPr id="14" name="未知"/>
          <p:cNvSpPr>
            <a:spLocks noChangeArrowheads="1"/>
          </p:cNvSpPr>
          <p:nvPr/>
        </p:nvSpPr>
        <p:spPr bwMode="auto">
          <a:xfrm>
            <a:off x="7234238" y="2762748"/>
            <a:ext cx="809625" cy="1015604"/>
          </a:xfrm>
          <a:custGeom>
            <a:avLst/>
            <a:gdLst>
              <a:gd name="T0" fmla="*/ 0 w 776"/>
              <a:gd name="T1" fmla="*/ 2147483647 h 1056"/>
              <a:gd name="T2" fmla="*/ 2147483647 w 776"/>
              <a:gd name="T3" fmla="*/ 2147483647 h 1056"/>
              <a:gd name="T4" fmla="*/ 2147483647 w 776"/>
              <a:gd name="T5" fmla="*/ 2147483647 h 1056"/>
              <a:gd name="T6" fmla="*/ 2147483647 w 776"/>
              <a:gd name="T7" fmla="*/ 2147483647 h 1056"/>
              <a:gd name="T8" fmla="*/ 2147483647 w 776"/>
              <a:gd name="T9" fmla="*/ 2147483647 h 1056"/>
              <a:gd name="T10" fmla="*/ 2147483647 w 776"/>
              <a:gd name="T11" fmla="*/ 2147483647 h 1056"/>
              <a:gd name="T12" fmla="*/ 2147483647 w 776"/>
              <a:gd name="T13" fmla="*/ 2147483647 h 1056"/>
              <a:gd name="T14" fmla="*/ 2147483647 w 776"/>
              <a:gd name="T15" fmla="*/ 0 h 1056"/>
              <a:gd name="T16" fmla="*/ 0 60000 65536"/>
              <a:gd name="T17" fmla="*/ 0 60000 65536"/>
              <a:gd name="T18" fmla="*/ 0 60000 65536"/>
              <a:gd name="T19" fmla="*/ 0 60000 65536"/>
              <a:gd name="T20" fmla="*/ 0 60000 65536"/>
              <a:gd name="T21" fmla="*/ 0 60000 65536"/>
              <a:gd name="T22" fmla="*/ 0 60000 65536"/>
              <a:gd name="T23" fmla="*/ 0 60000 65536"/>
              <a:gd name="T24" fmla="*/ 0 w 776"/>
              <a:gd name="T25" fmla="*/ 0 h 1056"/>
              <a:gd name="T26" fmla="*/ 776 w 776"/>
              <a:gd name="T27" fmla="*/ 1056 h 10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6" h="1056">
                <a:moveTo>
                  <a:pt x="0" y="1056"/>
                </a:moveTo>
                <a:cubicBezTo>
                  <a:pt x="84" y="1028"/>
                  <a:pt x="168" y="1000"/>
                  <a:pt x="240" y="960"/>
                </a:cubicBezTo>
                <a:cubicBezTo>
                  <a:pt x="312" y="920"/>
                  <a:pt x="384" y="856"/>
                  <a:pt x="432" y="816"/>
                </a:cubicBezTo>
                <a:cubicBezTo>
                  <a:pt x="480" y="776"/>
                  <a:pt x="488" y="768"/>
                  <a:pt x="528" y="720"/>
                </a:cubicBezTo>
                <a:cubicBezTo>
                  <a:pt x="568" y="672"/>
                  <a:pt x="640" y="584"/>
                  <a:pt x="672" y="528"/>
                </a:cubicBezTo>
                <a:cubicBezTo>
                  <a:pt x="704" y="472"/>
                  <a:pt x="704" y="456"/>
                  <a:pt x="720" y="384"/>
                </a:cubicBezTo>
                <a:cubicBezTo>
                  <a:pt x="736" y="312"/>
                  <a:pt x="776" y="160"/>
                  <a:pt x="768" y="96"/>
                </a:cubicBezTo>
                <a:cubicBezTo>
                  <a:pt x="760" y="32"/>
                  <a:pt x="688" y="16"/>
                  <a:pt x="672" y="0"/>
                </a:cubicBezTo>
              </a:path>
            </a:pathLst>
          </a:custGeom>
          <a:noFill/>
          <a:ln w="57150">
            <a:solidFill>
              <a:srgbClr val="3366FF"/>
            </a:solidFill>
            <a:prstDash val="sysDash"/>
            <a:round/>
            <a:tailEnd type="triangle" w="med" len="med"/>
          </a:ln>
        </p:spPr>
        <p:txBody>
          <a:bodyPr lIns="68580" tIns="34290" rIns="68580" bIns="34290"/>
          <a:lstStyle/>
          <a:p>
            <a:endParaRPr lang="zh-CN" altLang="en-US"/>
          </a:p>
        </p:txBody>
      </p:sp>
      <p:sp>
        <p:nvSpPr>
          <p:cNvPr id="15" name="未知"/>
          <p:cNvSpPr>
            <a:spLocks noChangeArrowheads="1"/>
          </p:cNvSpPr>
          <p:nvPr/>
        </p:nvSpPr>
        <p:spPr bwMode="auto">
          <a:xfrm>
            <a:off x="7237810" y="2161483"/>
            <a:ext cx="839390" cy="601265"/>
          </a:xfrm>
          <a:custGeom>
            <a:avLst/>
            <a:gdLst>
              <a:gd name="T0" fmla="*/ 2147483647 w 648"/>
              <a:gd name="T1" fmla="*/ 2147483647 h 528"/>
              <a:gd name="T2" fmla="*/ 2147483647 w 648"/>
              <a:gd name="T3" fmla="*/ 2147483647 h 528"/>
              <a:gd name="T4" fmla="*/ 2147483647 w 648"/>
              <a:gd name="T5" fmla="*/ 2147483647 h 528"/>
              <a:gd name="T6" fmla="*/ 2147483647 w 648"/>
              <a:gd name="T7" fmla="*/ 2147483647 h 528"/>
              <a:gd name="T8" fmla="*/ 0 w 648"/>
              <a:gd name="T9" fmla="*/ 0 h 528"/>
              <a:gd name="T10" fmla="*/ 0 60000 65536"/>
              <a:gd name="T11" fmla="*/ 0 60000 65536"/>
              <a:gd name="T12" fmla="*/ 0 60000 65536"/>
              <a:gd name="T13" fmla="*/ 0 60000 65536"/>
              <a:gd name="T14" fmla="*/ 0 60000 65536"/>
              <a:gd name="T15" fmla="*/ 0 w 648"/>
              <a:gd name="T16" fmla="*/ 0 h 528"/>
              <a:gd name="T17" fmla="*/ 648 w 648"/>
              <a:gd name="T18" fmla="*/ 528 h 528"/>
            </a:gdLst>
            <a:ahLst/>
            <a:cxnLst>
              <a:cxn ang="T10">
                <a:pos x="T0" y="T1"/>
              </a:cxn>
              <a:cxn ang="T11">
                <a:pos x="T2" y="T3"/>
              </a:cxn>
              <a:cxn ang="T12">
                <a:pos x="T4" y="T5"/>
              </a:cxn>
              <a:cxn ang="T13">
                <a:pos x="T6" y="T7"/>
              </a:cxn>
              <a:cxn ang="T14">
                <a:pos x="T8" y="T9"/>
              </a:cxn>
            </a:cxnLst>
            <a:rect l="T15" t="T16" r="T17" b="T18"/>
            <a:pathLst>
              <a:path w="648" h="528">
                <a:moveTo>
                  <a:pt x="576" y="528"/>
                </a:moveTo>
                <a:cubicBezTo>
                  <a:pt x="596" y="504"/>
                  <a:pt x="616" y="480"/>
                  <a:pt x="624" y="432"/>
                </a:cubicBezTo>
                <a:cubicBezTo>
                  <a:pt x="632" y="384"/>
                  <a:pt x="648" y="288"/>
                  <a:pt x="624" y="240"/>
                </a:cubicBezTo>
                <a:cubicBezTo>
                  <a:pt x="600" y="192"/>
                  <a:pt x="584" y="184"/>
                  <a:pt x="480" y="144"/>
                </a:cubicBezTo>
                <a:cubicBezTo>
                  <a:pt x="376" y="104"/>
                  <a:pt x="188" y="52"/>
                  <a:pt x="0" y="0"/>
                </a:cubicBezTo>
              </a:path>
            </a:pathLst>
          </a:custGeom>
          <a:noFill/>
          <a:ln w="57150">
            <a:solidFill>
              <a:srgbClr val="3366FF"/>
            </a:solidFill>
            <a:prstDash val="sysDash"/>
            <a:round/>
            <a:tailEnd type="triangle" w="med" len="med"/>
          </a:ln>
        </p:spPr>
        <p:txBody>
          <a:bodyPr lIns="68580" tIns="34290" rIns="68580" bIns="34290"/>
          <a:lstStyle/>
          <a:p>
            <a:endParaRPr lang="zh-CN" altLang="en-US"/>
          </a:p>
        </p:txBody>
      </p:sp>
      <p:grpSp>
        <p:nvGrpSpPr>
          <p:cNvPr id="16" name="组合 34"/>
          <p:cNvGrpSpPr/>
          <p:nvPr/>
        </p:nvGrpSpPr>
        <p:grpSpPr>
          <a:xfrm>
            <a:off x="1" y="501650"/>
            <a:ext cx="6003582" cy="4511740"/>
            <a:chOff x="1" y="501650"/>
            <a:chExt cx="6003582" cy="4511740"/>
          </a:xfrm>
        </p:grpSpPr>
        <p:sp>
          <p:nvSpPr>
            <p:cNvPr id="19" name="文本框 250"/>
            <p:cNvSpPr txBox="1"/>
            <p:nvPr/>
          </p:nvSpPr>
          <p:spPr>
            <a:xfrm>
              <a:off x="622301" y="4644058"/>
              <a:ext cx="5381282" cy="369332"/>
            </a:xfrm>
            <a:prstGeom prst="rect">
              <a:avLst/>
            </a:prstGeom>
            <a:noFill/>
          </p:spPr>
          <p:txBody>
            <a:bodyPr wrap="square" rtlCol="0">
              <a:spAutoFit/>
            </a:bodyPr>
            <a:lstStyle/>
            <a:p>
              <a:pPr algn="dist"/>
              <a:r>
                <a:rPr lang="en-US" altLang="zh-CN" sz="1800" b="1" dirty="0">
                  <a:solidFill>
                    <a:srgbClr val="4E1E1A"/>
                  </a:solidFill>
                  <a:latin typeface="仿宋" panose="02010609060101010101" pitchFamily="49" charset="-122"/>
                  <a:ea typeface="仿宋" panose="02010609060101010101" pitchFamily="49" charset="-122"/>
                </a:rPr>
                <a:t>1840</a:t>
              </a:r>
              <a:r>
                <a:rPr lang="zh-CN" altLang="en-US" sz="1800" b="1" dirty="0">
                  <a:solidFill>
                    <a:srgbClr val="4E1E1A"/>
                  </a:solidFill>
                  <a:latin typeface="仿宋" panose="02010609060101010101" pitchFamily="49" charset="-122"/>
                  <a:ea typeface="仿宋" panose="02010609060101010101" pitchFamily="49" charset="-122"/>
                </a:rPr>
                <a:t>年</a:t>
              </a:r>
              <a:r>
                <a:rPr lang="en-US" altLang="zh-CN" sz="1800" b="1" dirty="0">
                  <a:solidFill>
                    <a:srgbClr val="4E1E1A"/>
                  </a:solidFill>
                  <a:latin typeface="仿宋" panose="02010609060101010101" pitchFamily="49" charset="-122"/>
                  <a:ea typeface="仿宋" panose="02010609060101010101" pitchFamily="49" charset="-122"/>
                </a:rPr>
                <a:t>6</a:t>
              </a:r>
              <a:r>
                <a:rPr lang="zh-CN" altLang="en-US" sz="1800" b="1" dirty="0">
                  <a:solidFill>
                    <a:srgbClr val="4E1E1A"/>
                  </a:solidFill>
                  <a:latin typeface="仿宋" panose="02010609060101010101" pitchFamily="49" charset="-122"/>
                  <a:ea typeface="仿宋" panose="02010609060101010101" pitchFamily="49" charset="-122"/>
                </a:rPr>
                <a:t>月，英军率先进犯广州，标志鸦片战争开始</a:t>
              </a:r>
            </a:p>
          </p:txBody>
        </p:sp>
        <p:pic>
          <p:nvPicPr>
            <p:cNvPr id="7170" name="Picture 2" descr="C:\Users\Administrator\Desktop\所需图片\明清\新建文件夹\微信图片_20201015100257_副本.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6200000">
              <a:off x="715670" y="-214019"/>
              <a:ext cx="4307477" cy="5738816"/>
            </a:xfrm>
            <a:prstGeom prst="rect">
              <a:avLst/>
            </a:prstGeom>
            <a:noFill/>
          </p:spPr>
        </p:pic>
      </p:grpSp>
      <p:grpSp>
        <p:nvGrpSpPr>
          <p:cNvPr id="41" name="组合 40"/>
          <p:cNvGrpSpPr/>
          <p:nvPr/>
        </p:nvGrpSpPr>
        <p:grpSpPr>
          <a:xfrm>
            <a:off x="584200" y="1479551"/>
            <a:ext cx="4746092" cy="3562352"/>
            <a:chOff x="0" y="971551"/>
            <a:chExt cx="4746092" cy="3562352"/>
          </a:xfrm>
        </p:grpSpPr>
        <p:pic>
          <p:nvPicPr>
            <p:cNvPr id="42" name="Picture 3" descr="C:\Users\Administrator\Desktop\所需图片\明清\新建文件夹\微信图片_20201015100254_副本.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6200000">
              <a:off x="591870" y="379681"/>
              <a:ext cx="3562352" cy="4746092"/>
            </a:xfrm>
            <a:prstGeom prst="rect">
              <a:avLst/>
            </a:prstGeom>
            <a:noFill/>
          </p:spPr>
        </p:pic>
        <p:sp>
          <p:nvSpPr>
            <p:cNvPr id="43" name="文本框 1"/>
            <p:cNvSpPr txBox="1"/>
            <p:nvPr/>
          </p:nvSpPr>
          <p:spPr>
            <a:xfrm>
              <a:off x="0" y="4129096"/>
              <a:ext cx="4641908" cy="369332"/>
            </a:xfrm>
            <a:prstGeom prst="rect">
              <a:avLst/>
            </a:prstGeom>
            <a:noFill/>
          </p:spPr>
          <p:txBody>
            <a:bodyPr wrap="square" rtlCol="0">
              <a:spAutoFit/>
            </a:bodyPr>
            <a:lstStyle/>
            <a:p>
              <a:pPr algn="dist"/>
              <a:r>
                <a:rPr lang="en-US" altLang="zh-CN" sz="1800" b="1" dirty="0">
                  <a:solidFill>
                    <a:srgbClr val="4E1E1A"/>
                  </a:solidFill>
                  <a:latin typeface="仿宋" panose="02010609060101010101" pitchFamily="49" charset="-122"/>
                  <a:ea typeface="仿宋" panose="02010609060101010101" pitchFamily="49" charset="-122"/>
                </a:rPr>
                <a:t>1842</a:t>
              </a:r>
              <a:r>
                <a:rPr lang="zh-CN" altLang="en-US" sz="1800" b="1" dirty="0">
                  <a:solidFill>
                    <a:srgbClr val="4E1E1A"/>
                  </a:solidFill>
                  <a:latin typeface="仿宋" panose="02010609060101010101" pitchFamily="49" charset="-122"/>
                  <a:ea typeface="仿宋" panose="02010609060101010101" pitchFamily="49" charset="-122"/>
                </a:rPr>
                <a:t>年</a:t>
              </a:r>
              <a:r>
                <a:rPr lang="en-US" altLang="zh-CN" sz="1800" b="1" dirty="0">
                  <a:solidFill>
                    <a:srgbClr val="4E1E1A"/>
                  </a:solidFill>
                  <a:latin typeface="仿宋" panose="02010609060101010101" pitchFamily="49" charset="-122"/>
                  <a:ea typeface="仿宋" panose="02010609060101010101" pitchFamily="49" charset="-122"/>
                </a:rPr>
                <a:t>8</a:t>
              </a:r>
              <a:r>
                <a:rPr lang="zh-CN" altLang="en-US" sz="1800" b="1" dirty="0">
                  <a:solidFill>
                    <a:srgbClr val="4E1E1A"/>
                  </a:solidFill>
                  <a:latin typeface="仿宋" panose="02010609060101010101" pitchFamily="49" charset="-122"/>
                  <a:ea typeface="仿宋" panose="02010609060101010101" pitchFamily="49" charset="-122"/>
                </a:rPr>
                <a:t>月</a:t>
              </a:r>
              <a:r>
                <a:rPr lang="en-US" altLang="zh-CN" sz="1800" b="1" dirty="0">
                  <a:solidFill>
                    <a:srgbClr val="4E1E1A"/>
                  </a:solidFill>
                  <a:latin typeface="仿宋" panose="02010609060101010101" pitchFamily="49" charset="-122"/>
                  <a:ea typeface="仿宋" panose="02010609060101010101" pitchFamily="49" charset="-122"/>
                </a:rPr>
                <a:t>29</a:t>
              </a:r>
              <a:r>
                <a:rPr lang="zh-CN" altLang="en-US" sz="1800" b="1" dirty="0">
                  <a:solidFill>
                    <a:srgbClr val="4E1E1A"/>
                  </a:solidFill>
                  <a:latin typeface="仿宋" panose="02010609060101010101" pitchFamily="49" charset="-122"/>
                  <a:ea typeface="仿宋" panose="02010609060101010101" pitchFamily="49" charset="-122"/>
                </a:rPr>
                <a:t>日，中英双方签订</a:t>
              </a:r>
              <a:r>
                <a:rPr lang="en-US" altLang="zh-CN" sz="1800" b="1" dirty="0">
                  <a:solidFill>
                    <a:srgbClr val="4E1E1A"/>
                  </a:solidFill>
                  <a:latin typeface="仿宋" panose="02010609060101010101" pitchFamily="49" charset="-122"/>
                  <a:ea typeface="仿宋" panose="02010609060101010101" pitchFamily="49" charset="-122"/>
                </a:rPr>
                <a:t>《</a:t>
              </a:r>
              <a:r>
                <a:rPr lang="zh-CN" altLang="en-US" sz="1800" b="1" dirty="0">
                  <a:solidFill>
                    <a:srgbClr val="4E1E1A"/>
                  </a:solidFill>
                  <a:latin typeface="仿宋" panose="02010609060101010101" pitchFamily="49" charset="-122"/>
                  <a:ea typeface="仿宋" panose="02010609060101010101" pitchFamily="49" charset="-122"/>
                </a:rPr>
                <a:t>南京条约</a:t>
              </a:r>
              <a:r>
                <a:rPr lang="en-US" altLang="zh-CN" sz="1800" b="1" dirty="0">
                  <a:solidFill>
                    <a:srgbClr val="4E1E1A"/>
                  </a:solidFill>
                  <a:latin typeface="仿宋" panose="02010609060101010101" pitchFamily="49" charset="-122"/>
                  <a:ea typeface="仿宋" panose="02010609060101010101" pitchFamily="49" charset="-122"/>
                </a:rPr>
                <a:t>》</a:t>
              </a:r>
              <a:endParaRPr lang="zh-CN" altLang="en-US" sz="1800" b="1" dirty="0">
                <a:solidFill>
                  <a:srgbClr val="4E1E1A"/>
                </a:solidFill>
                <a:latin typeface="仿宋" panose="02010609060101010101" pitchFamily="49" charset="-122"/>
                <a:ea typeface="仿宋" panose="02010609060101010101" pitchFamily="49" charset="-122"/>
              </a:endParaRPr>
            </a:p>
          </p:txBody>
        </p:sp>
      </p:grpSp>
      <p:pic>
        <p:nvPicPr>
          <p:cNvPr id="44" name="Picture 2" descr="C:\Users\hp\Desktop\图片1_副本.png"/>
          <p:cNvPicPr>
            <a:picLocks noChangeAspect="1" noChangeArrowheads="1"/>
          </p:cNvPicPr>
          <p:nvPr/>
        </p:nvPicPr>
        <p:blipFill>
          <a:blip r:embed="rId8"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sp>
        <p:nvSpPr>
          <p:cNvPr id="45" name="文本框 2"/>
          <p:cNvSpPr txBox="1"/>
          <p:nvPr/>
        </p:nvSpPr>
        <p:spPr>
          <a:xfrm>
            <a:off x="298614" y="108860"/>
            <a:ext cx="3739989" cy="410573"/>
          </a:xfrm>
          <a:prstGeom prst="rect">
            <a:avLst/>
          </a:prstGeom>
          <a:noFill/>
        </p:spPr>
        <p:txBody>
          <a:bodyPr wrap="square" lIns="71321" tIns="35661" rIns="71321" bIns="35661" rtlCol="0">
            <a:spAutoFit/>
          </a:bodyPr>
          <a:lstStyle/>
          <a:p>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2.</a:t>
            </a:r>
            <a:r>
              <a:rPr lang="en-US" altLang="zh-CN" sz="2200" b="1" dirty="0" smtClean="0">
                <a:solidFill>
                  <a:prstClr val="black"/>
                </a:solidFill>
                <a:latin typeface="江西拙楷" panose="02010600040101010101" pitchFamily="2" charset="-122"/>
                <a:ea typeface="江西拙楷" panose="02010600040101010101" pitchFamily="2" charset="-122"/>
              </a:rPr>
              <a:t>1 </a:t>
            </a:r>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第一次鸦片战争经过</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whoosh.wav"/>
                                        </p:tgtEl>
                                      </p:cMediaNode>
                                    </p:audio>
                                  </p:sub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subTnLst>
                                    <p:audio>
                                      <p:cMediaNode>
                                        <p:cTn display="0" masterRel="sameClick">
                                          <p:stCondLst>
                                            <p:cond evt="begin" delay="0">
                                              <p:tn val="36"/>
                                            </p:cond>
                                          </p:stCondLst>
                                          <p:endCondLst>
                                            <p:cond evt="onStopAudio" delay="0">
                                              <p:tgtEl>
                                                <p:sldTgt/>
                                              </p:tgtEl>
                                            </p:cond>
                                          </p:endCondLst>
                                        </p:cTn>
                                        <p:tgtEl>
                                          <p:sndTgt r:embed="rId3" name="type.wav"/>
                                        </p:tgtEl>
                                      </p:cMediaNode>
                                    </p:audio>
                                  </p:subTnLst>
                                </p:cTn>
                              </p:par>
                            </p:childTnLst>
                          </p:cTn>
                        </p:par>
                        <p:par>
                          <p:cTn id="39" fill="hold">
                            <p:stCondLst>
                              <p:cond delay="4000"/>
                            </p:stCondLst>
                            <p:childTnLst>
                              <p:par>
                                <p:cTn id="40" presetID="22" presetClass="entr" presetSubtype="4"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3" name="type.wav"/>
                                        </p:tgtEl>
                                      </p:cMediaNode>
                                    </p:audio>
                                  </p:subTnLst>
                                </p:cTn>
                              </p:par>
                            </p:childTnLst>
                          </p:cTn>
                        </p:par>
                        <p:par>
                          <p:cTn id="43" fill="hold">
                            <p:stCondLst>
                              <p:cond delay="4500"/>
                            </p:stCondLst>
                            <p:childTnLst>
                              <p:par>
                                <p:cTn id="44" presetID="22" presetClass="entr" presetSubtype="4"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ype.wav"/>
                                        </p:tgtEl>
                                      </p:cMediaNode>
                                    </p:audio>
                                  </p:subTnLst>
                                </p:cTn>
                              </p:par>
                            </p:childTnLst>
                          </p:cTn>
                        </p:par>
                        <p:par>
                          <p:cTn id="47" fill="hold">
                            <p:stCondLst>
                              <p:cond delay="5000"/>
                            </p:stCondLst>
                            <p:childTnLst>
                              <p:par>
                                <p:cTn id="48" presetID="22" presetClass="entr" presetSubtype="4"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subTnLst>
                                    <p:audio>
                                      <p:cMediaNode>
                                        <p:cTn display="0" masterRel="sameClick">
                                          <p:stCondLst>
                                            <p:cond evt="begin" delay="0">
                                              <p:tn val="48"/>
                                            </p:cond>
                                          </p:stCondLst>
                                          <p:endCondLst>
                                            <p:cond evt="onStopAudio" delay="0">
                                              <p:tgtEl>
                                                <p:sldTgt/>
                                              </p:tgtEl>
                                            </p:cond>
                                          </p:endCondLst>
                                        </p:cTn>
                                        <p:tgtEl>
                                          <p:sndTgt r:embed="rId3" name="type.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xit" presetSubtype="16" fill="hold" nodeType="clickEffect">
                                  <p:stCondLst>
                                    <p:cond delay="0"/>
                                  </p:stCondLst>
                                  <p:childTnLst>
                                    <p:anim calcmode="lin" valueType="num">
                                      <p:cBhvr>
                                        <p:cTn id="54" dur="500"/>
                                        <p:tgtEl>
                                          <p:spTgt spid="16"/>
                                        </p:tgtEl>
                                        <p:attrNameLst>
                                          <p:attrName>ppt_w</p:attrName>
                                        </p:attrNameLst>
                                      </p:cBhvr>
                                      <p:tavLst>
                                        <p:tav tm="0">
                                          <p:val>
                                            <p:strVal val="ppt_w"/>
                                          </p:val>
                                        </p:tav>
                                        <p:tav tm="100000">
                                          <p:val>
                                            <p:fltVal val="0"/>
                                          </p:val>
                                        </p:tav>
                                      </p:tavLst>
                                    </p:anim>
                                    <p:anim calcmode="lin" valueType="num">
                                      <p:cBhvr>
                                        <p:cTn id="55" dur="500"/>
                                        <p:tgtEl>
                                          <p:spTgt spid="16"/>
                                        </p:tgtEl>
                                        <p:attrNameLst>
                                          <p:attrName>ppt_h</p:attrName>
                                        </p:attrNameLst>
                                      </p:cBhvr>
                                      <p:tavLst>
                                        <p:tav tm="0">
                                          <p:val>
                                            <p:strVal val="ppt_h"/>
                                          </p:val>
                                        </p:tav>
                                        <p:tav tm="100000">
                                          <p:val>
                                            <p:fltVal val="0"/>
                                          </p:val>
                                        </p:tav>
                                      </p:tavLst>
                                    </p:anim>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9"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dissolv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C:\Users\hp\Desktop\图片1_副本.png"/>
          <p:cNvPicPr>
            <a:picLocks noChangeAspect="1" noChangeArrowheads="1"/>
          </p:cNvPicPr>
          <p:nvPr/>
        </p:nvPicPr>
        <p:blipFill>
          <a:blip r:embed="rId2"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sp>
        <p:nvSpPr>
          <p:cNvPr id="45" name="文本框 2"/>
          <p:cNvSpPr txBox="1"/>
          <p:nvPr/>
        </p:nvSpPr>
        <p:spPr>
          <a:xfrm>
            <a:off x="298614" y="108860"/>
            <a:ext cx="3739989" cy="410573"/>
          </a:xfrm>
          <a:prstGeom prst="rect">
            <a:avLst/>
          </a:prstGeom>
          <a:noFill/>
        </p:spPr>
        <p:txBody>
          <a:bodyPr wrap="square" lIns="71321" tIns="35661" rIns="71321" bIns="35661" rtlCol="0">
            <a:spAutoFit/>
          </a:bodyPr>
          <a:lstStyle/>
          <a:p>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2.</a:t>
            </a:r>
            <a:r>
              <a:rPr lang="en-US" altLang="zh-CN" sz="2200" b="1" dirty="0" smtClean="0">
                <a:solidFill>
                  <a:prstClr val="black"/>
                </a:solidFill>
                <a:latin typeface="江西拙楷" panose="02010600040101010101" pitchFamily="2" charset="-122"/>
                <a:ea typeface="江西拙楷" panose="02010600040101010101" pitchFamily="2" charset="-122"/>
              </a:rPr>
              <a:t>2</a:t>
            </a:r>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第二次鸦片战争经过</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grpSp>
        <p:nvGrpSpPr>
          <p:cNvPr id="20" name="组合 15361"/>
          <p:cNvGrpSpPr/>
          <p:nvPr/>
        </p:nvGrpSpPr>
        <p:grpSpPr bwMode="auto">
          <a:xfrm>
            <a:off x="5547094" y="771480"/>
            <a:ext cx="3012281" cy="4032299"/>
            <a:chOff x="0" y="0"/>
            <a:chExt cx="2979" cy="4435"/>
          </a:xfrm>
        </p:grpSpPr>
        <p:pic>
          <p:nvPicPr>
            <p:cNvPr id="21" name="图片 20" descr="未标题-2"/>
            <p:cNvPicPr>
              <a:picLocks noChangeAspect="1"/>
            </p:cNvPicPr>
            <p:nvPr/>
          </p:nvPicPr>
          <p:blipFill>
            <a:blip r:embed="rId3" cstate="print"/>
            <a:srcRect r="168" b="-107"/>
            <a:stretch>
              <a:fillRect/>
            </a:stretch>
          </p:blipFill>
          <p:spPr>
            <a:xfrm>
              <a:off x="0" y="0"/>
              <a:ext cx="2979" cy="4328"/>
            </a:xfrm>
            <a:prstGeom prst="rect">
              <a:avLst/>
            </a:prstGeom>
            <a:noFill/>
            <a:ln w="31750">
              <a:solidFill>
                <a:schemeClr val="accent4"/>
              </a:solidFill>
              <a:miter/>
            </a:ln>
          </p:spPr>
        </p:pic>
        <p:sp>
          <p:nvSpPr>
            <p:cNvPr id="22" name="文本框 15363"/>
            <p:cNvSpPr txBox="1">
              <a:spLocks noChangeArrowheads="1"/>
            </p:cNvSpPr>
            <p:nvPr/>
          </p:nvSpPr>
          <p:spPr bwMode="auto">
            <a:xfrm>
              <a:off x="480" y="3456"/>
              <a:ext cx="336" cy="372"/>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广州</a:t>
              </a:r>
            </a:p>
          </p:txBody>
        </p:sp>
        <p:sp>
          <p:nvSpPr>
            <p:cNvPr id="23" name="文本框 15364"/>
            <p:cNvSpPr txBox="1">
              <a:spLocks noChangeArrowheads="1"/>
            </p:cNvSpPr>
            <p:nvPr/>
          </p:nvSpPr>
          <p:spPr bwMode="auto">
            <a:xfrm>
              <a:off x="277" y="3648"/>
              <a:ext cx="491" cy="372"/>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   澳门（萄占</a:t>
              </a:r>
              <a:r>
                <a:rPr lang="en-US" altLang="zh-CN" sz="800" dirty="0">
                  <a:solidFill>
                    <a:srgbClr val="000000"/>
                  </a:solidFill>
                </a:rPr>
                <a:t>)</a:t>
              </a:r>
            </a:p>
          </p:txBody>
        </p:sp>
        <p:sp>
          <p:nvSpPr>
            <p:cNvPr id="24" name="文本框 15365"/>
            <p:cNvSpPr txBox="1">
              <a:spLocks noChangeArrowheads="1"/>
            </p:cNvSpPr>
            <p:nvPr/>
          </p:nvSpPr>
          <p:spPr bwMode="auto">
            <a:xfrm>
              <a:off x="819" y="3580"/>
              <a:ext cx="528"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九龙司</a:t>
              </a:r>
            </a:p>
          </p:txBody>
        </p:sp>
        <p:sp>
          <p:nvSpPr>
            <p:cNvPr id="25" name="文本框 15366"/>
            <p:cNvSpPr txBox="1">
              <a:spLocks noChangeArrowheads="1"/>
            </p:cNvSpPr>
            <p:nvPr/>
          </p:nvSpPr>
          <p:spPr bwMode="auto">
            <a:xfrm>
              <a:off x="768" y="3792"/>
              <a:ext cx="432" cy="643"/>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   香港（英占）</a:t>
              </a:r>
            </a:p>
          </p:txBody>
        </p:sp>
        <p:sp>
          <p:nvSpPr>
            <p:cNvPr id="26" name="文本框 15367"/>
            <p:cNvSpPr txBox="1">
              <a:spLocks noChangeArrowheads="1"/>
            </p:cNvSpPr>
            <p:nvPr/>
          </p:nvSpPr>
          <p:spPr bwMode="auto">
            <a:xfrm>
              <a:off x="0" y="4070"/>
              <a:ext cx="528"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琼州</a:t>
              </a:r>
            </a:p>
          </p:txBody>
        </p:sp>
        <p:sp>
          <p:nvSpPr>
            <p:cNvPr id="27" name="文本框 15368"/>
            <p:cNvSpPr txBox="1">
              <a:spLocks noChangeArrowheads="1"/>
            </p:cNvSpPr>
            <p:nvPr/>
          </p:nvSpPr>
          <p:spPr bwMode="auto">
            <a:xfrm>
              <a:off x="2304" y="3062"/>
              <a:ext cx="336" cy="372"/>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淡水</a:t>
              </a:r>
            </a:p>
          </p:txBody>
        </p:sp>
        <p:sp>
          <p:nvSpPr>
            <p:cNvPr id="28" name="文本框 15369"/>
            <p:cNvSpPr txBox="1">
              <a:spLocks noChangeArrowheads="1"/>
            </p:cNvSpPr>
            <p:nvPr/>
          </p:nvSpPr>
          <p:spPr bwMode="auto">
            <a:xfrm>
              <a:off x="2112" y="3504"/>
              <a:ext cx="480"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台湾</a:t>
              </a:r>
            </a:p>
          </p:txBody>
        </p:sp>
        <p:sp>
          <p:nvSpPr>
            <p:cNvPr id="29" name="文本框 15370"/>
            <p:cNvSpPr txBox="1">
              <a:spLocks noChangeArrowheads="1"/>
            </p:cNvSpPr>
            <p:nvPr/>
          </p:nvSpPr>
          <p:spPr bwMode="auto">
            <a:xfrm>
              <a:off x="1440" y="3206"/>
              <a:ext cx="384"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厦门</a:t>
              </a:r>
            </a:p>
          </p:txBody>
        </p:sp>
        <p:sp>
          <p:nvSpPr>
            <p:cNvPr id="30" name="文本框 15371"/>
            <p:cNvSpPr txBox="1">
              <a:spLocks noChangeArrowheads="1"/>
            </p:cNvSpPr>
            <p:nvPr/>
          </p:nvSpPr>
          <p:spPr bwMode="auto">
            <a:xfrm>
              <a:off x="1680" y="2918"/>
              <a:ext cx="375" cy="372"/>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福州</a:t>
              </a:r>
            </a:p>
          </p:txBody>
        </p:sp>
        <p:sp>
          <p:nvSpPr>
            <p:cNvPr id="31" name="文本框 15372"/>
            <p:cNvSpPr txBox="1">
              <a:spLocks noChangeArrowheads="1"/>
            </p:cNvSpPr>
            <p:nvPr/>
          </p:nvSpPr>
          <p:spPr bwMode="auto">
            <a:xfrm>
              <a:off x="2305" y="2112"/>
              <a:ext cx="405"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定海</a:t>
              </a:r>
            </a:p>
          </p:txBody>
        </p:sp>
        <p:sp>
          <p:nvSpPr>
            <p:cNvPr id="32" name="文本框 15373"/>
            <p:cNvSpPr txBox="1">
              <a:spLocks noChangeArrowheads="1"/>
            </p:cNvSpPr>
            <p:nvPr/>
          </p:nvSpPr>
          <p:spPr bwMode="auto">
            <a:xfrm>
              <a:off x="2016" y="1872"/>
              <a:ext cx="432"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上海</a:t>
              </a:r>
            </a:p>
          </p:txBody>
        </p:sp>
        <p:sp>
          <p:nvSpPr>
            <p:cNvPr id="33" name="文本框 15374"/>
            <p:cNvSpPr txBox="1">
              <a:spLocks noChangeArrowheads="1"/>
            </p:cNvSpPr>
            <p:nvPr/>
          </p:nvSpPr>
          <p:spPr bwMode="auto">
            <a:xfrm>
              <a:off x="1920" y="1670"/>
              <a:ext cx="528"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镇江</a:t>
              </a:r>
            </a:p>
          </p:txBody>
        </p:sp>
        <p:sp>
          <p:nvSpPr>
            <p:cNvPr id="34" name="文本框 15375"/>
            <p:cNvSpPr txBox="1">
              <a:spLocks noChangeArrowheads="1"/>
            </p:cNvSpPr>
            <p:nvPr/>
          </p:nvSpPr>
          <p:spPr bwMode="auto">
            <a:xfrm>
              <a:off x="1584" y="1680"/>
              <a:ext cx="384"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南京</a:t>
              </a:r>
            </a:p>
          </p:txBody>
        </p:sp>
        <p:sp>
          <p:nvSpPr>
            <p:cNvPr id="35" name="文本框 15376"/>
            <p:cNvSpPr txBox="1">
              <a:spLocks noChangeArrowheads="1"/>
            </p:cNvSpPr>
            <p:nvPr/>
          </p:nvSpPr>
          <p:spPr bwMode="auto">
            <a:xfrm>
              <a:off x="1152" y="2150"/>
              <a:ext cx="432"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九江</a:t>
              </a:r>
            </a:p>
          </p:txBody>
        </p:sp>
        <p:sp>
          <p:nvSpPr>
            <p:cNvPr id="36" name="文本框 15377"/>
            <p:cNvSpPr txBox="1">
              <a:spLocks noChangeArrowheads="1"/>
            </p:cNvSpPr>
            <p:nvPr/>
          </p:nvSpPr>
          <p:spPr bwMode="auto">
            <a:xfrm>
              <a:off x="912" y="1958"/>
              <a:ext cx="384"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汉口</a:t>
              </a:r>
            </a:p>
          </p:txBody>
        </p:sp>
        <p:sp>
          <p:nvSpPr>
            <p:cNvPr id="37" name="文本框 15378"/>
            <p:cNvSpPr txBox="1">
              <a:spLocks noChangeArrowheads="1"/>
            </p:cNvSpPr>
            <p:nvPr/>
          </p:nvSpPr>
          <p:spPr bwMode="auto">
            <a:xfrm>
              <a:off x="1920" y="720"/>
              <a:ext cx="432" cy="440"/>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烟台</a:t>
              </a:r>
            </a:p>
            <a:p>
              <a:pPr>
                <a:spcBef>
                  <a:spcPct val="50000"/>
                </a:spcBef>
                <a:buFont typeface="Arial" panose="020B0604020202020204" pitchFamily="34" charset="0"/>
                <a:buNone/>
              </a:pPr>
              <a:endParaRPr lang="zh-CN" altLang="en-US" sz="800" u="sng" dirty="0">
                <a:solidFill>
                  <a:srgbClr val="000000"/>
                </a:solidFill>
              </a:endParaRPr>
            </a:p>
          </p:txBody>
        </p:sp>
        <p:sp>
          <p:nvSpPr>
            <p:cNvPr id="38" name="文本框 15379"/>
            <p:cNvSpPr txBox="1">
              <a:spLocks noChangeArrowheads="1"/>
            </p:cNvSpPr>
            <p:nvPr/>
          </p:nvSpPr>
          <p:spPr bwMode="auto">
            <a:xfrm>
              <a:off x="1152" y="67"/>
              <a:ext cx="432" cy="254"/>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900" b="1" dirty="0">
                  <a:solidFill>
                    <a:srgbClr val="000000"/>
                  </a:solidFill>
                </a:rPr>
                <a:t>北京</a:t>
              </a:r>
            </a:p>
          </p:txBody>
        </p:sp>
        <p:sp>
          <p:nvSpPr>
            <p:cNvPr id="39" name="文本框 15380"/>
            <p:cNvSpPr txBox="1">
              <a:spLocks noChangeArrowheads="1"/>
            </p:cNvSpPr>
            <p:nvPr/>
          </p:nvSpPr>
          <p:spPr bwMode="auto">
            <a:xfrm>
              <a:off x="2304" y="48"/>
              <a:ext cx="432"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u="sng" dirty="0">
                  <a:solidFill>
                    <a:srgbClr val="000000"/>
                  </a:solidFill>
                </a:rPr>
                <a:t>营口</a:t>
              </a:r>
            </a:p>
          </p:txBody>
        </p:sp>
        <p:sp>
          <p:nvSpPr>
            <p:cNvPr id="40" name="文本框 15381"/>
            <p:cNvSpPr txBox="1">
              <a:spLocks noChangeArrowheads="1"/>
            </p:cNvSpPr>
            <p:nvPr/>
          </p:nvSpPr>
          <p:spPr bwMode="auto">
            <a:xfrm>
              <a:off x="2256" y="1123"/>
              <a:ext cx="672" cy="406"/>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900" dirty="0">
                  <a:solidFill>
                    <a:srgbClr val="000000"/>
                  </a:solidFill>
                </a:rPr>
                <a:t>黄          海</a:t>
              </a:r>
            </a:p>
          </p:txBody>
        </p:sp>
        <p:sp>
          <p:nvSpPr>
            <p:cNvPr id="41" name="文本框 15382"/>
            <p:cNvSpPr txBox="1">
              <a:spLocks noChangeArrowheads="1"/>
            </p:cNvSpPr>
            <p:nvPr/>
          </p:nvSpPr>
          <p:spPr bwMode="auto">
            <a:xfrm>
              <a:off x="2592" y="2304"/>
              <a:ext cx="240" cy="254"/>
            </a:xfrm>
            <a:prstGeom prst="rect">
              <a:avLst/>
            </a:prstGeom>
            <a:solidFill>
              <a:srgbClr val="99CCFF"/>
            </a:solidFill>
            <a:ln w="9525">
              <a:noFill/>
              <a:miter lim="800000"/>
            </a:ln>
          </p:spPr>
          <p:txBody>
            <a:bodyPr>
              <a:spAutoFit/>
            </a:bodyPr>
            <a:lstStyle/>
            <a:p>
              <a:pPr>
                <a:spcBef>
                  <a:spcPct val="50000"/>
                </a:spcBef>
                <a:buFont typeface="Arial" panose="020B0604020202020204" pitchFamily="34" charset="0"/>
                <a:buNone/>
              </a:pPr>
              <a:r>
                <a:rPr lang="zh-CN" altLang="en-US" sz="900" dirty="0">
                  <a:solidFill>
                    <a:srgbClr val="000000"/>
                  </a:solidFill>
                </a:rPr>
                <a:t>东</a:t>
              </a:r>
            </a:p>
          </p:txBody>
        </p:sp>
        <p:sp>
          <p:nvSpPr>
            <p:cNvPr id="46" name="文本框 15383"/>
            <p:cNvSpPr txBox="1">
              <a:spLocks noChangeArrowheads="1"/>
            </p:cNvSpPr>
            <p:nvPr/>
          </p:nvSpPr>
          <p:spPr bwMode="auto">
            <a:xfrm>
              <a:off x="2592" y="2755"/>
              <a:ext cx="240" cy="254"/>
            </a:xfrm>
            <a:prstGeom prst="rect">
              <a:avLst/>
            </a:prstGeom>
            <a:solidFill>
              <a:srgbClr val="99CCFF"/>
            </a:solidFill>
            <a:ln w="9525">
              <a:noFill/>
              <a:miter lim="800000"/>
            </a:ln>
          </p:spPr>
          <p:txBody>
            <a:bodyPr>
              <a:spAutoFit/>
            </a:bodyPr>
            <a:lstStyle/>
            <a:p>
              <a:pPr>
                <a:spcBef>
                  <a:spcPct val="50000"/>
                </a:spcBef>
                <a:buFont typeface="Arial" panose="020B0604020202020204" pitchFamily="34" charset="0"/>
                <a:buNone/>
              </a:pPr>
              <a:r>
                <a:rPr lang="zh-CN" altLang="en-US" sz="900" dirty="0">
                  <a:solidFill>
                    <a:srgbClr val="000000"/>
                  </a:solidFill>
                </a:rPr>
                <a:t>海</a:t>
              </a:r>
            </a:p>
          </p:txBody>
        </p:sp>
        <p:sp>
          <p:nvSpPr>
            <p:cNvPr id="47" name="文本框 15384"/>
            <p:cNvSpPr txBox="1">
              <a:spLocks noChangeArrowheads="1"/>
            </p:cNvSpPr>
            <p:nvPr/>
          </p:nvSpPr>
          <p:spPr bwMode="auto">
            <a:xfrm>
              <a:off x="480" y="336"/>
              <a:ext cx="288"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黄</a:t>
              </a:r>
            </a:p>
          </p:txBody>
        </p:sp>
        <p:sp>
          <p:nvSpPr>
            <p:cNvPr id="48" name="文本框 15385"/>
            <p:cNvSpPr txBox="1">
              <a:spLocks noChangeArrowheads="1"/>
            </p:cNvSpPr>
            <p:nvPr/>
          </p:nvSpPr>
          <p:spPr bwMode="auto">
            <a:xfrm>
              <a:off x="336" y="998"/>
              <a:ext cx="192"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河</a:t>
              </a:r>
            </a:p>
          </p:txBody>
        </p:sp>
        <p:sp>
          <p:nvSpPr>
            <p:cNvPr id="49" name="文本框 15386"/>
            <p:cNvSpPr txBox="1">
              <a:spLocks noChangeArrowheads="1"/>
            </p:cNvSpPr>
            <p:nvPr/>
          </p:nvSpPr>
          <p:spPr bwMode="auto">
            <a:xfrm>
              <a:off x="1296" y="960"/>
              <a:ext cx="240"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运</a:t>
              </a:r>
            </a:p>
          </p:txBody>
        </p:sp>
        <p:sp>
          <p:nvSpPr>
            <p:cNvPr id="50" name="文本框 15387"/>
            <p:cNvSpPr txBox="1">
              <a:spLocks noChangeArrowheads="1"/>
            </p:cNvSpPr>
            <p:nvPr/>
          </p:nvSpPr>
          <p:spPr bwMode="auto">
            <a:xfrm>
              <a:off x="1708" y="1382"/>
              <a:ext cx="212"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河</a:t>
              </a:r>
            </a:p>
          </p:txBody>
        </p:sp>
        <p:sp>
          <p:nvSpPr>
            <p:cNvPr id="51" name="文本框 15388"/>
            <p:cNvSpPr txBox="1">
              <a:spLocks noChangeArrowheads="1"/>
            </p:cNvSpPr>
            <p:nvPr/>
          </p:nvSpPr>
          <p:spPr bwMode="auto">
            <a:xfrm>
              <a:off x="1536" y="1872"/>
              <a:ext cx="192"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长</a:t>
              </a:r>
            </a:p>
          </p:txBody>
        </p:sp>
        <p:sp>
          <p:nvSpPr>
            <p:cNvPr id="52" name="文本框 15389"/>
            <p:cNvSpPr txBox="1">
              <a:spLocks noChangeArrowheads="1"/>
            </p:cNvSpPr>
            <p:nvPr/>
          </p:nvSpPr>
          <p:spPr bwMode="auto">
            <a:xfrm>
              <a:off x="1440" y="1968"/>
              <a:ext cx="288" cy="237"/>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800" dirty="0">
                  <a:solidFill>
                    <a:srgbClr val="000000"/>
                  </a:solidFill>
                </a:rPr>
                <a:t>江</a:t>
              </a:r>
            </a:p>
          </p:txBody>
        </p:sp>
        <p:sp>
          <p:nvSpPr>
            <p:cNvPr id="53" name="文本框 15390"/>
            <p:cNvSpPr txBox="1">
              <a:spLocks noChangeArrowheads="1"/>
            </p:cNvSpPr>
            <p:nvPr/>
          </p:nvSpPr>
          <p:spPr bwMode="auto">
            <a:xfrm>
              <a:off x="1152" y="3427"/>
              <a:ext cx="336" cy="406"/>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900" u="sng" dirty="0">
                  <a:solidFill>
                    <a:srgbClr val="000000"/>
                  </a:solidFill>
                </a:rPr>
                <a:t>汕头</a:t>
              </a:r>
            </a:p>
          </p:txBody>
        </p:sp>
        <p:sp>
          <p:nvSpPr>
            <p:cNvPr id="54" name="文本框 15391"/>
            <p:cNvSpPr txBox="1">
              <a:spLocks noChangeArrowheads="1"/>
            </p:cNvSpPr>
            <p:nvPr/>
          </p:nvSpPr>
          <p:spPr bwMode="auto">
            <a:xfrm>
              <a:off x="1152" y="336"/>
              <a:ext cx="472" cy="254"/>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900" u="sng" dirty="0">
                  <a:solidFill>
                    <a:srgbClr val="000000"/>
                  </a:solidFill>
                </a:rPr>
                <a:t>天津</a:t>
              </a:r>
            </a:p>
          </p:txBody>
        </p:sp>
        <p:sp>
          <p:nvSpPr>
            <p:cNvPr id="55" name="文本框 15392"/>
            <p:cNvSpPr txBox="1">
              <a:spLocks noChangeArrowheads="1"/>
            </p:cNvSpPr>
            <p:nvPr/>
          </p:nvSpPr>
          <p:spPr bwMode="auto">
            <a:xfrm>
              <a:off x="1920" y="2064"/>
              <a:ext cx="432" cy="254"/>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900" u="sng" dirty="0">
                  <a:solidFill>
                    <a:srgbClr val="000000"/>
                  </a:solidFill>
                </a:rPr>
                <a:t>宁波</a:t>
              </a:r>
            </a:p>
          </p:txBody>
        </p:sp>
      </p:grpSp>
      <p:sp>
        <p:nvSpPr>
          <p:cNvPr id="56" name="文本框 12296"/>
          <p:cNvSpPr txBox="1"/>
          <p:nvPr/>
        </p:nvSpPr>
        <p:spPr>
          <a:xfrm>
            <a:off x="8585511" y="945312"/>
            <a:ext cx="400110" cy="3240881"/>
          </a:xfrm>
          <a:prstGeom prst="rect">
            <a:avLst/>
          </a:prstGeom>
          <a:noFill/>
          <a:ln w="9525" cap="flat" cmpd="sng">
            <a:noFill/>
            <a:prstDash val="solid"/>
            <a:miter/>
            <a:headEnd type="none" w="med" len="med"/>
            <a:tailEnd type="none" w="med" len="med"/>
          </a:ln>
        </p:spPr>
        <p:txBody>
          <a:bodyPr vert="eaVert" lIns="68580" tIns="34290" rIns="68580" bIns="34290">
            <a:spAutoFit/>
          </a:bodyPr>
          <a:lstStyle/>
          <a:p>
            <a:pPr algn="ctr">
              <a:spcBef>
                <a:spcPct val="50000"/>
              </a:spcBef>
              <a:buFont typeface="Arial" panose="020B0604020202020204" pitchFamily="34" charset="0"/>
              <a:buNone/>
              <a:defRPr/>
            </a:pPr>
            <a:r>
              <a:rPr lang="zh-CN" altLang="en-US" sz="1700" noProof="1">
                <a:solidFill>
                  <a:srgbClr val="000000"/>
                </a:solidFill>
                <a:effectLst>
                  <a:outerShdw blurRad="38100" dist="38100" dir="2700000" algn="tl">
                    <a:srgbClr val="C0C0C0"/>
                  </a:outerShdw>
                </a:effectLst>
                <a:ea typeface="隶书" panose="02010509060101010101" pitchFamily="49" charset="-122"/>
                <a:cs typeface="隶书" panose="02010509060101010101" pitchFamily="49" charset="-122"/>
              </a:rPr>
              <a:t>第二次鸦片战争形势图</a:t>
            </a:r>
          </a:p>
        </p:txBody>
      </p:sp>
      <p:sp>
        <p:nvSpPr>
          <p:cNvPr id="57" name="未知"/>
          <p:cNvSpPr>
            <a:spLocks noChangeArrowheads="1"/>
          </p:cNvSpPr>
          <p:nvPr/>
        </p:nvSpPr>
        <p:spPr bwMode="auto">
          <a:xfrm>
            <a:off x="5879984" y="4106420"/>
            <a:ext cx="172640" cy="285750"/>
          </a:xfrm>
          <a:custGeom>
            <a:avLst/>
            <a:gdLst>
              <a:gd name="T0" fmla="*/ 2147483647 w 144"/>
              <a:gd name="T1" fmla="*/ 2147483647 h 240"/>
              <a:gd name="T2" fmla="*/ 2147483647 w 144"/>
              <a:gd name="T3" fmla="*/ 2147483647 h 240"/>
              <a:gd name="T4" fmla="*/ 0 w 144"/>
              <a:gd name="T5" fmla="*/ 0 h 240"/>
              <a:gd name="T6" fmla="*/ 0 60000 65536"/>
              <a:gd name="T7" fmla="*/ 0 60000 65536"/>
              <a:gd name="T8" fmla="*/ 0 60000 65536"/>
              <a:gd name="T9" fmla="*/ 0 w 144"/>
              <a:gd name="T10" fmla="*/ 0 h 240"/>
              <a:gd name="T11" fmla="*/ 144 w 144"/>
              <a:gd name="T12" fmla="*/ 240 h 240"/>
            </a:gdLst>
            <a:ahLst/>
            <a:cxnLst>
              <a:cxn ang="T6">
                <a:pos x="T0" y="T1"/>
              </a:cxn>
              <a:cxn ang="T7">
                <a:pos x="T2" y="T3"/>
              </a:cxn>
              <a:cxn ang="T8">
                <a:pos x="T4" y="T5"/>
              </a:cxn>
            </a:cxnLst>
            <a:rect l="T9" t="T10" r="T11" b="T12"/>
            <a:pathLst>
              <a:path w="144" h="240">
                <a:moveTo>
                  <a:pt x="96" y="240"/>
                </a:moveTo>
                <a:lnTo>
                  <a:pt x="144" y="103"/>
                </a:lnTo>
                <a:lnTo>
                  <a:pt x="0" y="0"/>
                </a:lnTo>
              </a:path>
            </a:pathLst>
          </a:custGeom>
          <a:noFill/>
          <a:ln w="38100">
            <a:solidFill>
              <a:srgbClr val="006600"/>
            </a:solidFill>
            <a:round/>
            <a:tailEnd type="triangle" w="sm" len="lg"/>
          </a:ln>
        </p:spPr>
        <p:txBody>
          <a:bodyPr lIns="68580" tIns="34290" rIns="68580" bIns="34290"/>
          <a:lstStyle/>
          <a:p>
            <a:endParaRPr lang="zh-CN" altLang="en-US"/>
          </a:p>
        </p:txBody>
      </p:sp>
      <p:sp>
        <p:nvSpPr>
          <p:cNvPr id="58" name="直接连接符 15393"/>
          <p:cNvSpPr>
            <a:spLocks noChangeShapeType="1"/>
          </p:cNvSpPr>
          <p:nvPr/>
        </p:nvSpPr>
        <p:spPr bwMode="auto">
          <a:xfrm flipV="1">
            <a:off x="5917379" y="4382645"/>
            <a:ext cx="465534" cy="338138"/>
          </a:xfrm>
          <a:prstGeom prst="line">
            <a:avLst/>
          </a:prstGeom>
          <a:noFill/>
          <a:ln w="38100">
            <a:solidFill>
              <a:srgbClr val="006600"/>
            </a:solidFill>
            <a:round/>
            <a:tailEnd type="triangle" w="sm" len="lg"/>
          </a:ln>
        </p:spPr>
        <p:txBody>
          <a:bodyPr lIns="68580" tIns="34290" rIns="68580" bIns="34290"/>
          <a:lstStyle/>
          <a:p>
            <a:endParaRPr lang="zh-CN" altLang="en-US"/>
          </a:p>
        </p:txBody>
      </p:sp>
      <p:sp>
        <p:nvSpPr>
          <p:cNvPr id="59" name="未知"/>
          <p:cNvSpPr>
            <a:spLocks noChangeArrowheads="1"/>
          </p:cNvSpPr>
          <p:nvPr/>
        </p:nvSpPr>
        <p:spPr bwMode="auto">
          <a:xfrm>
            <a:off x="6081199" y="2868170"/>
            <a:ext cx="1784747" cy="1366838"/>
          </a:xfrm>
          <a:custGeom>
            <a:avLst/>
            <a:gdLst>
              <a:gd name="T0" fmla="*/ 0 w 1628"/>
              <a:gd name="T1" fmla="*/ 2147483647 h 1562"/>
              <a:gd name="T2" fmla="*/ 2147483647 w 1628"/>
              <a:gd name="T3" fmla="*/ 2147483647 h 1562"/>
              <a:gd name="T4" fmla="*/ 2147483647 w 1628"/>
              <a:gd name="T5" fmla="*/ 2147483647 h 1562"/>
              <a:gd name="T6" fmla="*/ 2147483647 w 1628"/>
              <a:gd name="T7" fmla="*/ 2147483647 h 1562"/>
              <a:gd name="T8" fmla="*/ 2147483647 w 1628"/>
              <a:gd name="T9" fmla="*/ 2147483647 h 1562"/>
              <a:gd name="T10" fmla="*/ 2147483647 w 1628"/>
              <a:gd name="T11" fmla="*/ 2147483647 h 1562"/>
              <a:gd name="T12" fmla="*/ 2147483647 w 1628"/>
              <a:gd name="T13" fmla="*/ 0 h 1562"/>
              <a:gd name="T14" fmla="*/ 0 60000 65536"/>
              <a:gd name="T15" fmla="*/ 0 60000 65536"/>
              <a:gd name="T16" fmla="*/ 0 60000 65536"/>
              <a:gd name="T17" fmla="*/ 0 60000 65536"/>
              <a:gd name="T18" fmla="*/ 0 60000 65536"/>
              <a:gd name="T19" fmla="*/ 0 60000 65536"/>
              <a:gd name="T20" fmla="*/ 0 60000 65536"/>
              <a:gd name="T21" fmla="*/ 0 w 1628"/>
              <a:gd name="T22" fmla="*/ 0 h 1562"/>
              <a:gd name="T23" fmla="*/ 1628 w 1628"/>
              <a:gd name="T24" fmla="*/ 1562 h 15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8" h="1562">
                <a:moveTo>
                  <a:pt x="0" y="1562"/>
                </a:moveTo>
                <a:lnTo>
                  <a:pt x="332" y="1518"/>
                </a:lnTo>
                <a:lnTo>
                  <a:pt x="698" y="1407"/>
                </a:lnTo>
                <a:cubicBezTo>
                  <a:pt x="850" y="1307"/>
                  <a:pt x="1108" y="1068"/>
                  <a:pt x="1241" y="920"/>
                </a:cubicBezTo>
                <a:lnTo>
                  <a:pt x="1495" y="521"/>
                </a:lnTo>
                <a:lnTo>
                  <a:pt x="1606" y="277"/>
                </a:lnTo>
                <a:lnTo>
                  <a:pt x="1628" y="0"/>
                </a:lnTo>
              </a:path>
            </a:pathLst>
          </a:custGeom>
          <a:noFill/>
          <a:ln w="38100">
            <a:solidFill>
              <a:srgbClr val="006600"/>
            </a:solidFill>
            <a:round/>
            <a:tailEnd type="triangle" w="sm" len="lg"/>
          </a:ln>
        </p:spPr>
        <p:txBody>
          <a:bodyPr lIns="68580" tIns="34290" rIns="68580" bIns="34290"/>
          <a:lstStyle/>
          <a:p>
            <a:endParaRPr lang="zh-CN" altLang="en-US"/>
          </a:p>
        </p:txBody>
      </p:sp>
      <p:sp>
        <p:nvSpPr>
          <p:cNvPr id="60" name="未知"/>
          <p:cNvSpPr>
            <a:spLocks noChangeArrowheads="1"/>
          </p:cNvSpPr>
          <p:nvPr/>
        </p:nvSpPr>
        <p:spPr bwMode="auto">
          <a:xfrm>
            <a:off x="6950355" y="1190580"/>
            <a:ext cx="1113235" cy="1687115"/>
          </a:xfrm>
          <a:custGeom>
            <a:avLst/>
            <a:gdLst>
              <a:gd name="T0" fmla="*/ 2147483647 w 1087"/>
              <a:gd name="T1" fmla="*/ 2147483647 h 1817"/>
              <a:gd name="T2" fmla="*/ 2147483647 w 1087"/>
              <a:gd name="T3" fmla="*/ 2147483647 h 1817"/>
              <a:gd name="T4" fmla="*/ 2147483647 w 1087"/>
              <a:gd name="T5" fmla="*/ 2147483647 h 1817"/>
              <a:gd name="T6" fmla="*/ 2147483647 w 1087"/>
              <a:gd name="T7" fmla="*/ 2147483647 h 1817"/>
              <a:gd name="T8" fmla="*/ 2147483647 w 1087"/>
              <a:gd name="T9" fmla="*/ 2147483647 h 1817"/>
              <a:gd name="T10" fmla="*/ 2147483647 w 1087"/>
              <a:gd name="T11" fmla="*/ 2147483647 h 1817"/>
              <a:gd name="T12" fmla="*/ 2147483647 w 1087"/>
              <a:gd name="T13" fmla="*/ 2147483647 h 1817"/>
              <a:gd name="T14" fmla="*/ 2147483647 w 1087"/>
              <a:gd name="T15" fmla="*/ 2147483647 h 1817"/>
              <a:gd name="T16" fmla="*/ 0 w 1087"/>
              <a:gd name="T17" fmla="*/ 0 h 18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7"/>
              <a:gd name="T28" fmla="*/ 0 h 1817"/>
              <a:gd name="T29" fmla="*/ 1087 w 1087"/>
              <a:gd name="T30" fmla="*/ 1817 h 18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7" h="1817">
                <a:moveTo>
                  <a:pt x="923" y="1817"/>
                </a:moveTo>
                <a:lnTo>
                  <a:pt x="986" y="1396"/>
                </a:lnTo>
                <a:lnTo>
                  <a:pt x="975" y="1019"/>
                </a:lnTo>
                <a:lnTo>
                  <a:pt x="997" y="687"/>
                </a:lnTo>
                <a:cubicBezTo>
                  <a:pt x="1012" y="543"/>
                  <a:pt x="1087" y="253"/>
                  <a:pt x="1063" y="155"/>
                </a:cubicBezTo>
                <a:lnTo>
                  <a:pt x="853" y="100"/>
                </a:lnTo>
                <a:lnTo>
                  <a:pt x="543" y="100"/>
                </a:lnTo>
                <a:lnTo>
                  <a:pt x="332" y="111"/>
                </a:lnTo>
                <a:lnTo>
                  <a:pt x="0" y="0"/>
                </a:lnTo>
              </a:path>
            </a:pathLst>
          </a:custGeom>
          <a:noFill/>
          <a:ln w="38100">
            <a:solidFill>
              <a:srgbClr val="006600"/>
            </a:solidFill>
            <a:round/>
            <a:tailEnd type="triangle" w="sm" len="lg"/>
          </a:ln>
        </p:spPr>
        <p:txBody>
          <a:bodyPr lIns="68580" tIns="34290" rIns="68580" bIns="34290"/>
          <a:lstStyle/>
          <a:p>
            <a:endParaRPr lang="zh-CN" altLang="en-US"/>
          </a:p>
        </p:txBody>
      </p:sp>
      <p:sp>
        <p:nvSpPr>
          <p:cNvPr id="61" name="未知"/>
          <p:cNvSpPr>
            <a:spLocks noChangeArrowheads="1"/>
          </p:cNvSpPr>
          <p:nvPr/>
        </p:nvSpPr>
        <p:spPr bwMode="auto">
          <a:xfrm>
            <a:off x="6963452" y="1159624"/>
            <a:ext cx="989409" cy="1639490"/>
          </a:xfrm>
          <a:custGeom>
            <a:avLst/>
            <a:gdLst>
              <a:gd name="T0" fmla="*/ 2147483647 w 931"/>
              <a:gd name="T1" fmla="*/ 2147483647 h 1750"/>
              <a:gd name="T2" fmla="*/ 2147483647 w 931"/>
              <a:gd name="T3" fmla="*/ 2147483647 h 1750"/>
              <a:gd name="T4" fmla="*/ 2147483647 w 931"/>
              <a:gd name="T5" fmla="*/ 2147483647 h 1750"/>
              <a:gd name="T6" fmla="*/ 2147483647 w 931"/>
              <a:gd name="T7" fmla="*/ 2147483647 h 1750"/>
              <a:gd name="T8" fmla="*/ 2147483647 w 931"/>
              <a:gd name="T9" fmla="*/ 2147483647 h 1750"/>
              <a:gd name="T10" fmla="*/ 2147483647 w 931"/>
              <a:gd name="T11" fmla="*/ 2147483647 h 1750"/>
              <a:gd name="T12" fmla="*/ 0 w 931"/>
              <a:gd name="T13" fmla="*/ 0 h 1750"/>
              <a:gd name="T14" fmla="*/ 0 60000 65536"/>
              <a:gd name="T15" fmla="*/ 0 60000 65536"/>
              <a:gd name="T16" fmla="*/ 0 60000 65536"/>
              <a:gd name="T17" fmla="*/ 0 60000 65536"/>
              <a:gd name="T18" fmla="*/ 0 60000 65536"/>
              <a:gd name="T19" fmla="*/ 0 60000 65536"/>
              <a:gd name="T20" fmla="*/ 0 60000 65536"/>
              <a:gd name="T21" fmla="*/ 0 w 931"/>
              <a:gd name="T22" fmla="*/ 0 h 1750"/>
              <a:gd name="T23" fmla="*/ 931 w 931"/>
              <a:gd name="T24" fmla="*/ 1750 h 17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1" h="1750">
                <a:moveTo>
                  <a:pt x="842" y="1750"/>
                </a:moveTo>
                <a:lnTo>
                  <a:pt x="886" y="742"/>
                </a:lnTo>
                <a:lnTo>
                  <a:pt x="931" y="177"/>
                </a:lnTo>
                <a:lnTo>
                  <a:pt x="643" y="133"/>
                </a:lnTo>
                <a:lnTo>
                  <a:pt x="355" y="100"/>
                </a:lnTo>
                <a:lnTo>
                  <a:pt x="344" y="77"/>
                </a:lnTo>
                <a:lnTo>
                  <a:pt x="0" y="0"/>
                </a:lnTo>
              </a:path>
            </a:pathLst>
          </a:custGeom>
          <a:noFill/>
          <a:ln w="38100">
            <a:solidFill>
              <a:srgbClr val="333399"/>
            </a:solidFill>
            <a:prstDash val="dash"/>
            <a:round/>
            <a:tailEnd type="triangle" w="sm" len="lg"/>
          </a:ln>
        </p:spPr>
        <p:txBody>
          <a:bodyPr lIns="68580" tIns="34290" rIns="68580" bIns="34290"/>
          <a:lstStyle/>
          <a:p>
            <a:endParaRPr lang="zh-CN" altLang="en-US"/>
          </a:p>
        </p:txBody>
      </p:sp>
      <p:sp>
        <p:nvSpPr>
          <p:cNvPr id="62" name="直接连接符 15400"/>
          <p:cNvSpPr>
            <a:spLocks noChangeShapeType="1"/>
          </p:cNvSpPr>
          <p:nvPr/>
        </p:nvSpPr>
        <p:spPr bwMode="auto">
          <a:xfrm flipH="1" flipV="1">
            <a:off x="6943698" y="1008414"/>
            <a:ext cx="354806" cy="161925"/>
          </a:xfrm>
          <a:prstGeom prst="line">
            <a:avLst/>
          </a:prstGeom>
          <a:noFill/>
          <a:ln w="38100">
            <a:solidFill>
              <a:srgbClr val="0000FF"/>
            </a:solidFill>
            <a:prstDash val="lgDash"/>
            <a:round/>
            <a:tailEnd type="triangle" w="med" len="med"/>
          </a:ln>
        </p:spPr>
        <p:txBody>
          <a:bodyPr lIns="68580" tIns="34290" rIns="68580" bIns="34290"/>
          <a:lstStyle/>
          <a:p>
            <a:endParaRPr lang="zh-CN" altLang="en-US"/>
          </a:p>
        </p:txBody>
      </p:sp>
      <p:sp>
        <p:nvSpPr>
          <p:cNvPr id="63" name="文本框 15401"/>
          <p:cNvSpPr txBox="1">
            <a:spLocks noChangeArrowheads="1"/>
          </p:cNvSpPr>
          <p:nvPr/>
        </p:nvSpPr>
        <p:spPr bwMode="auto">
          <a:xfrm rot="19492807">
            <a:off x="6876537" y="3943305"/>
            <a:ext cx="507206" cy="239315"/>
          </a:xfrm>
          <a:prstGeom prst="rect">
            <a:avLst/>
          </a:prstGeom>
          <a:noFill/>
          <a:ln w="9525">
            <a:noFill/>
            <a:miter lim="800000"/>
          </a:ln>
        </p:spPr>
        <p:txBody>
          <a:bodyPr lIns="68580" tIns="34290" rIns="68580" bIns="34290">
            <a:spAutoFit/>
          </a:bodyPr>
          <a:lstStyle/>
          <a:p>
            <a:pPr eaLnBrk="0" hangingPunct="0">
              <a:spcBef>
                <a:spcPct val="50000"/>
              </a:spcBef>
              <a:buFont typeface="Arial" panose="020B0604020202020204" pitchFamily="34" charset="0"/>
              <a:buNone/>
            </a:pPr>
            <a:r>
              <a:rPr lang="en-US" altLang="zh-CN" sz="1100" b="1" dirty="0">
                <a:solidFill>
                  <a:srgbClr val="000000"/>
                </a:solidFill>
              </a:rPr>
              <a:t>1858</a:t>
            </a:r>
          </a:p>
        </p:txBody>
      </p:sp>
      <p:sp>
        <p:nvSpPr>
          <p:cNvPr id="64" name="文本框 15402"/>
          <p:cNvSpPr txBox="1">
            <a:spLocks noChangeArrowheads="1"/>
          </p:cNvSpPr>
          <p:nvPr/>
        </p:nvSpPr>
        <p:spPr bwMode="auto">
          <a:xfrm rot="16329993">
            <a:off x="7770101" y="1922219"/>
            <a:ext cx="565547" cy="240506"/>
          </a:xfrm>
          <a:prstGeom prst="rect">
            <a:avLst/>
          </a:prstGeom>
          <a:noFill/>
          <a:ln w="9525">
            <a:noFill/>
            <a:miter lim="800000"/>
          </a:ln>
        </p:spPr>
        <p:txBody>
          <a:bodyPr lIns="68580" tIns="34290" rIns="68580" bIns="34290">
            <a:spAutoFit/>
          </a:bodyPr>
          <a:lstStyle/>
          <a:p>
            <a:pPr eaLnBrk="0" hangingPunct="0">
              <a:spcBef>
                <a:spcPct val="50000"/>
              </a:spcBef>
              <a:buFont typeface="Arial" panose="020B0604020202020204" pitchFamily="34" charset="0"/>
              <a:buNone/>
            </a:pPr>
            <a:r>
              <a:rPr lang="en-US" altLang="zh-CN" sz="1100" b="1" dirty="0">
                <a:solidFill>
                  <a:srgbClr val="000000"/>
                </a:solidFill>
              </a:rPr>
              <a:t>1858</a:t>
            </a:r>
          </a:p>
        </p:txBody>
      </p:sp>
      <p:sp>
        <p:nvSpPr>
          <p:cNvPr id="65" name="文本框 15403"/>
          <p:cNvSpPr txBox="1">
            <a:spLocks noChangeArrowheads="1"/>
          </p:cNvSpPr>
          <p:nvPr/>
        </p:nvSpPr>
        <p:spPr bwMode="auto">
          <a:xfrm rot="16683510">
            <a:off x="7520070" y="1663854"/>
            <a:ext cx="486965" cy="240506"/>
          </a:xfrm>
          <a:prstGeom prst="rect">
            <a:avLst/>
          </a:prstGeom>
          <a:noFill/>
          <a:ln w="9525">
            <a:noFill/>
            <a:miter lim="800000"/>
          </a:ln>
        </p:spPr>
        <p:txBody>
          <a:bodyPr lIns="68580" tIns="34290" rIns="68580" bIns="34290">
            <a:spAutoFit/>
          </a:bodyPr>
          <a:lstStyle/>
          <a:p>
            <a:pPr eaLnBrk="0" hangingPunct="0">
              <a:spcBef>
                <a:spcPct val="50000"/>
              </a:spcBef>
              <a:buFont typeface="Arial" panose="020B0604020202020204" pitchFamily="34" charset="0"/>
              <a:buNone/>
            </a:pPr>
            <a:r>
              <a:rPr lang="en-US" altLang="zh-CN" sz="1100" b="1" dirty="0">
                <a:solidFill>
                  <a:srgbClr val="000000"/>
                </a:solidFill>
              </a:rPr>
              <a:t>1859</a:t>
            </a:r>
          </a:p>
        </p:txBody>
      </p:sp>
      <p:sp>
        <p:nvSpPr>
          <p:cNvPr id="66" name="文本框 15404"/>
          <p:cNvSpPr txBox="1">
            <a:spLocks noChangeArrowheads="1"/>
          </p:cNvSpPr>
          <p:nvPr/>
        </p:nvSpPr>
        <p:spPr bwMode="auto">
          <a:xfrm>
            <a:off x="7322317" y="951264"/>
            <a:ext cx="516731" cy="239316"/>
          </a:xfrm>
          <a:prstGeom prst="rect">
            <a:avLst/>
          </a:prstGeom>
          <a:noFill/>
          <a:ln w="9525">
            <a:noFill/>
            <a:miter lim="800000"/>
          </a:ln>
        </p:spPr>
        <p:txBody>
          <a:bodyPr lIns="68580" tIns="34290" rIns="68580" bIns="34290">
            <a:spAutoFit/>
          </a:bodyPr>
          <a:lstStyle/>
          <a:p>
            <a:pPr eaLnBrk="0" hangingPunct="0">
              <a:spcBef>
                <a:spcPct val="50000"/>
              </a:spcBef>
              <a:buFont typeface="Arial" panose="020B0604020202020204" pitchFamily="34" charset="0"/>
              <a:buNone/>
            </a:pPr>
            <a:r>
              <a:rPr lang="en-US" altLang="zh-CN" sz="1100" b="1" dirty="0">
                <a:solidFill>
                  <a:srgbClr val="000000"/>
                </a:solidFill>
              </a:rPr>
              <a:t>1860</a:t>
            </a:r>
          </a:p>
        </p:txBody>
      </p:sp>
      <p:sp>
        <p:nvSpPr>
          <p:cNvPr id="67" name="文本框 15405"/>
          <p:cNvSpPr txBox="1"/>
          <p:nvPr/>
        </p:nvSpPr>
        <p:spPr>
          <a:xfrm>
            <a:off x="5976910" y="3682558"/>
            <a:ext cx="525065" cy="284693"/>
          </a:xfrm>
          <a:prstGeom prst="rect">
            <a:avLst/>
          </a:prstGeom>
          <a:noFill/>
          <a:ln w="9525">
            <a:noFill/>
            <a:miter/>
          </a:ln>
        </p:spPr>
        <p:txBody>
          <a:bodyPr lIns="68580" tIns="34290" rIns="68580" bIns="34290">
            <a:spAutoFit/>
          </a:bodyPr>
          <a:lstStyle/>
          <a:p>
            <a:pPr eaLnBrk="0" hangingPunct="0">
              <a:spcBef>
                <a:spcPct val="50000"/>
              </a:spcBef>
              <a:buFont typeface="Arial" panose="020B0604020202020204" pitchFamily="34" charset="0"/>
              <a:buNone/>
              <a:defRPr/>
            </a:pPr>
            <a:r>
              <a:rPr lang="zh-CN" altLang="en-US" b="1" u="sng" noProof="1">
                <a:solidFill>
                  <a:srgbClr val="333399"/>
                </a:solidFill>
                <a:effectLst>
                  <a:outerShdw blurRad="38100" dist="38100" dir="2700000" algn="tl">
                    <a:srgbClr val="C0C0C0"/>
                  </a:outerShdw>
                </a:effectLst>
                <a:ea typeface="黑体" panose="02010609060101010101" pitchFamily="49" charset="-122"/>
                <a:cs typeface="黑体" panose="02010609060101010101" pitchFamily="49" charset="-122"/>
              </a:rPr>
              <a:t>广州</a:t>
            </a:r>
          </a:p>
        </p:txBody>
      </p:sp>
      <p:sp>
        <p:nvSpPr>
          <p:cNvPr id="68" name="文本框 6"/>
          <p:cNvSpPr txBox="1"/>
          <p:nvPr/>
        </p:nvSpPr>
        <p:spPr>
          <a:xfrm>
            <a:off x="6382913" y="1203677"/>
            <a:ext cx="525066" cy="284693"/>
          </a:xfrm>
          <a:prstGeom prst="rect">
            <a:avLst/>
          </a:prstGeom>
          <a:noFill/>
          <a:ln w="9525">
            <a:noFill/>
            <a:miter/>
          </a:ln>
        </p:spPr>
        <p:txBody>
          <a:bodyPr lIns="68580" tIns="34290" rIns="68580" bIns="34290">
            <a:spAutoFit/>
          </a:bodyPr>
          <a:lstStyle/>
          <a:p>
            <a:pPr eaLnBrk="0" hangingPunct="0">
              <a:spcBef>
                <a:spcPct val="50000"/>
              </a:spcBef>
              <a:buFont typeface="Arial" panose="020B0604020202020204" pitchFamily="34" charset="0"/>
              <a:buNone/>
              <a:defRPr/>
            </a:pPr>
            <a:r>
              <a:rPr lang="zh-CN" altLang="en-US" b="1" u="sng" noProof="1">
                <a:solidFill>
                  <a:srgbClr val="333399"/>
                </a:solidFill>
                <a:effectLst>
                  <a:outerShdw blurRad="38100" dist="38100" dir="2700000" algn="tl">
                    <a:srgbClr val="C0C0C0"/>
                  </a:outerShdw>
                </a:effectLst>
                <a:ea typeface="黑体" panose="02010609060101010101" pitchFamily="49" charset="-122"/>
                <a:cs typeface="黑体" panose="02010609060101010101" pitchFamily="49" charset="-122"/>
              </a:rPr>
              <a:t>天津</a:t>
            </a:r>
          </a:p>
        </p:txBody>
      </p:sp>
      <p:sp>
        <p:nvSpPr>
          <p:cNvPr id="69" name="文本框 7"/>
          <p:cNvSpPr txBox="1"/>
          <p:nvPr/>
        </p:nvSpPr>
        <p:spPr>
          <a:xfrm>
            <a:off x="6297188" y="813152"/>
            <a:ext cx="525066" cy="284693"/>
          </a:xfrm>
          <a:prstGeom prst="rect">
            <a:avLst/>
          </a:prstGeom>
          <a:noFill/>
          <a:ln w="9525">
            <a:noFill/>
            <a:miter/>
          </a:ln>
        </p:spPr>
        <p:txBody>
          <a:bodyPr lIns="68580" tIns="34290" rIns="68580" bIns="34290">
            <a:spAutoFit/>
          </a:bodyPr>
          <a:lstStyle/>
          <a:p>
            <a:pPr eaLnBrk="0" hangingPunct="0">
              <a:spcBef>
                <a:spcPct val="50000"/>
              </a:spcBef>
              <a:buFont typeface="Arial" panose="020B0604020202020204" pitchFamily="34" charset="0"/>
              <a:buNone/>
              <a:defRPr/>
            </a:pPr>
            <a:r>
              <a:rPr lang="zh-CN" altLang="en-US" b="1" u="sng" noProof="1">
                <a:solidFill>
                  <a:srgbClr val="333399"/>
                </a:solidFill>
                <a:effectLst>
                  <a:outerShdw blurRad="38100" dist="38100" dir="2700000" algn="tl">
                    <a:srgbClr val="C0C0C0"/>
                  </a:outerShdw>
                </a:effectLst>
                <a:ea typeface="黑体" panose="02010609060101010101" pitchFamily="49" charset="-122"/>
                <a:cs typeface="黑体" panose="02010609060101010101" pitchFamily="49" charset="-122"/>
              </a:rPr>
              <a:t>北京</a:t>
            </a:r>
          </a:p>
        </p:txBody>
      </p:sp>
      <p:grpSp>
        <p:nvGrpSpPr>
          <p:cNvPr id="72" name="组合 40"/>
          <p:cNvGrpSpPr/>
          <p:nvPr/>
        </p:nvGrpSpPr>
        <p:grpSpPr>
          <a:xfrm>
            <a:off x="0" y="781329"/>
            <a:ext cx="5562600" cy="3831399"/>
            <a:chOff x="-584200" y="667029"/>
            <a:chExt cx="5562600" cy="3831399"/>
          </a:xfrm>
        </p:grpSpPr>
        <p:pic>
          <p:nvPicPr>
            <p:cNvPr id="73" name="Picture 3" descr="C:\Users\Administrator\Desktop\所需图片\明清\新建文件夹\微信图片_20201015100254_副本.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rot="16200000">
              <a:off x="592148" y="74881"/>
              <a:ext cx="3561795" cy="4746092"/>
            </a:xfrm>
            <a:prstGeom prst="rect">
              <a:avLst/>
            </a:prstGeom>
            <a:noFill/>
          </p:spPr>
        </p:pic>
        <p:sp>
          <p:nvSpPr>
            <p:cNvPr id="74" name="文本框 1"/>
            <p:cNvSpPr txBox="1"/>
            <p:nvPr/>
          </p:nvSpPr>
          <p:spPr>
            <a:xfrm>
              <a:off x="-584200" y="4129096"/>
              <a:ext cx="5562600" cy="369332"/>
            </a:xfrm>
            <a:prstGeom prst="rect">
              <a:avLst/>
            </a:prstGeom>
            <a:noFill/>
          </p:spPr>
          <p:txBody>
            <a:bodyPr wrap="square" rtlCol="0">
              <a:spAutoFit/>
            </a:bodyPr>
            <a:lstStyle/>
            <a:p>
              <a:r>
                <a:rPr lang="en-US" altLang="zh-CN" sz="1800" b="1" dirty="0" smtClean="0">
                  <a:solidFill>
                    <a:srgbClr val="4E1E1A"/>
                  </a:solidFill>
                  <a:latin typeface="仿宋" panose="02010609060101010101" pitchFamily="49" charset="-122"/>
                  <a:ea typeface="仿宋" panose="02010609060101010101" pitchFamily="49" charset="-122"/>
                </a:rPr>
                <a:t>1860</a:t>
              </a:r>
              <a:r>
                <a:rPr lang="zh-CN" altLang="en-US" sz="1800" b="1" dirty="0" smtClean="0">
                  <a:solidFill>
                    <a:srgbClr val="4E1E1A"/>
                  </a:solidFill>
                  <a:latin typeface="仿宋" panose="02010609060101010101" pitchFamily="49" charset="-122"/>
                  <a:ea typeface="仿宋" panose="02010609060101010101" pitchFamily="49" charset="-122"/>
                </a:rPr>
                <a:t>年</a:t>
              </a:r>
              <a:r>
                <a:rPr lang="en-US" altLang="zh-CN" sz="1800" b="1" dirty="0" smtClean="0">
                  <a:solidFill>
                    <a:srgbClr val="4E1E1A"/>
                  </a:solidFill>
                  <a:latin typeface="仿宋" panose="02010609060101010101" pitchFamily="49" charset="-122"/>
                  <a:ea typeface="仿宋" panose="02010609060101010101" pitchFamily="49" charset="-122"/>
                </a:rPr>
                <a:t>10</a:t>
              </a:r>
              <a:r>
                <a:rPr lang="zh-CN" altLang="en-US" sz="1800" b="1" dirty="0" smtClean="0">
                  <a:solidFill>
                    <a:srgbClr val="4E1E1A"/>
                  </a:solidFill>
                  <a:latin typeface="仿宋" panose="02010609060101010101" pitchFamily="49" charset="-122"/>
                  <a:ea typeface="仿宋" panose="02010609060101010101" pitchFamily="49" charset="-122"/>
                </a:rPr>
                <a:t>月，英法联军抢劫、焚毁圆明园后进入北京。</a:t>
              </a:r>
              <a:endParaRPr lang="zh-CN" altLang="en-US" sz="1800" b="1" dirty="0">
                <a:solidFill>
                  <a:srgbClr val="4E1E1A"/>
                </a:solidFill>
                <a:latin typeface="仿宋" panose="02010609060101010101" pitchFamily="49" charset="-122"/>
                <a:ea typeface="仿宋" panose="02010609060101010101" pitchFamily="49" charset="-122"/>
              </a:endParaRPr>
            </a:p>
          </p:txBody>
        </p:sp>
      </p:grpSp>
      <p:sp>
        <p:nvSpPr>
          <p:cNvPr id="75" name="矩形 74"/>
          <p:cNvSpPr/>
          <p:nvPr/>
        </p:nvSpPr>
        <p:spPr>
          <a:xfrm>
            <a:off x="1403553" y="631156"/>
            <a:ext cx="6034344" cy="453970"/>
          </a:xfrm>
          <a:prstGeom prst="rect">
            <a:avLst/>
          </a:prstGeom>
        </p:spPr>
        <p:txBody>
          <a:bodyPr wrap="none" lIns="68580" tIns="34290" rIns="68580" bIns="34290">
            <a:spAutoFit/>
          </a:bodyPr>
          <a:lstStyle/>
          <a:p>
            <a:pPr>
              <a:lnSpc>
                <a:spcPts val="2955"/>
              </a:lnSpc>
            </a:pPr>
            <a:r>
              <a:rPr lang="zh-CN" altLang="en-US" sz="2400" b="1" dirty="0" smtClean="0">
                <a:solidFill>
                  <a:schemeClr val="accent6">
                    <a:lumMod val="50000"/>
                  </a:schemeClr>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rPr>
              <a:t>从战争扩大角度看：</a:t>
            </a:r>
            <a:r>
              <a:rPr lang="zh-CN" altLang="en-US" sz="2400" b="1" dirty="0" smtClean="0">
                <a:solidFill>
                  <a:schemeClr val="accent6">
                    <a:lumMod val="75000"/>
                  </a:schemeClr>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rPr>
              <a:t>“第二次”是“第一次”的延续</a:t>
            </a:r>
            <a:endParaRPr lang="zh-CN" altLang="en-US" sz="2400" b="1" dirty="0">
              <a:solidFill>
                <a:schemeClr val="accent6">
                  <a:lumMod val="75000"/>
                </a:schemeClr>
              </a:solidFill>
              <a:effectLst>
                <a:outerShdw blurRad="38100" dist="19050" dir="2700000" algn="tl" rotWithShape="0">
                  <a:prstClr val="black">
                    <a:alpha val="40000"/>
                  </a:prstClr>
                </a:outerShdw>
              </a:effectLst>
              <a:latin typeface="江西拙楷" panose="02010600040101010101" pitchFamily="2" charset="-122"/>
              <a:ea typeface="江西拙楷" panose="02010600040101010101" pitchFamily="2" charset="-122"/>
              <a:cs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down)">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00"/>
                                        <p:tgtEl>
                                          <p:spTgt spid="57"/>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blinds(horizontal)">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down)">
                                      <p:cBhvr>
                                        <p:cTn id="30" dur="500"/>
                                        <p:tgtEl>
                                          <p:spTgt spid="59"/>
                                        </p:tgtEl>
                                      </p:cBhvr>
                                    </p:animEffect>
                                  </p:childTnLst>
                                </p:cTn>
                              </p:par>
                            </p:childTnLst>
                          </p:cTn>
                        </p:par>
                        <p:par>
                          <p:cTn id="31" fill="hold">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linds(horizontal)">
                                      <p:cBhvr>
                                        <p:cTn id="34" dur="5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down)">
                                      <p:cBhvr>
                                        <p:cTn id="39" dur="500"/>
                                        <p:tgtEl>
                                          <p:spTgt spid="60"/>
                                        </p:tgtEl>
                                      </p:cBhvr>
                                    </p:animEffect>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linds(horizontal)">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down)">
                                      <p:cBhvr>
                                        <p:cTn id="48" dur="500"/>
                                        <p:tgtEl>
                                          <p:spTgt spid="61"/>
                                        </p:tgtEl>
                                      </p:cBhvr>
                                    </p:animEffec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blinds(horizontal)">
                                      <p:cBhvr>
                                        <p:cTn id="52" dur="500"/>
                                        <p:tgtEl>
                                          <p:spTgt spid="6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blinds(horizontal)">
                                      <p:cBhvr>
                                        <p:cTn id="57" dur="5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linds(horizontal)">
                                      <p:cBhvr>
                                        <p:cTn id="62" dur="500"/>
                                        <p:tgtEl>
                                          <p:spTgt spid="66"/>
                                        </p:tgtEl>
                                      </p:cBhvr>
                                    </p:animEffect>
                                  </p:childTnLst>
                                </p:cTn>
                              </p:par>
                            </p:childTnLst>
                          </p:cTn>
                        </p:par>
                        <p:par>
                          <p:cTn id="63" fill="hold">
                            <p:stCondLst>
                              <p:cond delay="500"/>
                            </p:stCondLst>
                            <p:childTnLst>
                              <p:par>
                                <p:cTn id="64" presetID="22" presetClass="entr" presetSubtype="2" fill="hold" grpId="0"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wipe(right)">
                                      <p:cBhvr>
                                        <p:cTn id="66" dur="500"/>
                                        <p:tgtEl>
                                          <p:spTgt spid="62"/>
                                        </p:tgtEl>
                                      </p:cBhvr>
                                    </p:animEffect>
                                  </p:childTnLst>
                                </p:cTn>
                              </p:par>
                            </p:childTnLst>
                          </p:cTn>
                        </p:par>
                        <p:par>
                          <p:cTn id="67" fill="hold">
                            <p:stCondLst>
                              <p:cond delay="1000"/>
                            </p:stCondLst>
                            <p:childTnLst>
                              <p:par>
                                <p:cTn id="68" presetID="3" presetClass="entr" presetSubtype="10" fill="hold" grpId="0" nodeType="after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blinds(horizontal)">
                                      <p:cBhvr>
                                        <p:cTn id="70" dur="500"/>
                                        <p:tgtEl>
                                          <p:spTgt spid="69"/>
                                        </p:tgtEl>
                                      </p:cBhvr>
                                    </p:animEffect>
                                  </p:childTnLst>
                                </p:cTn>
                              </p:par>
                              <p:par>
                                <p:cTn id="71" presetID="9"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dissolve">
                                      <p:cBhvr>
                                        <p:cTn id="73" dur="500"/>
                                        <p:tgtEl>
                                          <p:spTgt spid="72"/>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dissolve">
                                      <p:cBhvr>
                                        <p:cTn id="7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P spid="58" grpId="0" animBg="1"/>
      <p:bldP spid="59" grpId="0" animBg="1"/>
      <p:bldP spid="60" grpId="0" animBg="1"/>
      <p:bldP spid="61" grpId="0" animBg="1"/>
      <p:bldP spid="62" grpId="0" animBg="1"/>
      <p:bldP spid="63" grpId="0"/>
      <p:bldP spid="64" grpId="0"/>
      <p:bldP spid="65" grpId="0"/>
      <p:bldP spid="66" grpId="0"/>
      <p:bldP spid="67" grpId="0"/>
      <p:bldP spid="68" grpId="0"/>
      <p:bldP spid="69" grpId="0"/>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所需图片\明清\新建文件夹\微信图片_20201015100347_副本.jpg"/>
          <p:cNvPicPr>
            <a:picLocks noChangeAspect="1" noChangeArrowheads="1"/>
          </p:cNvPicPr>
          <p:nvPr/>
        </p:nvPicPr>
        <p:blipFill>
          <a:blip r:embed="rId2" cstate="print">
            <a:clrChange>
              <a:clrFrom>
                <a:srgbClr val="FFFFFF"/>
              </a:clrFrom>
              <a:clrTo>
                <a:srgbClr val="FFFFFF">
                  <a:alpha val="0"/>
                </a:srgbClr>
              </a:clrTo>
            </a:clrChange>
          </a:blip>
          <a:srcRect l="25625" t="43433" b="15285"/>
          <a:stretch>
            <a:fillRect/>
          </a:stretch>
        </p:blipFill>
        <p:spPr bwMode="auto">
          <a:xfrm rot="5400000" flipH="1">
            <a:off x="-191666" y="3000357"/>
            <a:ext cx="2464096" cy="1822189"/>
          </a:xfrm>
          <a:prstGeom prst="rect">
            <a:avLst/>
          </a:prstGeom>
          <a:noFill/>
        </p:spPr>
      </p:pic>
      <p:sp>
        <p:nvSpPr>
          <p:cNvPr id="3" name="矩形 2"/>
          <p:cNvSpPr/>
          <p:nvPr/>
        </p:nvSpPr>
        <p:spPr>
          <a:xfrm>
            <a:off x="1231900" y="900440"/>
            <a:ext cx="6527800" cy="707886"/>
          </a:xfrm>
          <a:prstGeom prst="rect">
            <a:avLst/>
          </a:prstGeom>
        </p:spPr>
        <p:txBody>
          <a:bodyPr wrap="square">
            <a:spAutoFit/>
          </a:bodyPr>
          <a:lstStyle/>
          <a:p>
            <a:r>
              <a:rPr lang="zh-CN" altLang="en-US" sz="2000" dirty="0" smtClean="0">
                <a:latin typeface="方正清刻本悦宋简体" panose="02000000000000000000" pitchFamily="2" charset="-122"/>
                <a:ea typeface="方正清刻本悦宋简体" panose="02000000000000000000" pitchFamily="2" charset="-122"/>
              </a:rPr>
              <a:t>道光二十年（</a:t>
            </a:r>
            <a:r>
              <a:rPr lang="en-US" altLang="zh-CN" sz="2000" dirty="0" smtClean="0">
                <a:latin typeface="方正清刻本悦宋简体" panose="02000000000000000000" pitchFamily="2" charset="-122"/>
                <a:ea typeface="方正清刻本悦宋简体" panose="02000000000000000000" pitchFamily="2" charset="-122"/>
              </a:rPr>
              <a:t>1840</a:t>
            </a:r>
            <a:r>
              <a:rPr lang="zh-CN" altLang="en-US" sz="2000" dirty="0" smtClean="0">
                <a:latin typeface="方正清刻本悦宋简体" panose="02000000000000000000" pitchFamily="2" charset="-122"/>
                <a:ea typeface="方正清刻本悦宋简体" panose="02000000000000000000" pitchFamily="2" charset="-122"/>
              </a:rPr>
              <a:t>年）</a:t>
            </a:r>
            <a:r>
              <a:rPr lang="en-US" altLang="zh-CN" sz="2000" dirty="0" smtClean="0">
                <a:latin typeface="方正清刻本悦宋简体" panose="02000000000000000000" pitchFamily="2" charset="-122"/>
                <a:ea typeface="方正清刻本悦宋简体" panose="02000000000000000000" pitchFamily="2" charset="-122"/>
              </a:rPr>
              <a:t>9</a:t>
            </a:r>
            <a:r>
              <a:rPr lang="zh-CN" altLang="en-US" sz="2000" dirty="0" smtClean="0">
                <a:latin typeface="方正清刻本悦宋简体" panose="02000000000000000000" pitchFamily="2" charset="-122"/>
                <a:ea typeface="方正清刻本悦宋简体" panose="02000000000000000000" pitchFamily="2" charset="-122"/>
              </a:rPr>
              <a:t>月</a:t>
            </a:r>
            <a:r>
              <a:rPr lang="en-US" altLang="zh-CN" sz="2000" dirty="0" smtClean="0">
                <a:latin typeface="方正清刻本悦宋简体" panose="02000000000000000000" pitchFamily="2" charset="-122"/>
                <a:ea typeface="方正清刻本悦宋简体" panose="02000000000000000000" pitchFamily="2" charset="-122"/>
              </a:rPr>
              <a:t>29</a:t>
            </a:r>
            <a:r>
              <a:rPr lang="zh-CN" altLang="en-US" sz="2000" dirty="0" smtClean="0">
                <a:latin typeface="方正清刻本悦宋简体" panose="02000000000000000000" pitchFamily="2" charset="-122"/>
                <a:ea typeface="方正清刻本悦宋简体" panose="02000000000000000000" pitchFamily="2" charset="-122"/>
              </a:rPr>
              <a:t>日，道光帝下旨，革了林则徐的职，并命令“交部严加议处，来京听候部议”。</a:t>
            </a:r>
            <a:endParaRPr lang="zh-CN" altLang="en-US" sz="2000" dirty="0">
              <a:latin typeface="方正清刻本悦宋简体" panose="02000000000000000000" pitchFamily="2" charset="-122"/>
              <a:ea typeface="方正清刻本悦宋简体" panose="02000000000000000000" pitchFamily="2" charset="-122"/>
            </a:endParaRPr>
          </a:p>
        </p:txBody>
      </p:sp>
      <p:sp>
        <p:nvSpPr>
          <p:cNvPr id="4" name="矩形 3"/>
          <p:cNvSpPr/>
          <p:nvPr/>
        </p:nvSpPr>
        <p:spPr>
          <a:xfrm>
            <a:off x="1715681" y="1834629"/>
            <a:ext cx="6527800" cy="707886"/>
          </a:xfrm>
          <a:prstGeom prst="rect">
            <a:avLst/>
          </a:prstGeom>
        </p:spPr>
        <p:txBody>
          <a:bodyPr wrap="square">
            <a:spAutoFit/>
          </a:bodyPr>
          <a:lstStyle/>
          <a:p>
            <a:r>
              <a:rPr lang="zh-CN" altLang="en-US" sz="2000" dirty="0" smtClean="0">
                <a:latin typeface="方正清刻本悦宋简体" panose="02000000000000000000" pitchFamily="2" charset="-122"/>
                <a:ea typeface="方正清刻本悦宋简体" panose="02000000000000000000" pitchFamily="2" charset="-122"/>
              </a:rPr>
              <a:t>道光二十一年（</a:t>
            </a:r>
            <a:r>
              <a:rPr lang="en-US" altLang="zh-CN" sz="2000" dirty="0" smtClean="0">
                <a:latin typeface="方正清刻本悦宋简体" panose="02000000000000000000" pitchFamily="2" charset="-122"/>
                <a:ea typeface="方正清刻本悦宋简体" panose="02000000000000000000" pitchFamily="2" charset="-122"/>
              </a:rPr>
              <a:t>1841</a:t>
            </a:r>
            <a:r>
              <a:rPr lang="zh-CN" altLang="en-US" sz="2000" dirty="0" smtClean="0">
                <a:latin typeface="方正清刻本悦宋简体" panose="02000000000000000000" pitchFamily="2" charset="-122"/>
                <a:ea typeface="方正清刻本悦宋简体" panose="02000000000000000000" pitchFamily="2" charset="-122"/>
              </a:rPr>
              <a:t>年）</a:t>
            </a:r>
            <a:r>
              <a:rPr lang="en-US" altLang="zh-CN" sz="2000" dirty="0" smtClean="0">
                <a:latin typeface="方正清刻本悦宋简体" panose="02000000000000000000" pitchFamily="2" charset="-122"/>
                <a:ea typeface="方正清刻本悦宋简体" panose="02000000000000000000" pitchFamily="2" charset="-122"/>
              </a:rPr>
              <a:t>5</a:t>
            </a:r>
            <a:r>
              <a:rPr lang="zh-CN" altLang="en-US" sz="2000" dirty="0" smtClean="0">
                <a:latin typeface="方正清刻本悦宋简体" panose="02000000000000000000" pitchFamily="2" charset="-122"/>
                <a:ea typeface="方正清刻本悦宋简体" panose="02000000000000000000" pitchFamily="2" charset="-122"/>
              </a:rPr>
              <a:t>月</a:t>
            </a:r>
            <a:r>
              <a:rPr lang="en-US" altLang="zh-CN" sz="2000" dirty="0" smtClean="0">
                <a:latin typeface="方正清刻本悦宋简体" panose="02000000000000000000" pitchFamily="2" charset="-122"/>
                <a:ea typeface="方正清刻本悦宋简体" panose="02000000000000000000" pitchFamily="2" charset="-122"/>
              </a:rPr>
              <a:t>1</a:t>
            </a:r>
            <a:r>
              <a:rPr lang="zh-CN" altLang="en-US" sz="2000" dirty="0" smtClean="0">
                <a:latin typeface="方正清刻本悦宋简体" panose="02000000000000000000" pitchFamily="2" charset="-122"/>
                <a:ea typeface="方正清刻本悦宋简体" panose="02000000000000000000" pitchFamily="2" charset="-122"/>
              </a:rPr>
              <a:t>日，林则徐又接到圣旨：降为四品卿衔，速赴浙江镇海听候谕旨。</a:t>
            </a:r>
            <a:endParaRPr lang="zh-CN" altLang="en-US" sz="2000" dirty="0">
              <a:latin typeface="方正清刻本悦宋简体" panose="02000000000000000000" pitchFamily="2" charset="-122"/>
              <a:ea typeface="方正清刻本悦宋简体" panose="02000000000000000000" pitchFamily="2" charset="-122"/>
            </a:endParaRPr>
          </a:p>
        </p:txBody>
      </p:sp>
      <p:sp>
        <p:nvSpPr>
          <p:cNvPr id="5" name="矩形 4"/>
          <p:cNvSpPr/>
          <p:nvPr/>
        </p:nvSpPr>
        <p:spPr>
          <a:xfrm>
            <a:off x="2303131" y="2754050"/>
            <a:ext cx="6527800" cy="707886"/>
          </a:xfrm>
          <a:prstGeom prst="rect">
            <a:avLst/>
          </a:prstGeom>
        </p:spPr>
        <p:txBody>
          <a:bodyPr wrap="square">
            <a:spAutoFit/>
          </a:bodyPr>
          <a:lstStyle/>
          <a:p>
            <a:r>
              <a:rPr lang="en-US" altLang="zh-CN" sz="2000" dirty="0" smtClean="0">
                <a:latin typeface="方正清刻本悦宋简体" panose="02000000000000000000" pitchFamily="2" charset="-122"/>
                <a:ea typeface="方正清刻本悦宋简体" panose="02000000000000000000" pitchFamily="2" charset="-122"/>
              </a:rPr>
              <a:t>6</a:t>
            </a:r>
            <a:r>
              <a:rPr lang="zh-CN" altLang="en-US" sz="2000" dirty="0" smtClean="0">
                <a:latin typeface="方正清刻本悦宋简体" panose="02000000000000000000" pitchFamily="2" charset="-122"/>
                <a:ea typeface="方正清刻本悦宋简体" panose="02000000000000000000" pitchFamily="2" charset="-122"/>
              </a:rPr>
              <a:t>月</a:t>
            </a:r>
            <a:r>
              <a:rPr lang="en-US" altLang="zh-CN" sz="2000" dirty="0" smtClean="0">
                <a:latin typeface="方正清刻本悦宋简体" panose="02000000000000000000" pitchFamily="2" charset="-122"/>
                <a:ea typeface="方正清刻本悦宋简体" panose="02000000000000000000" pitchFamily="2" charset="-122"/>
              </a:rPr>
              <a:t>28</a:t>
            </a:r>
            <a:r>
              <a:rPr lang="zh-CN" altLang="en-US" sz="2000" dirty="0" smtClean="0">
                <a:latin typeface="方正清刻本悦宋简体" panose="02000000000000000000" pitchFamily="2" charset="-122"/>
                <a:ea typeface="方正清刻本悦宋简体" panose="02000000000000000000" pitchFamily="2" charset="-122"/>
              </a:rPr>
              <a:t>日，道光皇帝下旨，革去林则徐“四品卿衔”， “从重发往新疆伊犁，效力赎罪。”</a:t>
            </a:r>
            <a:endParaRPr lang="zh-CN" altLang="en-US" sz="2000" dirty="0">
              <a:latin typeface="方正清刻本悦宋简体" panose="02000000000000000000" pitchFamily="2" charset="-122"/>
              <a:ea typeface="方正清刻本悦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90670"/>
            <a:ext cx="9144000" cy="1044000"/>
          </a:xfrm>
          <a:prstGeom prst="rect">
            <a:avLst/>
          </a:prstGeom>
          <a:solidFill>
            <a:schemeClr val="bg1">
              <a:lumMod val="5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kern="1200">
              <a:solidFill>
                <a:prstClr val="white"/>
              </a:solidFill>
              <a:latin typeface="Calibri" panose="020F0502020204030204"/>
              <a:ea typeface="宋体" panose="02010600030101010101" pitchFamily="2" charset="-122"/>
              <a:cs typeface="+mn-cs"/>
            </a:endParaRPr>
          </a:p>
        </p:txBody>
      </p:sp>
      <p:sp>
        <p:nvSpPr>
          <p:cNvPr id="3" name="矩形 2"/>
          <p:cNvSpPr/>
          <p:nvPr/>
        </p:nvSpPr>
        <p:spPr>
          <a:xfrm>
            <a:off x="4656130" y="1681302"/>
            <a:ext cx="4703770" cy="707886"/>
          </a:xfrm>
          <a:prstGeom prst="rect">
            <a:avLst/>
          </a:prstGeom>
        </p:spPr>
        <p:txBody>
          <a:bodyPr wrap="square">
            <a:spAutoFit/>
          </a:bodyPr>
          <a:lstStyle/>
          <a:p>
            <a:pPr algn="l" rtl="0"/>
            <a:r>
              <a:rPr lang="zh-CN" altLang="en-US" sz="4000" b="1" kern="1200" dirty="0" smtClean="0">
                <a:ln w="1905"/>
                <a:solidFill>
                  <a:prstClr val="black"/>
                </a:solidFill>
                <a:effectLst>
                  <a:innerShdw blurRad="69850" dist="43180" dir="5400000">
                    <a:srgbClr val="000000">
                      <a:alpha val="65000"/>
                    </a:srgbClr>
                  </a:innerShdw>
                </a:effectLst>
                <a:latin typeface="江西拙楷" panose="02010600040101010101" pitchFamily="2" charset="-122"/>
                <a:ea typeface="江西拙楷" panose="02010600040101010101" pitchFamily="2" charset="-122"/>
                <a:cs typeface="+mn-cs"/>
              </a:rPr>
              <a:t>鸦片战争的结果</a:t>
            </a:r>
            <a:endParaRPr lang="zh-CN" altLang="en-US" sz="4000" b="1" kern="1200" dirty="0">
              <a:ln w="1905"/>
              <a:solidFill>
                <a:prstClr val="black"/>
              </a:solidFill>
              <a:effectLst>
                <a:innerShdw blurRad="69850" dist="43180" dir="5400000">
                  <a:srgbClr val="000000">
                    <a:alpha val="65000"/>
                  </a:srgbClr>
                </a:innerShdw>
              </a:effectLst>
              <a:latin typeface="江西拙楷" panose="02010600040101010101" pitchFamily="2" charset="-122"/>
              <a:ea typeface="江西拙楷" panose="02010600040101010101" pitchFamily="2" charset="-122"/>
              <a:cs typeface="+mn-cs"/>
            </a:endParaRPr>
          </a:p>
        </p:txBody>
      </p:sp>
      <p:pic>
        <p:nvPicPr>
          <p:cNvPr id="5" name="Picture 3" descr="C:\Users\Administrator\Desktop\所需图片\明清\新建文件夹\微信图片_20201015100254_副本.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6200000">
            <a:off x="796640" y="98711"/>
            <a:ext cx="4794821" cy="6388100"/>
          </a:xfrm>
          <a:prstGeom prst="rect">
            <a:avLst/>
          </a:prstGeom>
          <a:noFill/>
        </p:spPr>
      </p:pic>
      <p:sp>
        <p:nvSpPr>
          <p:cNvPr id="4" name="Text Placeholder 33"/>
          <p:cNvSpPr txBox="1"/>
          <p:nvPr/>
        </p:nvSpPr>
        <p:spPr>
          <a:xfrm>
            <a:off x="3513123" y="1460494"/>
            <a:ext cx="3571899" cy="103255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ltLang="zh-CN" sz="8000" dirty="0" smtClean="0">
                <a:solidFill>
                  <a:prstClr val="black"/>
                </a:solidFill>
                <a:latin typeface="Impact" panose="020B0806030902050204" pitchFamily="34" charset="0"/>
                <a:ea typeface="江西拙楷" panose="02010600040101010101" pitchFamily="2" charset="-122"/>
              </a:rPr>
              <a:t>03</a:t>
            </a:r>
            <a:endParaRPr lang="en-US" altLang="zh-CN" sz="4400" b="1" dirty="0" smtClean="0">
              <a:solidFill>
                <a:prstClr val="black"/>
              </a:solidFill>
              <a:latin typeface="Impact" panose="020B0806030902050204" pitchFamily="34" charset="0"/>
              <a:ea typeface="江西拙楷" panose="02010600040101010101" pitchFamily="2"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0" y="0"/>
          <a:ext cx="9144000" cy="5183424"/>
        </p:xfrm>
        <a:graphic>
          <a:graphicData uri="http://schemas.openxmlformats.org/drawingml/2006/table">
            <a:tbl>
              <a:tblPr firstRow="1" bandRow="1"/>
              <a:tblGrid>
                <a:gridCol w="800100"/>
                <a:gridCol w="3086680"/>
                <a:gridCol w="5257220"/>
              </a:tblGrid>
              <a:tr h="470989">
                <a:tc>
                  <a:txBody>
                    <a:bodyPr/>
                    <a:lstStyle>
                      <a:lvl1pPr marL="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1pPr>
                      <a:lvl2pPr marL="457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2pPr>
                      <a:lvl3pPr marL="914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3pPr>
                      <a:lvl4pPr marL="1371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4pPr>
                      <a:lvl5pPr marL="18288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5pPr>
                      <a:lvl6pPr marL="22860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6pPr>
                      <a:lvl7pPr marL="2743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7pPr>
                      <a:lvl8pPr marL="3200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8pPr>
                      <a:lvl9pPr marL="3657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9pPr>
                    </a:lstStyle>
                    <a:p>
                      <a:pPr algn="ctr">
                        <a:buNone/>
                      </a:pPr>
                      <a:r>
                        <a:rPr lang="zh-CN" altLang="en-US" sz="1575" dirty="0">
                          <a:solidFill>
                            <a:srgbClr val="FFFFFF"/>
                          </a:solidFill>
                          <a:latin typeface="江西拙楷" panose="02010600040101010101" pitchFamily="2" charset="-122"/>
                          <a:ea typeface="江西拙楷" panose="02010600040101010101" pitchFamily="2" charset="-122"/>
                        </a:rPr>
                        <a:t>战  争</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1pPr>
                      <a:lvl2pPr marL="457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2pPr>
                      <a:lvl3pPr marL="914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3pPr>
                      <a:lvl4pPr marL="1371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4pPr>
                      <a:lvl5pPr marL="18288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5pPr>
                      <a:lvl6pPr marL="22860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6pPr>
                      <a:lvl7pPr marL="2743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7pPr>
                      <a:lvl8pPr marL="3200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8pPr>
                      <a:lvl9pPr marL="3657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9pPr>
                    </a:lstStyle>
                    <a:p>
                      <a:pPr algn="ctr">
                        <a:buNone/>
                      </a:pPr>
                      <a:r>
                        <a:rPr lang="zh-CN" altLang="en-US" sz="1575" dirty="0">
                          <a:solidFill>
                            <a:srgbClr val="FFFFFF"/>
                          </a:solidFill>
                          <a:latin typeface="江西拙楷" panose="02010600040101010101" pitchFamily="2" charset="-122"/>
                          <a:ea typeface="江西拙楷" panose="02010600040101010101" pitchFamily="2" charset="-122"/>
                        </a:rPr>
                        <a:t>条    约</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1pPr>
                      <a:lvl2pPr marL="457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2pPr>
                      <a:lvl3pPr marL="914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3pPr>
                      <a:lvl4pPr marL="1371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4pPr>
                      <a:lvl5pPr marL="18288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5pPr>
                      <a:lvl6pPr marL="22860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6pPr>
                      <a:lvl7pPr marL="2743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7pPr>
                      <a:lvl8pPr marL="3200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8pPr>
                      <a:lvl9pPr marL="3657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9pPr>
                    </a:lstStyle>
                    <a:p>
                      <a:pPr algn="ctr">
                        <a:buNone/>
                      </a:pPr>
                      <a:r>
                        <a:rPr lang="zh-CN" altLang="en-US" sz="1575" dirty="0">
                          <a:solidFill>
                            <a:srgbClr val="FFFFFF"/>
                          </a:solidFill>
                          <a:latin typeface="江西拙楷" panose="02010600040101010101" pitchFamily="2" charset="-122"/>
                          <a:ea typeface="江西拙楷" panose="02010600040101010101" pitchFamily="2" charset="-122"/>
                        </a:rPr>
                        <a:t>主 要 内 容</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r>
              <a:tr h="467905">
                <a:tc rowSpan="8">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smtClean="0">
                          <a:solidFill>
                            <a:schemeClr val="tx1"/>
                          </a:solidFill>
                          <a:latin typeface="江西拙楷" panose="02010600040101010101" pitchFamily="2" charset="-122"/>
                          <a:ea typeface="江西拙楷" panose="02010600040101010101" pitchFamily="2" charset="-122"/>
                        </a:rPr>
                        <a:t>第一次鸦片</a:t>
                      </a:r>
                      <a:endParaRPr lang="zh-CN" altLang="en-US" sz="1800" dirty="0">
                        <a:solidFill>
                          <a:schemeClr val="tx1"/>
                        </a:solidFill>
                        <a:latin typeface="江西拙楷" panose="02010600040101010101" pitchFamily="2" charset="-122"/>
                        <a:ea typeface="江西拙楷" panose="02010600040101010101" pitchFamily="2" charset="-122"/>
                      </a:endParaRPr>
                    </a:p>
                    <a:p>
                      <a:pPr algn="ctr">
                        <a:buNone/>
                      </a:pPr>
                      <a:r>
                        <a:rPr lang="zh-CN" altLang="en-US" sz="1800" dirty="0">
                          <a:solidFill>
                            <a:schemeClr val="tx1"/>
                          </a:solidFill>
                          <a:latin typeface="江西拙楷" panose="02010600040101010101" pitchFamily="2" charset="-122"/>
                          <a:ea typeface="江西拙楷" panose="02010600040101010101" pitchFamily="2" charset="-122"/>
                        </a:rPr>
                        <a:t>战争</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《南京条约》</a:t>
                      </a:r>
                      <a:r>
                        <a:rPr lang="zh-CN" altLang="en-US" sz="1800" dirty="0">
                          <a:solidFill>
                            <a:schemeClr val="tx1"/>
                          </a:solidFill>
                          <a:latin typeface="方正清刻本悦宋简体" panose="02000000000000000000" pitchFamily="2" charset="-122"/>
                          <a:ea typeface="方正清刻本悦宋简体" panose="02000000000000000000" pitchFamily="2" charset="-122"/>
                          <a:sym typeface="+mn-ea"/>
                        </a:rPr>
                        <a:t>（英</a:t>
                      </a:r>
                      <a:r>
                        <a:rPr lang="en-US" altLang="zh-CN" sz="1800" dirty="0">
                          <a:solidFill>
                            <a:schemeClr val="tx1"/>
                          </a:solidFill>
                          <a:latin typeface="方正清刻本悦宋简体" panose="02000000000000000000" pitchFamily="2" charset="-122"/>
                          <a:ea typeface="方正清刻本悦宋简体" panose="02000000000000000000" pitchFamily="2" charset="-122"/>
                          <a:sym typeface="+mn-ea"/>
                        </a:rPr>
                        <a:t>1842</a:t>
                      </a:r>
                      <a:r>
                        <a:rPr lang="zh-CN" altLang="en-US" sz="1800" dirty="0">
                          <a:solidFill>
                            <a:schemeClr val="tx1"/>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割香港岛给英国</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905">
                <a:tc vMerge="1">
                  <a:txBody>
                    <a:bodyPr/>
                    <a:lstStyle/>
                    <a:p>
                      <a:endParaRPr lang="zh-CN"/>
                    </a:p>
                  </a:txBody>
                  <a:tcPr anchor="ctr">
                    <a:lnL w="19050" cap="rnd">
                      <a:solidFill>
                        <a:srgbClr val="848587"/>
                      </a:solidFill>
                      <a:prstDash val="solid"/>
                    </a:lnL>
                    <a:lnR w="3175">
                      <a:solidFill>
                        <a:srgbClr val="848587"/>
                      </a:solidFill>
                      <a:prstDash val="dot"/>
                    </a:lnR>
                    <a:lnB w="3175">
                      <a:solidFill>
                        <a:srgbClr val="848587"/>
                      </a:solidFill>
                      <a:prstDash val="dot"/>
                    </a:lnB>
                  </a:tcPr>
                </a:tc>
                <a:tc vMerge="1">
                  <a:txBody>
                    <a:bodyPr/>
                    <a:lstStyle/>
                    <a:p>
                      <a:endParaRPr lang="zh-CN"/>
                    </a:p>
                  </a:txBody>
                  <a:tcPr anchor="ctr">
                    <a:lnL w="3175">
                      <a:solidFill>
                        <a:srgbClr val="848587"/>
                      </a:solidFill>
                      <a:prstDash val="dot"/>
                    </a:lnL>
                    <a:lnR w="3175">
                      <a:solidFill>
                        <a:srgbClr val="848587"/>
                      </a:solidFill>
                      <a:prstDash val="dot"/>
                    </a:lnR>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cs typeface="楷体" panose="02010609060101010101" charset="-122"/>
                        </a:rPr>
                        <a:t>赔款</a:t>
                      </a:r>
                      <a:r>
                        <a:rPr lang="en-US" altLang="zh-CN" sz="1800" dirty="0">
                          <a:solidFill>
                            <a:schemeClr val="tx1"/>
                          </a:solidFill>
                          <a:latin typeface="方正清刻本悦宋简体" panose="02000000000000000000" pitchFamily="2" charset="-122"/>
                          <a:ea typeface="方正清刻本悦宋简体" panose="02000000000000000000" pitchFamily="2" charset="-122"/>
                          <a:cs typeface="楷体" panose="02010609060101010101" charset="-122"/>
                        </a:rPr>
                        <a:t>2100</a:t>
                      </a:r>
                      <a:r>
                        <a:rPr lang="zh-CN" altLang="en-US" sz="1800" dirty="0">
                          <a:solidFill>
                            <a:schemeClr val="tx1"/>
                          </a:solidFill>
                          <a:latin typeface="方正清刻本悦宋简体" panose="02000000000000000000" pitchFamily="2" charset="-122"/>
                          <a:ea typeface="方正清刻本悦宋简体" panose="02000000000000000000" pitchFamily="2" charset="-122"/>
                          <a:cs typeface="楷体" panose="02010609060101010101" charset="-122"/>
                        </a:rPr>
                        <a:t>万银元</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38501">
                <a:tc vMerge="1">
                  <a:txBody>
                    <a:bodyPr/>
                    <a:lstStyle/>
                    <a:p>
                      <a:endParaRPr lang="zh-CN"/>
                    </a:p>
                  </a:txBody>
                  <a:tcPr anchor="ctr">
                    <a:lnL w="19050" cap="rnd">
                      <a:solidFill>
                        <a:srgbClr val="848587"/>
                      </a:solidFill>
                      <a:prstDash val="solid"/>
                    </a:lnL>
                    <a:lnR w="3175">
                      <a:solidFill>
                        <a:srgbClr val="848587"/>
                      </a:solidFill>
                      <a:prstDash val="dot"/>
                    </a:lnR>
                    <a:lnB w="3175">
                      <a:solidFill>
                        <a:srgbClr val="848587"/>
                      </a:solidFill>
                      <a:prstDash val="dot"/>
                    </a:lnB>
                  </a:tcPr>
                </a:tc>
                <a:tc vMerge="1">
                  <a:txBody>
                    <a:bodyPr/>
                    <a:lstStyle/>
                    <a:p>
                      <a:endParaRPr lang="zh-CN"/>
                    </a:p>
                  </a:txBody>
                  <a:tcPr anchor="ctr">
                    <a:lnL w="3175">
                      <a:solidFill>
                        <a:srgbClr val="848587"/>
                      </a:solidFill>
                      <a:prstDash val="dot"/>
                    </a:lnL>
                    <a:lnR w="3175">
                      <a:solidFill>
                        <a:srgbClr val="848587"/>
                      </a:solidFill>
                      <a:prstDash val="dot"/>
                    </a:lnR>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开放广州、厦门、福州、宁波、上海为通商口岸</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905">
                <a:tc vMerge="1">
                  <a:txBody>
                    <a:bodyPr/>
                    <a:lstStyle/>
                    <a:p>
                      <a:endParaRPr lang="zh-CN"/>
                    </a:p>
                  </a:txBody>
                  <a:tcPr anchor="ctr">
                    <a:lnL w="19050" cap="rnd">
                      <a:solidFill>
                        <a:srgbClr val="848587"/>
                      </a:solidFill>
                      <a:prstDash val="solid"/>
                    </a:lnL>
                    <a:lnR w="3175">
                      <a:solidFill>
                        <a:srgbClr val="848587"/>
                      </a:solidFill>
                      <a:prstDash val="dot"/>
                    </a:lnR>
                    <a:lnB w="3175">
                      <a:solidFill>
                        <a:srgbClr val="848587"/>
                      </a:solidFill>
                      <a:prstDash val="dot"/>
                    </a:lnB>
                  </a:tcPr>
                </a:tc>
                <a:tc vMerge="1">
                  <a:txBody>
                    <a:bodyPr/>
                    <a:lstStyle/>
                    <a:p>
                      <a:endParaRPr lang="zh-CN"/>
                    </a:p>
                  </a:txBody>
                  <a:tcPr anchor="ctr">
                    <a:lnL w="3175">
                      <a:solidFill>
                        <a:srgbClr val="848587"/>
                      </a:solidFill>
                      <a:prstDash val="dot"/>
                    </a:lnL>
                    <a:lnR w="3175">
                      <a:solidFill>
                        <a:srgbClr val="848587"/>
                      </a:solidFill>
                      <a:prstDash val="dot"/>
                    </a:lnR>
                    <a:lnB w="3175">
                      <a:solidFill>
                        <a:srgbClr val="848587"/>
                      </a:solidFill>
                      <a:prstDash val="dot"/>
                    </a:lnB>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中国海关收取英商进出口货物关税由双方协定</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8544">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《五口通商章程》</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（英</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1843</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领事裁判权</a:t>
                      </a: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（英国人不受中国司法审判）</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265">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《虎门条约》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（英</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1843</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片面最惠国待遇</a:t>
                      </a: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8544">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《望厦条约》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（美</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1844</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err="1">
                          <a:solidFill>
                            <a:srgbClr val="404040"/>
                          </a:solidFill>
                          <a:latin typeface="方正清刻本悦宋简体" panose="02000000000000000000" pitchFamily="2" charset="-122"/>
                          <a:ea typeface="方正清刻本悦宋简体" panose="02000000000000000000" pitchFamily="2" charset="-122"/>
                        </a:rPr>
                        <a:t>在通商、外交等方面，享有与英国同等的权利</a:t>
                      </a:r>
                      <a:endParaRPr lang="en-US" altLang="zh-CN" sz="1800" dirty="0">
                        <a:solidFill>
                          <a:srgbClr val="404040"/>
                        </a:solidFill>
                        <a:latin typeface="方正清刻本悦宋简体" panose="02000000000000000000" pitchFamily="2" charset="-122"/>
                        <a:ea typeface="方正清刻本悦宋简体" panose="02000000000000000000" pitchFamily="2" charset="-122"/>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38501">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《黄埔条约》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（法</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1844</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err="1">
                          <a:solidFill>
                            <a:srgbClr val="404040"/>
                          </a:solidFill>
                          <a:latin typeface="方正清刻本悦宋简体" panose="02000000000000000000" pitchFamily="2" charset="-122"/>
                          <a:ea typeface="方正清刻本悦宋简体" panose="02000000000000000000" pitchFamily="2" charset="-122"/>
                        </a:rPr>
                        <a:t>通商口岸永久居住，自由贸易，设领事，停兵船</a:t>
                      </a:r>
                      <a:endParaRPr lang="en-US" altLang="zh-CN" sz="1800" dirty="0">
                        <a:solidFill>
                          <a:srgbClr val="404040"/>
                        </a:solidFill>
                        <a:latin typeface="方正清刻本悦宋简体" panose="02000000000000000000" pitchFamily="2" charset="-122"/>
                        <a:ea typeface="方正清刻本悦宋简体" panose="02000000000000000000" pitchFamily="2" charset="-122"/>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5857">
                <a:tc rowSpan="3">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smtClean="0">
                          <a:solidFill>
                            <a:schemeClr val="tx1"/>
                          </a:solidFill>
                          <a:latin typeface="江西拙楷" panose="02010600040101010101" pitchFamily="2" charset="-122"/>
                          <a:ea typeface="江西拙楷" panose="02010600040101010101" pitchFamily="2" charset="-122"/>
                        </a:rPr>
                        <a:t>第二次</a:t>
                      </a:r>
                      <a:endParaRPr lang="zh-CN" altLang="en-US" sz="1800" dirty="0">
                        <a:solidFill>
                          <a:schemeClr val="tx1"/>
                        </a:solidFill>
                        <a:latin typeface="江西拙楷" panose="02010600040101010101" pitchFamily="2" charset="-122"/>
                        <a:ea typeface="江西拙楷" panose="02010600040101010101" pitchFamily="2" charset="-122"/>
                      </a:endParaRPr>
                    </a:p>
                  </a:txBody>
                  <a:tcPr marL="51435" marR="51435" marT="25717" marB="2571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endPar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endParaRPr lang="zh-CN" altLang="en-US" sz="1800" dirty="0">
                        <a:solidFill>
                          <a:srgbClr val="404040"/>
                        </a:solidFill>
                        <a:latin typeface="方正清刻本悦宋简体" panose="02000000000000000000" pitchFamily="2" charset="-122"/>
                        <a:ea typeface="方正清刻本悦宋简体" panose="02000000000000000000" pitchFamily="2" charset="-122"/>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4494">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endPar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zh-CN"/>
                    </a:p>
                  </a:txBody>
                  <a:tcPr marL="68580" marR="68580" marT="34290" marB="34290" anchor="ctr">
                    <a:lnL w="3175">
                      <a:solidFill>
                        <a:srgbClr val="848587"/>
                      </a:solidFill>
                      <a:prstDash val="dot"/>
                    </a:lnL>
                    <a:lnR w="19050" cap="rnd">
                      <a:solidFill>
                        <a:srgbClr val="848587"/>
                      </a:solidFill>
                      <a:prstDash val="solid"/>
                    </a:lnR>
                    <a:lnT w="3175">
                      <a:solidFill>
                        <a:srgbClr val="848587"/>
                      </a:solidFill>
                      <a:prstDash val="dot"/>
                    </a:lnT>
                    <a:lnB w="3175">
                      <a:solidFill>
                        <a:srgbClr val="848587"/>
                      </a:solidFill>
                      <a:prstDash val="dot"/>
                    </a:lnB>
                    <a:solidFill>
                      <a:srgbClr val="FFFFFF"/>
                    </a:solidFill>
                  </a:tcPr>
                </a:tc>
              </a:tr>
              <a:tr h="297090">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19050" cap="rnd">
                      <a:solidFill>
                        <a:srgbClr val="848587"/>
                      </a:solidFill>
                      <a:prstDash val="solid"/>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endPar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zh-CN"/>
                    </a:p>
                  </a:txBody>
                  <a:tcPr marL="68580" marR="68580" marT="34290" marB="34290" anchor="ctr">
                    <a:lnL w="3175">
                      <a:solidFill>
                        <a:srgbClr val="848587"/>
                      </a:solidFill>
                      <a:prstDash val="dot"/>
                    </a:lnL>
                    <a:lnR w="19050" cap="rnd">
                      <a:solidFill>
                        <a:srgbClr val="848587"/>
                      </a:solidFill>
                      <a:prstDash val="solid"/>
                    </a:lnR>
                    <a:lnT w="3175">
                      <a:solidFill>
                        <a:srgbClr val="848587"/>
                      </a:solidFill>
                      <a:prstDash val="dot"/>
                    </a:lnT>
                    <a:lnB w="19050" cap="rnd">
                      <a:solidFill>
                        <a:srgbClr val="848587"/>
                      </a:solidFill>
                      <a:prstDash val="solid"/>
                    </a:lnB>
                    <a:solidFill>
                      <a:srgbClr val="FFFFFF"/>
                    </a:solidFill>
                  </a:tcPr>
                </a:tc>
              </a:tr>
            </a:tbl>
          </a:graphicData>
        </a:graphic>
      </p:graphicFrame>
      <p:pic>
        <p:nvPicPr>
          <p:cNvPr id="8194" name="Picture 2" descr="C:\Users\Administrator\Desktop\所需图片\明清\新建文件夹\微信图片_20201015100254_副本_副本.jpg">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8263440" y="2286000"/>
            <a:ext cx="880560" cy="11731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dissolv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组合 6"/>
          <p:cNvGrpSpPr/>
          <p:nvPr/>
        </p:nvGrpSpPr>
        <p:grpSpPr>
          <a:xfrm>
            <a:off x="427673" y="319072"/>
            <a:ext cx="7945279" cy="4535558"/>
            <a:chOff x="567373" y="573072"/>
            <a:chExt cx="7945279" cy="4535558"/>
          </a:xfrm>
        </p:grpSpPr>
        <p:sp>
          <p:nvSpPr>
            <p:cNvPr id="6" name="文本框 5"/>
            <p:cNvSpPr txBox="1"/>
            <p:nvPr/>
          </p:nvSpPr>
          <p:spPr>
            <a:xfrm>
              <a:off x="567373" y="884397"/>
              <a:ext cx="7945279" cy="4224233"/>
            </a:xfrm>
            <a:prstGeom prst="rect">
              <a:avLst/>
            </a:prstGeom>
            <a:noFill/>
            <a:ln w="19050" cmpd="sng">
              <a:solidFill>
                <a:srgbClr val="C00000"/>
              </a:solidFill>
              <a:prstDash val="dash"/>
            </a:ln>
          </p:spPr>
          <p:txBody>
            <a:bodyPr wrap="square" lIns="68580" tIns="34290" rIns="68580" bIns="34290" rtlCol="0" anchor="t">
              <a:spAutoFit/>
            </a:bodyPr>
            <a:lstStyle/>
            <a:p>
              <a:pPr>
                <a:lnSpc>
                  <a:spcPct val="130000"/>
                </a:lnSpc>
              </a:pPr>
              <a:endParaRPr lang="en-US" altLang="zh-CN" sz="1800" b="1" dirty="0" smtClean="0"/>
            </a:p>
            <a:p>
              <a:pPr>
                <a:lnSpc>
                  <a:spcPct val="130000"/>
                </a:lnSpc>
              </a:pPr>
              <a:r>
                <a:rPr lang="zh-CN" altLang="en-US" sz="1800" dirty="0" smtClean="0">
                  <a:solidFill>
                    <a:srgbClr val="C00000"/>
                  </a:solidFill>
                  <a:latin typeface="江西拙楷" panose="02010600040101010101" pitchFamily="2" charset="-122"/>
                  <a:ea typeface="江西拙楷" panose="02010600040101010101" pitchFamily="2" charset="-122"/>
                </a:rPr>
                <a:t>1</a:t>
              </a:r>
              <a:r>
                <a:rPr lang="zh-CN" altLang="en-US" sz="1800" dirty="0">
                  <a:solidFill>
                    <a:srgbClr val="C00000"/>
                  </a:solidFill>
                  <a:latin typeface="江西拙楷" panose="02010600040101010101" pitchFamily="2" charset="-122"/>
                  <a:ea typeface="江西拙楷" panose="02010600040101010101" pitchFamily="2" charset="-122"/>
                </a:rPr>
                <a:t>．领事裁判权</a:t>
              </a:r>
            </a:p>
            <a:p>
              <a:pPr>
                <a:lnSpc>
                  <a:spcPct val="130000"/>
                </a:lnSpc>
              </a:pPr>
              <a:r>
                <a:rPr lang="zh-CN" altLang="en-US" sz="1800" dirty="0" smtClean="0">
                  <a:latin typeface="方正清刻本悦宋简体" panose="02000000000000000000" pitchFamily="2" charset="-122"/>
                  <a:ea typeface="方正清刻本悦宋简体" panose="02000000000000000000" pitchFamily="2" charset="-122"/>
                </a:rPr>
                <a:t>        帝国</a:t>
              </a:r>
              <a:r>
                <a:rPr lang="zh-CN" altLang="en-US" sz="1800" dirty="0">
                  <a:latin typeface="方正清刻本悦宋简体" panose="02000000000000000000" pitchFamily="2" charset="-122"/>
                  <a:ea typeface="方正清刻本悦宋简体" panose="02000000000000000000" pitchFamily="2" charset="-122"/>
                </a:rPr>
                <a:t>(资本)主义国家通过不平等条约，在殖民地、半殖民地或附属国攫取的一种特权，即它的侨民在当地的民事、刑事诉讼，所在国法庭无权审理，而由它派驻当地的领事依照本国法律审判。这种特权亦称“治外法权”，</a:t>
              </a:r>
              <a:r>
                <a:rPr lang="zh-CN" altLang="en-US" sz="1800" dirty="0">
                  <a:solidFill>
                    <a:srgbClr val="C00000"/>
                  </a:solidFill>
                  <a:latin typeface="方正清刻本悦宋简体" panose="02000000000000000000" pitchFamily="2" charset="-122"/>
                  <a:ea typeface="方正清刻本悦宋简体" panose="02000000000000000000" pitchFamily="2" charset="-122"/>
                </a:rPr>
                <a:t>严重侵犯了所在国的</a:t>
              </a:r>
              <a:r>
                <a:rPr lang="zh-CN" altLang="en-US" sz="1800" b="1" dirty="0">
                  <a:solidFill>
                    <a:srgbClr val="C00000"/>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司法主权</a:t>
              </a:r>
              <a:r>
                <a:rPr lang="zh-CN" altLang="en-US" sz="1800" dirty="0">
                  <a:solidFill>
                    <a:srgbClr val="C00000"/>
                  </a:solidFill>
                  <a:latin typeface="方正清刻本悦宋简体" panose="02000000000000000000" pitchFamily="2" charset="-122"/>
                  <a:ea typeface="方正清刻本悦宋简体" panose="02000000000000000000" pitchFamily="2" charset="-122"/>
                </a:rPr>
                <a:t>。</a:t>
              </a:r>
            </a:p>
            <a:p>
              <a:pPr>
                <a:lnSpc>
                  <a:spcPct val="130000"/>
                </a:lnSpc>
              </a:pPr>
              <a:r>
                <a:rPr lang="en-US" altLang="zh-CN" sz="1800" dirty="0" smtClean="0">
                  <a:solidFill>
                    <a:srgbClr val="C00000"/>
                  </a:solidFill>
                  <a:latin typeface="江西拙楷" panose="02010600040101010101" pitchFamily="2" charset="-122"/>
                  <a:ea typeface="江西拙楷" panose="02010600040101010101" pitchFamily="2" charset="-122"/>
                </a:rPr>
                <a:t>2</a:t>
              </a:r>
              <a:r>
                <a:rPr lang="zh-CN" altLang="en-US" sz="1800" dirty="0" smtClean="0">
                  <a:solidFill>
                    <a:srgbClr val="C00000"/>
                  </a:solidFill>
                  <a:latin typeface="江西拙楷" panose="02010600040101010101" pitchFamily="2" charset="-122"/>
                  <a:ea typeface="江西拙楷" panose="02010600040101010101" pitchFamily="2" charset="-122"/>
                </a:rPr>
                <a:t>．片面最惠国待遇</a:t>
              </a:r>
            </a:p>
            <a:p>
              <a:pPr>
                <a:lnSpc>
                  <a:spcPct val="120000"/>
                </a:lnSpc>
              </a:pPr>
              <a:r>
                <a:rPr lang="zh-CN" altLang="en-US" sz="1800" dirty="0" smtClean="0">
                  <a:latin typeface="方正清刻本悦宋简体" panose="02000000000000000000" pitchFamily="2" charset="-122"/>
                  <a:ea typeface="方正清刻本悦宋简体" panose="02000000000000000000" pitchFamily="2" charset="-122"/>
                </a:rPr>
                <a:t>        最惠国待遇是指一国在通商、航海、税收或公民法律地位等方面给予另一国享受现时或将来所给予任何第三国同样的一切优惠、特权或豁免权等待遇。最惠国待遇的取得必须以条约为根据，一般是相互的。片面最惠国待遇，就 是外国要求中国给予最惠国待遇，但它们并不把最惠国待遇给予中国，因此 是“片面”的、单方面的。</a:t>
              </a:r>
              <a:endParaRPr lang="zh-CN" altLang="en-US" sz="1800" dirty="0">
                <a:latin typeface="方正清刻本悦宋简体" panose="02000000000000000000" pitchFamily="2" charset="-122"/>
                <a:ea typeface="方正清刻本悦宋简体" panose="02000000000000000000" pitchFamily="2" charset="-122"/>
              </a:endParaRPr>
            </a:p>
          </p:txBody>
        </p:sp>
        <p:grpSp>
          <p:nvGrpSpPr>
            <p:cNvPr id="2" name="组合 1"/>
            <p:cNvGrpSpPr/>
            <p:nvPr/>
          </p:nvGrpSpPr>
          <p:grpSpPr>
            <a:xfrm>
              <a:off x="661974" y="573072"/>
              <a:ext cx="1624026" cy="895292"/>
              <a:chOff x="714348" y="4357700"/>
              <a:chExt cx="1071570" cy="895292"/>
            </a:xfrm>
          </p:grpSpPr>
          <p:pic>
            <p:nvPicPr>
              <p:cNvPr id="3" name="图片 2" descr="印章"/>
              <p:cNvPicPr>
                <a:picLocks noChangeAspect="1"/>
              </p:cNvPicPr>
              <p:nvPr/>
            </p:nvPicPr>
            <p:blipFill>
              <a:blip r:embed="rId2" cstate="screen">
                <a:lum bright="10000" contrast="-30000"/>
              </a:blip>
              <a:stretch>
                <a:fillRect/>
              </a:stretch>
            </p:blipFill>
            <p:spPr>
              <a:xfrm rot="5400000">
                <a:off x="937908" y="4134140"/>
                <a:ext cx="624449" cy="1071570"/>
              </a:xfrm>
              <a:prstGeom prst="rect">
                <a:avLst/>
              </a:prstGeom>
            </p:spPr>
          </p:pic>
          <p:sp>
            <p:nvSpPr>
              <p:cNvPr id="4" name="矩形 3"/>
              <p:cNvSpPr/>
              <p:nvPr/>
            </p:nvSpPr>
            <p:spPr>
              <a:xfrm>
                <a:off x="785785" y="4421995"/>
                <a:ext cx="1000133" cy="830997"/>
              </a:xfrm>
              <a:prstGeom prst="rect">
                <a:avLst/>
              </a:prstGeom>
            </p:spPr>
            <p:txBody>
              <a:bodyPr wrap="square">
                <a:spAutoFit/>
              </a:bodyPr>
              <a:lstStyle/>
              <a:p>
                <a:pPr algn="l" rtl="0"/>
                <a:r>
                  <a:rPr lang="zh-CN" altLang="en-US" sz="2400" b="1" kern="1200" dirty="0" smtClean="0">
                    <a:solidFill>
                      <a:prstClr val="black"/>
                    </a:solidFill>
                    <a:latin typeface="方正卡通简体" panose="03000509000000000000" pitchFamily="65" charset="-122"/>
                    <a:ea typeface="方正卡通简体" panose="03000509000000000000" pitchFamily="65" charset="-122"/>
                    <a:cs typeface="+mn-cs"/>
                  </a:rPr>
                  <a:t>名词解释</a:t>
                </a:r>
                <a:endParaRPr lang="en-US" altLang="zh-CN" sz="2400" b="1" kern="1200" dirty="0">
                  <a:solidFill>
                    <a:prstClr val="black"/>
                  </a:solidFill>
                  <a:latin typeface="方正卡通简体" panose="03000509000000000000" pitchFamily="65" charset="-122"/>
                  <a:ea typeface="方正卡通简体" panose="03000509000000000000" pitchFamily="65" charset="-122"/>
                  <a:cs typeface="+mn-cs"/>
                </a:endParaRPr>
              </a:p>
            </p:txBody>
          </p:sp>
        </p:grpSp>
      </p:grpSp>
      <p:pic>
        <p:nvPicPr>
          <p:cNvPr id="5" name="Picture 3" descr="C:\Users\Administrator\Desktop\所需图片\明清\新建文件夹\微信图片_20201015100254_副本.jpg"/>
          <p:cNvPicPr>
            <a:picLocks noChangeAspect="1" noChangeArrowheads="1"/>
          </p:cNvPicPr>
          <p:nvPr/>
        </p:nvPicPr>
        <p:blipFill>
          <a:blip r:embed="rId3" cstate="print">
            <a:clrChange>
              <a:clrFrom>
                <a:srgbClr val="FFFFFF"/>
              </a:clrFrom>
              <a:clrTo>
                <a:srgbClr val="FFFFFF">
                  <a:alpha val="0"/>
                </a:srgbClr>
              </a:clrTo>
            </a:clrChange>
          </a:blip>
          <a:srcRect t="64898"/>
          <a:stretch>
            <a:fillRect/>
          </a:stretch>
        </p:blipFill>
        <p:spPr bwMode="auto">
          <a:xfrm rot="16200000">
            <a:off x="7430176" y="3633446"/>
            <a:ext cx="2335448" cy="1092200"/>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Administrator\Desktop\timg33_副本.jpg"/>
          <p:cNvPicPr>
            <a:picLocks noChangeAspect="1" noChangeArrowheads="1"/>
          </p:cNvPicPr>
          <p:nvPr/>
        </p:nvPicPr>
        <p:blipFill>
          <a:blip r:embed="rId2" cstate="print">
            <a:clrChange>
              <a:clrFrom>
                <a:srgbClr val="FFFFFF"/>
              </a:clrFrom>
              <a:clrTo>
                <a:srgbClr val="FFFFFF">
                  <a:alpha val="0"/>
                </a:srgbClr>
              </a:clrTo>
            </a:clrChange>
          </a:blip>
          <a:srcRect l="64583"/>
          <a:stretch>
            <a:fillRect/>
          </a:stretch>
        </p:blipFill>
        <p:spPr bwMode="auto">
          <a:xfrm>
            <a:off x="4876800" y="-2979943"/>
            <a:ext cx="2311400" cy="8694943"/>
          </a:xfrm>
          <a:prstGeom prst="rect">
            <a:avLst/>
          </a:prstGeom>
          <a:noFill/>
        </p:spPr>
      </p:pic>
      <p:pic>
        <p:nvPicPr>
          <p:cNvPr id="11" name="Picture 3" descr="C:\Users\hp\Desktop\timg_副本.jpg"/>
          <p:cNvPicPr>
            <a:picLocks noChangeAspect="1" noChangeArrowheads="1"/>
          </p:cNvPicPr>
          <p:nvPr/>
        </p:nvPicPr>
        <p:blipFill>
          <a:blip r:embed="rId3" cstate="print">
            <a:clrChange>
              <a:clrFrom>
                <a:srgbClr val="FFFFFF"/>
              </a:clrFrom>
              <a:clrTo>
                <a:srgbClr val="FFFFFF">
                  <a:alpha val="0"/>
                </a:srgbClr>
              </a:clrTo>
            </a:clrChange>
          </a:blip>
          <a:srcRect t="31448"/>
          <a:stretch>
            <a:fillRect/>
          </a:stretch>
        </p:blipFill>
        <p:spPr bwMode="auto">
          <a:xfrm>
            <a:off x="1795300" y="469900"/>
            <a:ext cx="4546420" cy="4152900"/>
          </a:xfrm>
          <a:prstGeom prst="rect">
            <a:avLst/>
          </a:prstGeom>
          <a:noFill/>
        </p:spPr>
      </p:pic>
      <p:pic>
        <p:nvPicPr>
          <p:cNvPr id="1029" name="Picture 5" descr="C:\Users\Administrator\Desktop\146468918_.jpg"/>
          <p:cNvPicPr>
            <a:picLocks noChangeAspect="1" noChangeArrowheads="1"/>
          </p:cNvPicPr>
          <p:nvPr/>
        </p:nvPicPr>
        <p:blipFill>
          <a:blip r:embed="rId4" cstate="print">
            <a:clrChange>
              <a:clrFrom>
                <a:srgbClr val="FFFFFF"/>
              </a:clrFrom>
              <a:clrTo>
                <a:srgbClr val="FFFFFF">
                  <a:alpha val="0"/>
                </a:srgbClr>
              </a:clrTo>
            </a:clrChange>
          </a:blip>
          <a:srcRect r="22000"/>
          <a:stretch>
            <a:fillRect/>
          </a:stretch>
        </p:blipFill>
        <p:spPr bwMode="auto">
          <a:xfrm>
            <a:off x="3149600" y="330200"/>
            <a:ext cx="3467100" cy="5922036"/>
          </a:xfrm>
          <a:prstGeom prst="rect">
            <a:avLst/>
          </a:prstGeom>
          <a:noFill/>
        </p:spPr>
      </p:pic>
      <p:pic>
        <p:nvPicPr>
          <p:cNvPr id="1031" name="Picture 7" descr="C:\Users\Administrator\Desktop\timg_副本.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0809" y="444500"/>
            <a:ext cx="4178191" cy="5566569"/>
          </a:xfrm>
          <a:prstGeom prst="rect">
            <a:avLst/>
          </a:prstGeom>
          <a:noFill/>
        </p:spPr>
      </p:pic>
      <p:pic>
        <p:nvPicPr>
          <p:cNvPr id="1027" name="Picture 3" descr="C:\Users\Administrator\Desktop\timg33_副本.jpg"/>
          <p:cNvPicPr>
            <a:picLocks noChangeAspect="1" noChangeArrowheads="1"/>
          </p:cNvPicPr>
          <p:nvPr/>
        </p:nvPicPr>
        <p:blipFill>
          <a:blip r:embed="rId2" cstate="print">
            <a:clrChange>
              <a:clrFrom>
                <a:srgbClr val="FFFFFF"/>
              </a:clrFrom>
              <a:clrTo>
                <a:srgbClr val="FFFFFF">
                  <a:alpha val="0"/>
                </a:srgbClr>
              </a:clrTo>
            </a:clrChange>
            <a:lum bright="-10000" contrast="-10000"/>
          </a:blip>
          <a:srcRect r="40000" b="45348"/>
          <a:stretch>
            <a:fillRect/>
          </a:stretch>
        </p:blipFill>
        <p:spPr bwMode="auto">
          <a:xfrm>
            <a:off x="7658100" y="977900"/>
            <a:ext cx="1828800" cy="2219325"/>
          </a:xfrm>
          <a:prstGeom prst="rect">
            <a:avLst/>
          </a:prstGeom>
          <a:noFill/>
        </p:spPr>
      </p:pic>
      <p:pic>
        <p:nvPicPr>
          <p:cNvPr id="1028" name="Picture 4" descr="C:\Users\Administrator\Desktop\u=3923516589,3649606636&amp;fm=26&amp;gp=0_副本.jpg"/>
          <p:cNvPicPr>
            <a:picLocks noChangeAspect="1" noChangeArrowheads="1"/>
          </p:cNvPicPr>
          <p:nvPr/>
        </p:nvPicPr>
        <p:blipFill>
          <a:blip r:embed="rId6" cstate="print">
            <a:clrChange>
              <a:clrFrom>
                <a:srgbClr val="FFFFFF"/>
              </a:clrFrom>
              <a:clrTo>
                <a:srgbClr val="FFFFFF">
                  <a:alpha val="0"/>
                </a:srgbClr>
              </a:clrTo>
            </a:clrChange>
            <a:lum bright="10000" contrast="30000"/>
          </a:blip>
          <a:srcRect/>
          <a:stretch>
            <a:fillRect/>
          </a:stretch>
        </p:blipFill>
        <p:spPr bwMode="auto">
          <a:xfrm>
            <a:off x="5956299" y="457201"/>
            <a:ext cx="3860641" cy="5143500"/>
          </a:xfrm>
          <a:prstGeom prst="rect">
            <a:avLst/>
          </a:prstGeom>
          <a:noFill/>
        </p:spPr>
      </p:pic>
      <p:pic>
        <p:nvPicPr>
          <p:cNvPr id="1030" name="Picture 6" descr="C:\Users\Administrator\Desktop\timg0_副本.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60400" y="927100"/>
            <a:ext cx="3526454" cy="4699000"/>
          </a:xfrm>
          <a:prstGeom prst="rect">
            <a:avLst/>
          </a:prstGeom>
          <a:noFill/>
        </p:spPr>
      </p:pic>
      <p:sp>
        <p:nvSpPr>
          <p:cNvPr id="3" name="TextBox 2"/>
          <p:cNvSpPr txBox="1"/>
          <p:nvPr/>
        </p:nvSpPr>
        <p:spPr>
          <a:xfrm>
            <a:off x="2255875" y="4061636"/>
            <a:ext cx="4476305" cy="1077218"/>
          </a:xfrm>
          <a:prstGeom prst="rect">
            <a:avLst/>
          </a:prstGeom>
          <a:noFill/>
        </p:spPr>
        <p:txBody>
          <a:bodyPr wrap="square" rtlCol="0">
            <a:spAutoFit/>
          </a:bodyPr>
          <a:lstStyle/>
          <a:p>
            <a:pPr algn="ctr"/>
            <a:r>
              <a:rPr lang="zh-CN" altLang="en-US" sz="3200" dirty="0" smtClean="0">
                <a:ln>
                  <a:solidFill>
                    <a:schemeClr val="bg1"/>
                  </a:solidFill>
                </a:ln>
                <a:solidFill>
                  <a:srgbClr val="C00000"/>
                </a:solidFill>
                <a:latin typeface="汉仪尚巍手书W" panose="00020600040101010101" pitchFamily="18" charset="-122"/>
                <a:ea typeface="汉仪尚巍手书W" panose="00020600040101010101" pitchFamily="18" charset="-122"/>
              </a:rPr>
              <a:t>品读历史中的“人”</a:t>
            </a:r>
            <a:endParaRPr lang="en-US" altLang="zh-CN" sz="3200" dirty="0" smtClean="0">
              <a:ln>
                <a:solidFill>
                  <a:schemeClr val="bg1"/>
                </a:solidFill>
              </a:ln>
              <a:solidFill>
                <a:srgbClr val="C00000"/>
              </a:solidFill>
              <a:latin typeface="汉仪尚巍手书W" panose="00020600040101010101" pitchFamily="18" charset="-122"/>
              <a:ea typeface="汉仪尚巍手书W" panose="00020600040101010101" pitchFamily="18" charset="-122"/>
            </a:endParaRPr>
          </a:p>
          <a:p>
            <a:pPr algn="ctr"/>
            <a:r>
              <a:rPr lang="zh-CN" altLang="en-US" sz="3200" dirty="0" smtClean="0">
                <a:ln>
                  <a:solidFill>
                    <a:schemeClr val="bg1"/>
                  </a:solidFill>
                </a:ln>
                <a:solidFill>
                  <a:srgbClr val="C00000"/>
                </a:solidFill>
                <a:latin typeface="汉仪尚巍手书W" panose="00020600040101010101" pitchFamily="18" charset="-122"/>
                <a:ea typeface="汉仪尚巍手书W" panose="00020600040101010101" pitchFamily="18" charset="-122"/>
              </a:rPr>
              <a:t>从“人”的角度看历史</a:t>
            </a:r>
            <a:endParaRPr lang="zh-CN" altLang="en-US" sz="3200" dirty="0">
              <a:ln>
                <a:solidFill>
                  <a:schemeClr val="bg1"/>
                </a:solidFill>
              </a:ln>
              <a:solidFill>
                <a:srgbClr val="C00000"/>
              </a:solidFill>
              <a:latin typeface="汉仪尚巍手书W" panose="00020600040101010101" pitchFamily="18" charset="-122"/>
              <a:ea typeface="汉仪尚巍手书W" panose="00020600040101010101"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1000"/>
                                        <p:tgtEl>
                                          <p:spTgt spid="1031"/>
                                        </p:tgtEl>
                                      </p:cBhvr>
                                    </p:animEffect>
                                    <p:anim calcmode="lin" valueType="num">
                                      <p:cBhvr>
                                        <p:cTn id="14" dur="1000" fill="hold"/>
                                        <p:tgtEl>
                                          <p:spTgt spid="1031"/>
                                        </p:tgtEl>
                                        <p:attrNameLst>
                                          <p:attrName>ppt_x</p:attrName>
                                        </p:attrNameLst>
                                      </p:cBhvr>
                                      <p:tavLst>
                                        <p:tav tm="0">
                                          <p:val>
                                            <p:strVal val="#ppt_x"/>
                                          </p:val>
                                        </p:tav>
                                        <p:tav tm="100000">
                                          <p:val>
                                            <p:strVal val="#ppt_x"/>
                                          </p:val>
                                        </p:tav>
                                      </p:tavLst>
                                    </p:anim>
                                    <p:anim calcmode="lin" valueType="num">
                                      <p:cBhvr>
                                        <p:cTn id="15" dur="1000" fill="hold"/>
                                        <p:tgtEl>
                                          <p:spTgt spid="10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1000"/>
                                        <p:tgtEl>
                                          <p:spTgt spid="1028"/>
                                        </p:tgtEl>
                                      </p:cBhvr>
                                    </p:animEffect>
                                    <p:anim calcmode="lin" valueType="num">
                                      <p:cBhvr>
                                        <p:cTn id="32" dur="1000" fill="hold"/>
                                        <p:tgtEl>
                                          <p:spTgt spid="1028"/>
                                        </p:tgtEl>
                                        <p:attrNameLst>
                                          <p:attrName>ppt_x</p:attrName>
                                        </p:attrNameLst>
                                      </p:cBhvr>
                                      <p:tavLst>
                                        <p:tav tm="0">
                                          <p:val>
                                            <p:strVal val="#ppt_x"/>
                                          </p:val>
                                        </p:tav>
                                        <p:tav tm="100000">
                                          <p:val>
                                            <p:strVal val="#ppt_x"/>
                                          </p:val>
                                        </p:tav>
                                      </p:tavLst>
                                    </p:anim>
                                    <p:anim calcmode="lin" valueType="num">
                                      <p:cBhvr>
                                        <p:cTn id="33" dur="1000" fill="hold"/>
                                        <p:tgtEl>
                                          <p:spTgt spid="102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1000"/>
                                        <p:tgtEl>
                                          <p:spTgt spid="1027"/>
                                        </p:tgtEl>
                                      </p:cBhvr>
                                    </p:animEffect>
                                    <p:anim calcmode="lin" valueType="num">
                                      <p:cBhvr>
                                        <p:cTn id="44" dur="1000" fill="hold"/>
                                        <p:tgtEl>
                                          <p:spTgt spid="1027"/>
                                        </p:tgtEl>
                                        <p:attrNameLst>
                                          <p:attrName>ppt_x</p:attrName>
                                        </p:attrNameLst>
                                      </p:cBhvr>
                                      <p:tavLst>
                                        <p:tav tm="0">
                                          <p:val>
                                            <p:strVal val="#ppt_x"/>
                                          </p:val>
                                        </p:tav>
                                        <p:tav tm="100000">
                                          <p:val>
                                            <p:strVal val="#ppt_x"/>
                                          </p:val>
                                        </p:tav>
                                      </p:tavLst>
                                    </p:anim>
                                    <p:anim calcmode="lin" valueType="num">
                                      <p:cBhvr>
                                        <p:cTn id="45"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0" y="0"/>
          <a:ext cx="9144000" cy="5183424"/>
        </p:xfrm>
        <a:graphic>
          <a:graphicData uri="http://schemas.openxmlformats.org/drawingml/2006/table">
            <a:tbl>
              <a:tblPr firstRow="1" bandRow="1"/>
              <a:tblGrid>
                <a:gridCol w="800100"/>
                <a:gridCol w="3086680"/>
                <a:gridCol w="5257220"/>
              </a:tblGrid>
              <a:tr h="470989">
                <a:tc>
                  <a:txBody>
                    <a:bodyPr/>
                    <a:lstStyle>
                      <a:lvl1pPr marL="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1pPr>
                      <a:lvl2pPr marL="457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2pPr>
                      <a:lvl3pPr marL="914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3pPr>
                      <a:lvl4pPr marL="1371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4pPr>
                      <a:lvl5pPr marL="18288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5pPr>
                      <a:lvl6pPr marL="22860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6pPr>
                      <a:lvl7pPr marL="2743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7pPr>
                      <a:lvl8pPr marL="3200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8pPr>
                      <a:lvl9pPr marL="3657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9pPr>
                    </a:lstStyle>
                    <a:p>
                      <a:pPr algn="ctr">
                        <a:buNone/>
                      </a:pPr>
                      <a:r>
                        <a:rPr lang="zh-CN" altLang="en-US" sz="1575" dirty="0">
                          <a:solidFill>
                            <a:srgbClr val="FFFFFF"/>
                          </a:solidFill>
                          <a:latin typeface="江西拙楷" panose="02010600040101010101" pitchFamily="2" charset="-122"/>
                          <a:ea typeface="江西拙楷" panose="02010600040101010101" pitchFamily="2" charset="-122"/>
                        </a:rPr>
                        <a:t>战  争</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1pPr>
                      <a:lvl2pPr marL="457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2pPr>
                      <a:lvl3pPr marL="914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3pPr>
                      <a:lvl4pPr marL="1371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4pPr>
                      <a:lvl5pPr marL="18288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5pPr>
                      <a:lvl6pPr marL="22860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6pPr>
                      <a:lvl7pPr marL="2743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7pPr>
                      <a:lvl8pPr marL="3200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8pPr>
                      <a:lvl9pPr marL="3657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9pPr>
                    </a:lstStyle>
                    <a:p>
                      <a:pPr algn="ctr">
                        <a:buNone/>
                      </a:pPr>
                      <a:r>
                        <a:rPr lang="zh-CN" altLang="en-US" sz="1575" dirty="0">
                          <a:solidFill>
                            <a:srgbClr val="FFFFFF"/>
                          </a:solidFill>
                          <a:latin typeface="江西拙楷" panose="02010600040101010101" pitchFamily="2" charset="-122"/>
                          <a:ea typeface="江西拙楷" panose="02010600040101010101" pitchFamily="2" charset="-122"/>
                        </a:rPr>
                        <a:t>条    约</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1pPr>
                      <a:lvl2pPr marL="457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2pPr>
                      <a:lvl3pPr marL="914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3pPr>
                      <a:lvl4pPr marL="1371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4pPr>
                      <a:lvl5pPr marL="18288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5pPr>
                      <a:lvl6pPr marL="22860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6pPr>
                      <a:lvl7pPr marL="2743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7pPr>
                      <a:lvl8pPr marL="3200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8pPr>
                      <a:lvl9pPr marL="3657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9pPr>
                    </a:lstStyle>
                    <a:p>
                      <a:pPr algn="ctr">
                        <a:buNone/>
                      </a:pPr>
                      <a:r>
                        <a:rPr lang="zh-CN" altLang="en-US" sz="1575" dirty="0">
                          <a:solidFill>
                            <a:srgbClr val="FFFFFF"/>
                          </a:solidFill>
                          <a:latin typeface="江西拙楷" panose="02010600040101010101" pitchFamily="2" charset="-122"/>
                          <a:ea typeface="江西拙楷" panose="02010600040101010101" pitchFamily="2" charset="-122"/>
                        </a:rPr>
                        <a:t>主 要 内 容</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r>
              <a:tr h="467905">
                <a:tc rowSpan="8">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a:solidFill>
                            <a:schemeClr val="tx1"/>
                          </a:solidFill>
                          <a:latin typeface="江西拙楷" panose="02010600040101010101" pitchFamily="2" charset="-122"/>
                          <a:ea typeface="江西拙楷" panose="02010600040101010101" pitchFamily="2" charset="-122"/>
                        </a:rPr>
                        <a:t>鸦片</a:t>
                      </a:r>
                    </a:p>
                    <a:p>
                      <a:pPr algn="ctr">
                        <a:buNone/>
                      </a:pPr>
                      <a:r>
                        <a:rPr lang="zh-CN" altLang="en-US" sz="1800">
                          <a:solidFill>
                            <a:schemeClr val="tx1"/>
                          </a:solidFill>
                          <a:latin typeface="江西拙楷" panose="02010600040101010101" pitchFamily="2" charset="-122"/>
                          <a:ea typeface="江西拙楷" panose="02010600040101010101" pitchFamily="2" charset="-122"/>
                        </a:rPr>
                        <a:t>战争</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《南京条约》</a:t>
                      </a:r>
                      <a:r>
                        <a:rPr lang="zh-CN" altLang="en-US" sz="1800" dirty="0">
                          <a:solidFill>
                            <a:schemeClr val="tx1"/>
                          </a:solidFill>
                          <a:latin typeface="方正清刻本悦宋简体" panose="02000000000000000000" pitchFamily="2" charset="-122"/>
                          <a:ea typeface="方正清刻本悦宋简体" panose="02000000000000000000" pitchFamily="2" charset="-122"/>
                          <a:sym typeface="+mn-ea"/>
                        </a:rPr>
                        <a:t>（英</a:t>
                      </a:r>
                      <a:r>
                        <a:rPr lang="en-US" altLang="zh-CN" sz="1800" dirty="0">
                          <a:solidFill>
                            <a:schemeClr val="tx1"/>
                          </a:solidFill>
                          <a:latin typeface="方正清刻本悦宋简体" panose="02000000000000000000" pitchFamily="2" charset="-122"/>
                          <a:ea typeface="方正清刻本悦宋简体" panose="02000000000000000000" pitchFamily="2" charset="-122"/>
                          <a:sym typeface="+mn-ea"/>
                        </a:rPr>
                        <a:t>1842</a:t>
                      </a:r>
                      <a:r>
                        <a:rPr lang="zh-CN" altLang="en-US" sz="1800" dirty="0">
                          <a:solidFill>
                            <a:schemeClr val="tx1"/>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割香港岛给英国</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905">
                <a:tc vMerge="1">
                  <a:txBody>
                    <a:bodyPr/>
                    <a:lstStyle/>
                    <a:p>
                      <a:endParaRPr lang="zh-CN"/>
                    </a:p>
                  </a:txBody>
                  <a:tcPr anchor="ctr">
                    <a:lnL w="19050" cap="rnd">
                      <a:solidFill>
                        <a:srgbClr val="848587"/>
                      </a:solidFill>
                      <a:prstDash val="solid"/>
                    </a:lnL>
                    <a:lnR w="3175">
                      <a:solidFill>
                        <a:srgbClr val="848587"/>
                      </a:solidFill>
                      <a:prstDash val="dot"/>
                    </a:lnR>
                    <a:lnB w="3175">
                      <a:solidFill>
                        <a:srgbClr val="848587"/>
                      </a:solidFill>
                      <a:prstDash val="dot"/>
                    </a:lnB>
                  </a:tcPr>
                </a:tc>
                <a:tc vMerge="1">
                  <a:txBody>
                    <a:bodyPr/>
                    <a:lstStyle/>
                    <a:p>
                      <a:endParaRPr lang="zh-CN"/>
                    </a:p>
                  </a:txBody>
                  <a:tcPr anchor="ctr">
                    <a:lnL w="3175">
                      <a:solidFill>
                        <a:srgbClr val="848587"/>
                      </a:solidFill>
                      <a:prstDash val="dot"/>
                    </a:lnL>
                    <a:lnR w="3175">
                      <a:solidFill>
                        <a:srgbClr val="848587"/>
                      </a:solidFill>
                      <a:prstDash val="dot"/>
                    </a:lnR>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cs typeface="楷体" panose="02010609060101010101" charset="-122"/>
                        </a:rPr>
                        <a:t>赔款</a:t>
                      </a:r>
                      <a:r>
                        <a:rPr lang="en-US" altLang="zh-CN" sz="1800" dirty="0">
                          <a:solidFill>
                            <a:schemeClr val="tx1"/>
                          </a:solidFill>
                          <a:latin typeface="方正清刻本悦宋简体" panose="02000000000000000000" pitchFamily="2" charset="-122"/>
                          <a:ea typeface="方正清刻本悦宋简体" panose="02000000000000000000" pitchFamily="2" charset="-122"/>
                          <a:cs typeface="楷体" panose="02010609060101010101" charset="-122"/>
                        </a:rPr>
                        <a:t>2100</a:t>
                      </a:r>
                      <a:r>
                        <a:rPr lang="zh-CN" altLang="en-US" sz="1800" dirty="0">
                          <a:solidFill>
                            <a:schemeClr val="tx1"/>
                          </a:solidFill>
                          <a:latin typeface="方正清刻本悦宋简体" panose="02000000000000000000" pitchFamily="2" charset="-122"/>
                          <a:ea typeface="方正清刻本悦宋简体" panose="02000000000000000000" pitchFamily="2" charset="-122"/>
                          <a:cs typeface="楷体" panose="02010609060101010101" charset="-122"/>
                        </a:rPr>
                        <a:t>万银元</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38501">
                <a:tc vMerge="1">
                  <a:txBody>
                    <a:bodyPr/>
                    <a:lstStyle/>
                    <a:p>
                      <a:endParaRPr lang="zh-CN"/>
                    </a:p>
                  </a:txBody>
                  <a:tcPr anchor="ctr">
                    <a:lnL w="19050" cap="rnd">
                      <a:solidFill>
                        <a:srgbClr val="848587"/>
                      </a:solidFill>
                      <a:prstDash val="solid"/>
                    </a:lnL>
                    <a:lnR w="3175">
                      <a:solidFill>
                        <a:srgbClr val="848587"/>
                      </a:solidFill>
                      <a:prstDash val="dot"/>
                    </a:lnR>
                    <a:lnB w="3175">
                      <a:solidFill>
                        <a:srgbClr val="848587"/>
                      </a:solidFill>
                      <a:prstDash val="dot"/>
                    </a:lnB>
                  </a:tcPr>
                </a:tc>
                <a:tc vMerge="1">
                  <a:txBody>
                    <a:bodyPr/>
                    <a:lstStyle/>
                    <a:p>
                      <a:endParaRPr lang="zh-CN"/>
                    </a:p>
                  </a:txBody>
                  <a:tcPr anchor="ctr">
                    <a:lnL w="3175">
                      <a:solidFill>
                        <a:srgbClr val="848587"/>
                      </a:solidFill>
                      <a:prstDash val="dot"/>
                    </a:lnL>
                    <a:lnR w="3175">
                      <a:solidFill>
                        <a:srgbClr val="848587"/>
                      </a:solidFill>
                      <a:prstDash val="dot"/>
                    </a:lnR>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开放广州、厦门、福州、宁波、上海为通商口岸</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905">
                <a:tc vMerge="1">
                  <a:txBody>
                    <a:bodyPr/>
                    <a:lstStyle/>
                    <a:p>
                      <a:endParaRPr lang="zh-CN"/>
                    </a:p>
                  </a:txBody>
                  <a:tcPr anchor="ctr">
                    <a:lnL w="19050" cap="rnd">
                      <a:solidFill>
                        <a:srgbClr val="848587"/>
                      </a:solidFill>
                      <a:prstDash val="solid"/>
                    </a:lnL>
                    <a:lnR w="3175">
                      <a:solidFill>
                        <a:srgbClr val="848587"/>
                      </a:solidFill>
                      <a:prstDash val="dot"/>
                    </a:lnR>
                    <a:lnB w="3175">
                      <a:solidFill>
                        <a:srgbClr val="848587"/>
                      </a:solidFill>
                      <a:prstDash val="dot"/>
                    </a:lnB>
                  </a:tcPr>
                </a:tc>
                <a:tc vMerge="1">
                  <a:txBody>
                    <a:bodyPr/>
                    <a:lstStyle/>
                    <a:p>
                      <a:endParaRPr lang="zh-CN"/>
                    </a:p>
                  </a:txBody>
                  <a:tcPr anchor="ctr">
                    <a:lnL w="3175">
                      <a:solidFill>
                        <a:srgbClr val="848587"/>
                      </a:solidFill>
                      <a:prstDash val="dot"/>
                    </a:lnL>
                    <a:lnR w="3175">
                      <a:solidFill>
                        <a:srgbClr val="848587"/>
                      </a:solidFill>
                      <a:prstDash val="dot"/>
                    </a:lnR>
                    <a:lnB w="3175">
                      <a:solidFill>
                        <a:srgbClr val="848587"/>
                      </a:solidFill>
                      <a:prstDash val="dot"/>
                    </a:lnB>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中国海关收取英商进出口货物关税由双方协定</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8544">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《五口通商章程》</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（英</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1843</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领事裁判权</a:t>
                      </a: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（英国人不受中国司法审判）</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265">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《虎门条约》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（英</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1843</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片面最惠国待遇</a:t>
                      </a: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8544">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《望厦条约》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（美</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1844</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err="1">
                          <a:solidFill>
                            <a:srgbClr val="404040"/>
                          </a:solidFill>
                          <a:latin typeface="方正清刻本悦宋简体" panose="02000000000000000000" pitchFamily="2" charset="-122"/>
                          <a:ea typeface="方正清刻本悦宋简体" panose="02000000000000000000" pitchFamily="2" charset="-122"/>
                        </a:rPr>
                        <a:t>在通商、外交等方面，享有与英国同等的权利</a:t>
                      </a:r>
                      <a:endParaRPr lang="en-US" altLang="zh-CN" sz="1800" dirty="0">
                        <a:solidFill>
                          <a:srgbClr val="404040"/>
                        </a:solidFill>
                        <a:latin typeface="方正清刻本悦宋简体" panose="02000000000000000000" pitchFamily="2" charset="-122"/>
                        <a:ea typeface="方正清刻本悦宋简体" panose="02000000000000000000" pitchFamily="2" charset="-122"/>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38501">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《黄埔条约》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（法</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1844</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err="1">
                          <a:solidFill>
                            <a:srgbClr val="404040"/>
                          </a:solidFill>
                          <a:latin typeface="方正清刻本悦宋简体" panose="02000000000000000000" pitchFamily="2" charset="-122"/>
                          <a:ea typeface="方正清刻本悦宋简体" panose="02000000000000000000" pitchFamily="2" charset="-122"/>
                        </a:rPr>
                        <a:t>通商口岸永久居住，自由贸易，设领事，停兵船</a:t>
                      </a:r>
                      <a:endParaRPr lang="en-US" altLang="zh-CN" sz="1800" dirty="0">
                        <a:solidFill>
                          <a:srgbClr val="404040"/>
                        </a:solidFill>
                        <a:latin typeface="方正清刻本悦宋简体" panose="02000000000000000000" pitchFamily="2" charset="-122"/>
                        <a:ea typeface="方正清刻本悦宋简体" panose="02000000000000000000" pitchFamily="2" charset="-122"/>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5857">
                <a:tc rowSpan="3">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smtClean="0">
                          <a:solidFill>
                            <a:schemeClr val="tx1"/>
                          </a:solidFill>
                          <a:latin typeface="江西拙楷" panose="02010600040101010101" pitchFamily="2" charset="-122"/>
                          <a:ea typeface="江西拙楷" panose="02010600040101010101" pitchFamily="2" charset="-122"/>
                        </a:rPr>
                        <a:t>第二次</a:t>
                      </a:r>
                      <a:endParaRPr lang="zh-CN" altLang="en-US" sz="1800" dirty="0">
                        <a:solidFill>
                          <a:schemeClr val="tx1"/>
                        </a:solidFill>
                        <a:latin typeface="江西拙楷" panose="02010600040101010101" pitchFamily="2" charset="-122"/>
                        <a:ea typeface="江西拙楷" panose="02010600040101010101" pitchFamily="2" charset="-122"/>
                      </a:endParaRPr>
                    </a:p>
                  </a:txBody>
                  <a:tcPr marL="51435" marR="51435" marT="25717" marB="2571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endPar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endParaRPr lang="zh-CN" altLang="en-US" sz="1800" dirty="0">
                        <a:solidFill>
                          <a:srgbClr val="404040"/>
                        </a:solidFill>
                        <a:latin typeface="方正清刻本悦宋简体" panose="02000000000000000000" pitchFamily="2" charset="-122"/>
                        <a:ea typeface="方正清刻本悦宋简体" panose="02000000000000000000" pitchFamily="2" charset="-122"/>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4494">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endPar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zh-CN"/>
                    </a:p>
                  </a:txBody>
                  <a:tcPr marL="68580" marR="68580" marT="34290" marB="34290" anchor="ctr">
                    <a:lnL w="3175">
                      <a:solidFill>
                        <a:srgbClr val="848587"/>
                      </a:solidFill>
                      <a:prstDash val="dot"/>
                    </a:lnL>
                    <a:lnR w="19050" cap="rnd">
                      <a:solidFill>
                        <a:srgbClr val="848587"/>
                      </a:solidFill>
                      <a:prstDash val="solid"/>
                    </a:lnR>
                    <a:lnT w="3175">
                      <a:solidFill>
                        <a:srgbClr val="848587"/>
                      </a:solidFill>
                      <a:prstDash val="dot"/>
                    </a:lnT>
                    <a:lnB w="3175">
                      <a:solidFill>
                        <a:srgbClr val="848587"/>
                      </a:solidFill>
                      <a:prstDash val="dot"/>
                    </a:lnB>
                    <a:solidFill>
                      <a:srgbClr val="FFFFFF"/>
                    </a:solidFill>
                  </a:tcPr>
                </a:tc>
              </a:tr>
              <a:tr h="297090">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19050" cap="rnd">
                      <a:solidFill>
                        <a:srgbClr val="848587"/>
                      </a:solidFill>
                      <a:prstDash val="solid"/>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endPar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zh-CN"/>
                    </a:p>
                  </a:txBody>
                  <a:tcPr marL="68580" marR="68580" marT="34290" marB="34290" anchor="ctr">
                    <a:lnL w="3175">
                      <a:solidFill>
                        <a:srgbClr val="848587"/>
                      </a:solidFill>
                      <a:prstDash val="dot"/>
                    </a:lnL>
                    <a:lnR w="19050" cap="rnd">
                      <a:solidFill>
                        <a:srgbClr val="848587"/>
                      </a:solidFill>
                      <a:prstDash val="solid"/>
                    </a:lnR>
                    <a:lnT w="3175">
                      <a:solidFill>
                        <a:srgbClr val="848587"/>
                      </a:solidFill>
                      <a:prstDash val="dot"/>
                    </a:lnT>
                    <a:lnB w="19050" cap="rnd">
                      <a:solidFill>
                        <a:srgbClr val="848587"/>
                      </a:solidFill>
                      <a:prstDash val="solid"/>
                    </a:lnB>
                    <a:solidFill>
                      <a:srgbClr val="FFFFFF"/>
                    </a:solidFill>
                  </a:tcPr>
                </a:tc>
              </a:tr>
            </a:tbl>
          </a:graphicData>
        </a:graphic>
      </p:graphicFrame>
      <p:pic>
        <p:nvPicPr>
          <p:cNvPr id="8194" name="Picture 2" descr="C:\Users\Administrator\Desktop\所需图片\明清\新建文件夹\微信图片_20201015100254_副本_副本.jpg">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3183440" y="3175000"/>
            <a:ext cx="880560" cy="11731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dissolv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6"/>
          <p:cNvGrpSpPr/>
          <p:nvPr/>
        </p:nvGrpSpPr>
        <p:grpSpPr>
          <a:xfrm>
            <a:off x="427673" y="77772"/>
            <a:ext cx="7945279" cy="5029411"/>
            <a:chOff x="567373" y="573072"/>
            <a:chExt cx="7945279" cy="5029411"/>
          </a:xfrm>
        </p:grpSpPr>
        <p:sp>
          <p:nvSpPr>
            <p:cNvPr id="6" name="文本框 5"/>
            <p:cNvSpPr txBox="1"/>
            <p:nvPr/>
          </p:nvSpPr>
          <p:spPr>
            <a:xfrm>
              <a:off x="567373" y="884397"/>
              <a:ext cx="7945279" cy="4718086"/>
            </a:xfrm>
            <a:prstGeom prst="rect">
              <a:avLst/>
            </a:prstGeom>
            <a:noFill/>
            <a:ln w="19050" cmpd="sng">
              <a:solidFill>
                <a:srgbClr val="C00000"/>
              </a:solidFill>
              <a:prstDash val="dash"/>
            </a:ln>
          </p:spPr>
          <p:txBody>
            <a:bodyPr wrap="square" lIns="68580" tIns="34290" rIns="68580" bIns="34290" rtlCol="0" anchor="t">
              <a:spAutoFit/>
            </a:bodyPr>
            <a:lstStyle/>
            <a:p>
              <a:pPr>
                <a:lnSpc>
                  <a:spcPct val="130000"/>
                </a:lnSpc>
              </a:pPr>
              <a:endParaRPr lang="en-US" altLang="zh-CN" sz="1800" b="1" dirty="0" smtClean="0"/>
            </a:p>
            <a:p>
              <a:pPr>
                <a:lnSpc>
                  <a:spcPct val="130000"/>
                </a:lnSpc>
              </a:pPr>
              <a:r>
                <a:rPr lang="en-US" altLang="zh-CN" sz="1800" dirty="0" smtClean="0">
                  <a:solidFill>
                    <a:srgbClr val="C00000"/>
                  </a:solidFill>
                  <a:latin typeface="江西拙楷" panose="02010600040101010101" pitchFamily="2" charset="-122"/>
                  <a:ea typeface="江西拙楷" panose="02010600040101010101" pitchFamily="2" charset="-122"/>
                </a:rPr>
                <a:t>3.</a:t>
              </a:r>
              <a:r>
                <a:rPr lang="zh-CN" altLang="en-US" sz="1800" dirty="0" smtClean="0">
                  <a:solidFill>
                    <a:srgbClr val="C00000"/>
                  </a:solidFill>
                  <a:latin typeface="江西拙楷" panose="02010600040101010101" pitchFamily="2" charset="-122"/>
                  <a:ea typeface="江西拙楷" panose="02010600040101010101" pitchFamily="2" charset="-122"/>
                </a:rPr>
                <a:t>中美</a:t>
              </a:r>
              <a:r>
                <a:rPr lang="en-US" altLang="zh-CN" sz="1800" dirty="0" smtClean="0">
                  <a:solidFill>
                    <a:srgbClr val="C00000"/>
                  </a:solidFill>
                  <a:latin typeface="江西拙楷" panose="02010600040101010101" pitchFamily="2" charset="-122"/>
                  <a:ea typeface="江西拙楷" panose="02010600040101010101" pitchFamily="2" charset="-122"/>
                </a:rPr>
                <a:t>《</a:t>
              </a:r>
              <a:r>
                <a:rPr lang="zh-CN" altLang="en-US" sz="1800" dirty="0" smtClean="0">
                  <a:solidFill>
                    <a:srgbClr val="C00000"/>
                  </a:solidFill>
                  <a:latin typeface="江西拙楷" panose="02010600040101010101" pitchFamily="2" charset="-122"/>
                  <a:ea typeface="江西拙楷" panose="02010600040101010101" pitchFamily="2" charset="-122"/>
                </a:rPr>
                <a:t>望厦条约</a:t>
              </a:r>
              <a:r>
                <a:rPr lang="en-US" altLang="zh-CN" sz="1800" dirty="0" smtClean="0">
                  <a:solidFill>
                    <a:srgbClr val="C00000"/>
                  </a:solidFill>
                  <a:latin typeface="江西拙楷" panose="02010600040101010101" pitchFamily="2" charset="-122"/>
                  <a:ea typeface="江西拙楷" panose="02010600040101010101" pitchFamily="2" charset="-122"/>
                </a:rPr>
                <a:t>》</a:t>
              </a:r>
            </a:p>
            <a:p>
              <a:pPr>
                <a:lnSpc>
                  <a:spcPct val="130000"/>
                </a:lnSpc>
              </a:pPr>
              <a:r>
                <a:rPr lang="en-US" altLang="zh-CN" sz="1800" dirty="0" smtClean="0">
                  <a:latin typeface="方正清刻本悦宋简体" panose="02000000000000000000" pitchFamily="2" charset="-122"/>
                  <a:ea typeface="方正清刻本悦宋简体" panose="02000000000000000000" pitchFamily="2" charset="-122"/>
                </a:rPr>
                <a:t>       </a:t>
              </a:r>
              <a:r>
                <a:rPr lang="zh-CN" altLang="en-US" sz="1800" dirty="0" smtClean="0">
                  <a:latin typeface="方正清刻本悦宋简体" panose="02000000000000000000" pitchFamily="2" charset="-122"/>
                  <a:ea typeface="方正清刻本悦宋简体" panose="02000000000000000000" pitchFamily="2" charset="-122"/>
                </a:rPr>
                <a:t>美国强加给中国的不平等条约，亦称“中美望厦条约”、“中美五口贸易章程”。</a:t>
              </a:r>
              <a:r>
                <a:rPr lang="en-US" altLang="zh-CN" sz="1800" dirty="0" smtClean="0">
                  <a:latin typeface="方正清刻本悦宋简体" panose="02000000000000000000" pitchFamily="2" charset="-122"/>
                  <a:ea typeface="方正清刻本悦宋简体" panose="02000000000000000000" pitchFamily="2" charset="-122"/>
                </a:rPr>
                <a:t>1844</a:t>
              </a:r>
              <a:r>
                <a:rPr lang="zh-CN" altLang="en-US" sz="1800" dirty="0" smtClean="0">
                  <a:latin typeface="方正清刻本悦宋简体" panose="02000000000000000000" pitchFamily="2" charset="-122"/>
                  <a:ea typeface="方正清刻本悦宋简体" panose="02000000000000000000" pitchFamily="2" charset="-122"/>
                </a:rPr>
                <a:t>年</a:t>
              </a:r>
              <a:r>
                <a:rPr lang="en-US" altLang="zh-CN" sz="1800" dirty="0" smtClean="0">
                  <a:latin typeface="方正清刻本悦宋简体" panose="02000000000000000000" pitchFamily="2" charset="-122"/>
                  <a:ea typeface="方正清刻本悦宋简体" panose="02000000000000000000" pitchFamily="2" charset="-122"/>
                </a:rPr>
                <a:t>7</a:t>
              </a:r>
              <a:r>
                <a:rPr lang="zh-CN" altLang="en-US" sz="1800" dirty="0" smtClean="0">
                  <a:latin typeface="方正清刻本悦宋简体" panose="02000000000000000000" pitchFamily="2" charset="-122"/>
                  <a:ea typeface="方正清刻本悦宋简体" panose="02000000000000000000" pitchFamily="2" charset="-122"/>
                </a:rPr>
                <a:t>月</a:t>
              </a:r>
              <a:r>
                <a:rPr lang="en-US" altLang="zh-CN" sz="1800" dirty="0" smtClean="0">
                  <a:latin typeface="方正清刻本悦宋简体" panose="02000000000000000000" pitchFamily="2" charset="-122"/>
                  <a:ea typeface="方正清刻本悦宋简体" panose="02000000000000000000" pitchFamily="2" charset="-122"/>
                </a:rPr>
                <a:t>3</a:t>
              </a:r>
              <a:r>
                <a:rPr lang="zh-CN" altLang="en-US" sz="1800" dirty="0" smtClean="0">
                  <a:latin typeface="方正清刻本悦宋简体" panose="02000000000000000000" pitchFamily="2" charset="-122"/>
                  <a:ea typeface="方正清刻本悦宋简体" panose="02000000000000000000" pitchFamily="2" charset="-122"/>
                </a:rPr>
                <a:t>日美国专使顾盛与清两广总督耆英在澳门附近望厦村签订，附有</a:t>
              </a:r>
              <a:r>
                <a:rPr lang="en-US" altLang="zh-CN" sz="1800" dirty="0" smtClean="0">
                  <a:latin typeface="方正清刻本悦宋简体" panose="02000000000000000000" pitchFamily="2" charset="-122"/>
                  <a:ea typeface="方正清刻本悦宋简体" panose="02000000000000000000" pitchFamily="2" charset="-122"/>
                </a:rPr>
                <a:t>《</a:t>
              </a:r>
              <a:r>
                <a:rPr lang="zh-CN" altLang="en-US" sz="1800" dirty="0" smtClean="0">
                  <a:latin typeface="方正清刻本悦宋简体" panose="02000000000000000000" pitchFamily="2" charset="-122"/>
                  <a:ea typeface="方正清刻本悦宋简体" panose="02000000000000000000" pitchFamily="2" charset="-122"/>
                </a:rPr>
                <a:t>海关税则</a:t>
              </a:r>
              <a:r>
                <a:rPr lang="en-US" altLang="zh-CN" sz="1800" dirty="0" smtClean="0">
                  <a:latin typeface="方正清刻本悦宋简体" panose="02000000000000000000" pitchFamily="2" charset="-122"/>
                  <a:ea typeface="方正清刻本悦宋简体" panose="02000000000000000000" pitchFamily="2" charset="-122"/>
                </a:rPr>
                <a:t>》</a:t>
              </a:r>
              <a:r>
                <a:rPr lang="zh-CN" altLang="en-US" sz="1800" dirty="0" smtClean="0">
                  <a:latin typeface="方正清刻本悦宋简体" panose="02000000000000000000" pitchFamily="2" charset="-122"/>
                  <a:ea typeface="方正清刻本悦宋简体" panose="02000000000000000000" pitchFamily="2" charset="-122"/>
                </a:rPr>
                <a:t>，主要内容有：扩大领事裁判权范围、强化协定关税原则；还规定准许美国人在通商口岸建立教堂、医院，美国军舰可任意到中国沿海各港口“巡查贸易”，同时美国具有</a:t>
              </a:r>
              <a:r>
                <a:rPr lang="en-US" altLang="zh-CN" sz="1800" dirty="0" smtClean="0">
                  <a:solidFill>
                    <a:srgbClr val="C00000"/>
                  </a:solidFill>
                  <a:latin typeface="方正清刻本悦宋简体" panose="02000000000000000000" pitchFamily="2" charset="-122"/>
                  <a:ea typeface="方正清刻本悦宋简体" panose="02000000000000000000" pitchFamily="2" charset="-122"/>
                </a:rPr>
                <a:t>12</a:t>
              </a:r>
              <a:r>
                <a:rPr lang="zh-CN" altLang="en-US" sz="1800" dirty="0" smtClean="0">
                  <a:solidFill>
                    <a:srgbClr val="C00000"/>
                  </a:solidFill>
                  <a:latin typeface="方正清刻本悦宋简体" panose="02000000000000000000" pitchFamily="2" charset="-122"/>
                  <a:ea typeface="方正清刻本悦宋简体" panose="02000000000000000000" pitchFamily="2" charset="-122"/>
                </a:rPr>
                <a:t>年后修约的权利</a:t>
              </a:r>
              <a:r>
                <a:rPr lang="zh-CN" altLang="en-US" sz="1800" dirty="0" smtClean="0">
                  <a:latin typeface="方正清刻本悦宋简体" panose="02000000000000000000" pitchFamily="2" charset="-122"/>
                  <a:ea typeface="方正清刻本悦宋简体" panose="02000000000000000000" pitchFamily="2" charset="-122"/>
                </a:rPr>
                <a:t>。</a:t>
              </a:r>
            </a:p>
            <a:p>
              <a:pPr>
                <a:lnSpc>
                  <a:spcPct val="130000"/>
                </a:lnSpc>
              </a:pPr>
              <a:r>
                <a:rPr lang="en-US" altLang="zh-CN" sz="1800" dirty="0" smtClean="0">
                  <a:solidFill>
                    <a:srgbClr val="C00000"/>
                  </a:solidFill>
                  <a:latin typeface="江西拙楷" panose="02010600040101010101" pitchFamily="2" charset="-122"/>
                  <a:ea typeface="江西拙楷" panose="02010600040101010101" pitchFamily="2" charset="-122"/>
                </a:rPr>
                <a:t>4.</a:t>
              </a:r>
              <a:r>
                <a:rPr lang="zh-CN" altLang="en-US" sz="1800" dirty="0" smtClean="0">
                  <a:solidFill>
                    <a:srgbClr val="C00000"/>
                  </a:solidFill>
                  <a:latin typeface="江西拙楷" panose="02010600040101010101" pitchFamily="2" charset="-122"/>
                  <a:ea typeface="江西拙楷" panose="02010600040101010101" pitchFamily="2" charset="-122"/>
                </a:rPr>
                <a:t>中法</a:t>
              </a:r>
              <a:r>
                <a:rPr lang="en-US" altLang="zh-CN" sz="1800" dirty="0" smtClean="0">
                  <a:solidFill>
                    <a:srgbClr val="C00000"/>
                  </a:solidFill>
                  <a:latin typeface="江西拙楷" panose="02010600040101010101" pitchFamily="2" charset="-122"/>
                  <a:ea typeface="江西拙楷" panose="02010600040101010101" pitchFamily="2" charset="-122"/>
                </a:rPr>
                <a:t>《</a:t>
              </a:r>
              <a:r>
                <a:rPr lang="zh-CN" altLang="en-US" sz="1800" dirty="0" smtClean="0">
                  <a:solidFill>
                    <a:srgbClr val="C00000"/>
                  </a:solidFill>
                  <a:latin typeface="江西拙楷" panose="02010600040101010101" pitchFamily="2" charset="-122"/>
                  <a:ea typeface="江西拙楷" panose="02010600040101010101" pitchFamily="2" charset="-122"/>
                </a:rPr>
                <a:t>黄埔条约</a:t>
              </a:r>
              <a:r>
                <a:rPr lang="en-US" altLang="zh-CN" sz="1800" dirty="0" smtClean="0">
                  <a:solidFill>
                    <a:srgbClr val="C00000"/>
                  </a:solidFill>
                  <a:latin typeface="江西拙楷" panose="02010600040101010101" pitchFamily="2" charset="-122"/>
                  <a:ea typeface="江西拙楷" panose="02010600040101010101" pitchFamily="2" charset="-122"/>
                </a:rPr>
                <a:t>》</a:t>
              </a:r>
            </a:p>
            <a:p>
              <a:pPr>
                <a:lnSpc>
                  <a:spcPct val="130000"/>
                </a:lnSpc>
              </a:pPr>
              <a:r>
                <a:rPr lang="en-US" altLang="zh-CN" sz="1800" dirty="0" smtClean="0">
                  <a:latin typeface="方正清刻本悦宋简体" panose="02000000000000000000" pitchFamily="2" charset="-122"/>
                  <a:ea typeface="方正清刻本悦宋简体" panose="02000000000000000000" pitchFamily="2" charset="-122"/>
                </a:rPr>
                <a:t>       </a:t>
              </a:r>
              <a:r>
                <a:rPr lang="zh-CN" altLang="en-US" sz="1800" dirty="0" smtClean="0">
                  <a:latin typeface="方正清刻本悦宋简体" panose="02000000000000000000" pitchFamily="2" charset="-122"/>
                  <a:ea typeface="方正清刻本悦宋简体" panose="02000000000000000000" pitchFamily="2" charset="-122"/>
                </a:rPr>
                <a:t>法国强加给中国的不平等条约，亦称“中法黄埔条约”、“中法五口贸易章程”。</a:t>
              </a:r>
              <a:r>
                <a:rPr lang="en-US" altLang="zh-CN" sz="1800" dirty="0" smtClean="0">
                  <a:latin typeface="方正清刻本悦宋简体" panose="02000000000000000000" pitchFamily="2" charset="-122"/>
                  <a:ea typeface="方正清刻本悦宋简体" panose="02000000000000000000" pitchFamily="2" charset="-122"/>
                </a:rPr>
                <a:t>1844</a:t>
              </a:r>
              <a:r>
                <a:rPr lang="zh-CN" altLang="en-US" sz="1800" dirty="0" smtClean="0">
                  <a:latin typeface="方正清刻本悦宋简体" panose="02000000000000000000" pitchFamily="2" charset="-122"/>
                  <a:ea typeface="方正清刻本悦宋简体" panose="02000000000000000000" pitchFamily="2" charset="-122"/>
                </a:rPr>
                <a:t>年</a:t>
              </a:r>
              <a:r>
                <a:rPr lang="en-US" altLang="zh-CN" sz="1800" dirty="0" smtClean="0">
                  <a:latin typeface="方正清刻本悦宋简体" panose="02000000000000000000" pitchFamily="2" charset="-122"/>
                  <a:ea typeface="方正清刻本悦宋简体" panose="02000000000000000000" pitchFamily="2" charset="-122"/>
                </a:rPr>
                <a:t>10</a:t>
              </a:r>
              <a:r>
                <a:rPr lang="zh-CN" altLang="en-US" sz="1800" dirty="0" smtClean="0">
                  <a:latin typeface="方正清刻本悦宋简体" panose="02000000000000000000" pitchFamily="2" charset="-122"/>
                  <a:ea typeface="方正清刻本悦宋简体" panose="02000000000000000000" pitchFamily="2" charset="-122"/>
                </a:rPr>
                <a:t>月</a:t>
              </a:r>
              <a:r>
                <a:rPr lang="en-US" altLang="zh-CN" sz="1800" dirty="0" smtClean="0">
                  <a:latin typeface="方正清刻本悦宋简体" panose="02000000000000000000" pitchFamily="2" charset="-122"/>
                  <a:ea typeface="方正清刻本悦宋简体" panose="02000000000000000000" pitchFamily="2" charset="-122"/>
                </a:rPr>
                <a:t>24</a:t>
              </a:r>
              <a:r>
                <a:rPr lang="zh-CN" altLang="en-US" sz="1800" dirty="0" smtClean="0">
                  <a:latin typeface="方正清刻本悦宋简体" panose="02000000000000000000" pitchFamily="2" charset="-122"/>
                  <a:ea typeface="方正清刻本悦宋简体" panose="02000000000000000000" pitchFamily="2" charset="-122"/>
                </a:rPr>
                <a:t>日法国专使刺萼尼与清两广总督耆英在广州黄埔签订，附有</a:t>
              </a:r>
              <a:r>
                <a:rPr lang="en-US" altLang="zh-CN" sz="1800" dirty="0" smtClean="0">
                  <a:latin typeface="方正清刻本悦宋简体" panose="02000000000000000000" pitchFamily="2" charset="-122"/>
                  <a:ea typeface="方正清刻本悦宋简体" panose="02000000000000000000" pitchFamily="2" charset="-122"/>
                </a:rPr>
                <a:t>《</a:t>
              </a:r>
              <a:r>
                <a:rPr lang="zh-CN" altLang="en-US" sz="1800" dirty="0" smtClean="0">
                  <a:latin typeface="方正清刻本悦宋简体" panose="02000000000000000000" pitchFamily="2" charset="-122"/>
                  <a:ea typeface="方正清刻本悦宋简体" panose="02000000000000000000" pitchFamily="2" charset="-122"/>
                </a:rPr>
                <a:t>海关税则</a:t>
              </a:r>
              <a:r>
                <a:rPr lang="en-US" altLang="zh-CN" sz="1800" dirty="0" smtClean="0">
                  <a:latin typeface="方正清刻本悦宋简体" panose="02000000000000000000" pitchFamily="2" charset="-122"/>
                  <a:ea typeface="方正清刻本悦宋简体" panose="02000000000000000000" pitchFamily="2" charset="-122"/>
                </a:rPr>
                <a:t>》</a:t>
              </a:r>
              <a:r>
                <a:rPr lang="zh-CN" altLang="en-US" sz="1800" dirty="0" smtClean="0">
                  <a:latin typeface="方正清刻本悦宋简体" panose="02000000000000000000" pitchFamily="2" charset="-122"/>
                  <a:ea typeface="方正清刻本悦宋简体" panose="02000000000000000000" pitchFamily="2" charset="-122"/>
                </a:rPr>
                <a:t>，规定：法国享由协定关税、五口通商、领事裁判权、片</a:t>
              </a:r>
              <a:r>
                <a:rPr lang="en-US" altLang="zh-CN" sz="1800" dirty="0" smtClean="0">
                  <a:latin typeface="方正清刻本悦宋简体" panose="02000000000000000000" pitchFamily="2" charset="-122"/>
                  <a:ea typeface="方正清刻本悦宋简体" panose="02000000000000000000" pitchFamily="2" charset="-122"/>
                </a:rPr>
                <a:t> </a:t>
              </a:r>
              <a:r>
                <a:rPr lang="zh-CN" altLang="en-US" sz="1800" dirty="0" smtClean="0">
                  <a:latin typeface="方正清刻本悦宋简体" panose="02000000000000000000" pitchFamily="2" charset="-122"/>
                  <a:ea typeface="方正清刻本悦宋简体" panose="02000000000000000000" pitchFamily="2" charset="-122"/>
                </a:rPr>
                <a:t>面最惠国待遇等特权；准许法国人在通商口岸建造教堂，还逼迫清政府解除 了西方宗教的禁令。</a:t>
              </a:r>
            </a:p>
          </p:txBody>
        </p:sp>
        <p:grpSp>
          <p:nvGrpSpPr>
            <p:cNvPr id="7" name="组合 1"/>
            <p:cNvGrpSpPr/>
            <p:nvPr/>
          </p:nvGrpSpPr>
          <p:grpSpPr>
            <a:xfrm>
              <a:off x="661974" y="573072"/>
              <a:ext cx="1624026" cy="895292"/>
              <a:chOff x="714348" y="4357700"/>
              <a:chExt cx="1071570" cy="895292"/>
            </a:xfrm>
          </p:grpSpPr>
          <p:pic>
            <p:nvPicPr>
              <p:cNvPr id="3" name="图片 2" descr="印章"/>
              <p:cNvPicPr>
                <a:picLocks noChangeAspect="1"/>
              </p:cNvPicPr>
              <p:nvPr/>
            </p:nvPicPr>
            <p:blipFill>
              <a:blip r:embed="rId2" cstate="screen">
                <a:lum bright="10000" contrast="-30000"/>
              </a:blip>
              <a:stretch>
                <a:fillRect/>
              </a:stretch>
            </p:blipFill>
            <p:spPr>
              <a:xfrm rot="5400000">
                <a:off x="937908" y="4134140"/>
                <a:ext cx="624449" cy="1071570"/>
              </a:xfrm>
              <a:prstGeom prst="rect">
                <a:avLst/>
              </a:prstGeom>
            </p:spPr>
          </p:pic>
          <p:sp>
            <p:nvSpPr>
              <p:cNvPr id="4" name="矩形 3"/>
              <p:cNvSpPr/>
              <p:nvPr/>
            </p:nvSpPr>
            <p:spPr>
              <a:xfrm>
                <a:off x="785785" y="4421995"/>
                <a:ext cx="1000133" cy="830997"/>
              </a:xfrm>
              <a:prstGeom prst="rect">
                <a:avLst/>
              </a:prstGeom>
            </p:spPr>
            <p:txBody>
              <a:bodyPr wrap="square">
                <a:spAutoFit/>
              </a:bodyPr>
              <a:lstStyle/>
              <a:p>
                <a:pPr algn="l" rtl="0"/>
                <a:r>
                  <a:rPr lang="zh-CN" altLang="en-US" sz="2400" b="1" kern="1200" dirty="0" smtClean="0">
                    <a:solidFill>
                      <a:prstClr val="black"/>
                    </a:solidFill>
                    <a:latin typeface="方正卡通简体" panose="03000509000000000000" pitchFamily="65" charset="-122"/>
                    <a:ea typeface="方正卡通简体" panose="03000509000000000000" pitchFamily="65" charset="-122"/>
                    <a:cs typeface="+mn-cs"/>
                  </a:rPr>
                  <a:t>名词解释</a:t>
                </a:r>
                <a:endParaRPr lang="en-US" altLang="zh-CN" sz="2400" b="1" kern="1200" dirty="0">
                  <a:solidFill>
                    <a:prstClr val="black"/>
                  </a:solidFill>
                  <a:latin typeface="方正卡通简体" panose="03000509000000000000" pitchFamily="65" charset="-122"/>
                  <a:ea typeface="方正卡通简体" panose="03000509000000000000" pitchFamily="65" charset="-122"/>
                  <a:cs typeface="+mn-cs"/>
                </a:endParaRPr>
              </a:p>
            </p:txBody>
          </p:sp>
        </p:grpSp>
      </p:grpSp>
      <p:pic>
        <p:nvPicPr>
          <p:cNvPr id="5" name="Picture 3" descr="C:\Users\Administrator\Desktop\所需图片\明清\新建文件夹\微信图片_20201015100254_副本.jpg"/>
          <p:cNvPicPr>
            <a:picLocks noChangeAspect="1" noChangeArrowheads="1"/>
          </p:cNvPicPr>
          <p:nvPr/>
        </p:nvPicPr>
        <p:blipFill>
          <a:blip r:embed="rId3" cstate="print">
            <a:clrChange>
              <a:clrFrom>
                <a:srgbClr val="FFFFFF"/>
              </a:clrFrom>
              <a:clrTo>
                <a:srgbClr val="FFFFFF">
                  <a:alpha val="0"/>
                </a:srgbClr>
              </a:clrTo>
            </a:clrChange>
          </a:blip>
          <a:srcRect t="64898"/>
          <a:stretch>
            <a:fillRect/>
          </a:stretch>
        </p:blipFill>
        <p:spPr bwMode="auto">
          <a:xfrm rot="16200000">
            <a:off x="7430176" y="3633446"/>
            <a:ext cx="2335448" cy="1092200"/>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0" y="0"/>
          <a:ext cx="9144000" cy="5183424"/>
        </p:xfrm>
        <a:graphic>
          <a:graphicData uri="http://schemas.openxmlformats.org/drawingml/2006/table">
            <a:tbl>
              <a:tblPr firstRow="1" bandRow="1"/>
              <a:tblGrid>
                <a:gridCol w="800100"/>
                <a:gridCol w="3086680"/>
                <a:gridCol w="5257220"/>
              </a:tblGrid>
              <a:tr h="470989">
                <a:tc>
                  <a:txBody>
                    <a:bodyPr/>
                    <a:lstStyle>
                      <a:lvl1pPr marL="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1pPr>
                      <a:lvl2pPr marL="457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2pPr>
                      <a:lvl3pPr marL="914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3pPr>
                      <a:lvl4pPr marL="1371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4pPr>
                      <a:lvl5pPr marL="18288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5pPr>
                      <a:lvl6pPr marL="22860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6pPr>
                      <a:lvl7pPr marL="2743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7pPr>
                      <a:lvl8pPr marL="3200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8pPr>
                      <a:lvl9pPr marL="3657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9pPr>
                    </a:lstStyle>
                    <a:p>
                      <a:pPr algn="ctr">
                        <a:buNone/>
                      </a:pPr>
                      <a:r>
                        <a:rPr lang="zh-CN" altLang="en-US" sz="1575" dirty="0">
                          <a:solidFill>
                            <a:srgbClr val="FFFFFF"/>
                          </a:solidFill>
                          <a:latin typeface="江西拙楷" panose="02010600040101010101" pitchFamily="2" charset="-122"/>
                          <a:ea typeface="江西拙楷" panose="02010600040101010101" pitchFamily="2" charset="-122"/>
                        </a:rPr>
                        <a:t>战  争</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1pPr>
                      <a:lvl2pPr marL="457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2pPr>
                      <a:lvl3pPr marL="914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3pPr>
                      <a:lvl4pPr marL="1371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4pPr>
                      <a:lvl5pPr marL="18288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5pPr>
                      <a:lvl6pPr marL="22860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6pPr>
                      <a:lvl7pPr marL="2743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7pPr>
                      <a:lvl8pPr marL="3200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8pPr>
                      <a:lvl9pPr marL="3657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9pPr>
                    </a:lstStyle>
                    <a:p>
                      <a:pPr algn="ctr">
                        <a:buNone/>
                      </a:pPr>
                      <a:r>
                        <a:rPr lang="zh-CN" altLang="en-US" sz="1575" dirty="0">
                          <a:solidFill>
                            <a:srgbClr val="FFFFFF"/>
                          </a:solidFill>
                          <a:latin typeface="江西拙楷" panose="02010600040101010101" pitchFamily="2" charset="-122"/>
                          <a:ea typeface="江西拙楷" panose="02010600040101010101" pitchFamily="2" charset="-122"/>
                        </a:rPr>
                        <a:t>条    约</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1pPr>
                      <a:lvl2pPr marL="457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2pPr>
                      <a:lvl3pPr marL="914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3pPr>
                      <a:lvl4pPr marL="1371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4pPr>
                      <a:lvl5pPr marL="18288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5pPr>
                      <a:lvl6pPr marL="22860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6pPr>
                      <a:lvl7pPr marL="27432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7pPr>
                      <a:lvl8pPr marL="32004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8pPr>
                      <a:lvl9pPr marL="3657600" algn="l" defTabSz="914400" rtl="0" eaLnBrk="1" latinLnBrk="0" hangingPunct="1">
                        <a:defRPr sz="1800" b="1" kern="1200">
                          <a:solidFill>
                            <a:schemeClr val="lt1"/>
                          </a:solidFill>
                          <a:latin typeface="黑体" panose="02010609060101010101" pitchFamily="49" charset="-122"/>
                          <a:ea typeface="黑体" panose="02010609060101010101" pitchFamily="49" charset="-122"/>
                        </a:defRPr>
                      </a:lvl9pPr>
                    </a:lstStyle>
                    <a:p>
                      <a:pPr algn="ctr">
                        <a:buNone/>
                      </a:pPr>
                      <a:r>
                        <a:rPr lang="zh-CN" altLang="en-US" sz="1575" dirty="0">
                          <a:solidFill>
                            <a:srgbClr val="FFFFFF"/>
                          </a:solidFill>
                          <a:latin typeface="江西拙楷" panose="02010600040101010101" pitchFamily="2" charset="-122"/>
                          <a:ea typeface="江西拙楷" panose="02010600040101010101" pitchFamily="2" charset="-122"/>
                        </a:rPr>
                        <a:t>主 要 内 容</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r>
              <a:tr h="467905">
                <a:tc rowSpan="8">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a:solidFill>
                            <a:schemeClr val="tx1"/>
                          </a:solidFill>
                          <a:latin typeface="江西拙楷" panose="02010600040101010101" pitchFamily="2" charset="-122"/>
                          <a:ea typeface="江西拙楷" panose="02010600040101010101" pitchFamily="2" charset="-122"/>
                        </a:rPr>
                        <a:t>鸦片</a:t>
                      </a:r>
                    </a:p>
                    <a:p>
                      <a:pPr algn="ctr">
                        <a:buNone/>
                      </a:pPr>
                      <a:r>
                        <a:rPr lang="zh-CN" altLang="en-US" sz="1800">
                          <a:solidFill>
                            <a:schemeClr val="tx1"/>
                          </a:solidFill>
                          <a:latin typeface="江西拙楷" panose="02010600040101010101" pitchFamily="2" charset="-122"/>
                          <a:ea typeface="江西拙楷" panose="02010600040101010101" pitchFamily="2" charset="-122"/>
                        </a:rPr>
                        <a:t>战争</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《南京条约》</a:t>
                      </a:r>
                      <a:r>
                        <a:rPr lang="zh-CN" altLang="en-US" sz="1800" dirty="0">
                          <a:solidFill>
                            <a:schemeClr val="tx1"/>
                          </a:solidFill>
                          <a:latin typeface="方正清刻本悦宋简体" panose="02000000000000000000" pitchFamily="2" charset="-122"/>
                          <a:ea typeface="方正清刻本悦宋简体" panose="02000000000000000000" pitchFamily="2" charset="-122"/>
                          <a:sym typeface="+mn-ea"/>
                        </a:rPr>
                        <a:t>（英</a:t>
                      </a:r>
                      <a:r>
                        <a:rPr lang="en-US" altLang="zh-CN" sz="1800" dirty="0">
                          <a:solidFill>
                            <a:schemeClr val="tx1"/>
                          </a:solidFill>
                          <a:latin typeface="方正清刻本悦宋简体" panose="02000000000000000000" pitchFamily="2" charset="-122"/>
                          <a:ea typeface="方正清刻本悦宋简体" panose="02000000000000000000" pitchFamily="2" charset="-122"/>
                          <a:sym typeface="+mn-ea"/>
                        </a:rPr>
                        <a:t>1842</a:t>
                      </a:r>
                      <a:r>
                        <a:rPr lang="zh-CN" altLang="en-US" sz="1800" dirty="0">
                          <a:solidFill>
                            <a:schemeClr val="tx1"/>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割香港岛给英国</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905">
                <a:tc vMerge="1">
                  <a:txBody>
                    <a:bodyPr/>
                    <a:lstStyle/>
                    <a:p>
                      <a:endParaRPr lang="zh-CN"/>
                    </a:p>
                  </a:txBody>
                  <a:tcPr anchor="ctr">
                    <a:lnL w="19050" cap="rnd">
                      <a:solidFill>
                        <a:srgbClr val="848587"/>
                      </a:solidFill>
                      <a:prstDash val="solid"/>
                    </a:lnL>
                    <a:lnR w="3175">
                      <a:solidFill>
                        <a:srgbClr val="848587"/>
                      </a:solidFill>
                      <a:prstDash val="dot"/>
                    </a:lnR>
                    <a:lnB w="3175">
                      <a:solidFill>
                        <a:srgbClr val="848587"/>
                      </a:solidFill>
                      <a:prstDash val="dot"/>
                    </a:lnB>
                  </a:tcPr>
                </a:tc>
                <a:tc vMerge="1">
                  <a:txBody>
                    <a:bodyPr/>
                    <a:lstStyle/>
                    <a:p>
                      <a:endParaRPr lang="zh-CN"/>
                    </a:p>
                  </a:txBody>
                  <a:tcPr anchor="ctr">
                    <a:lnL w="3175">
                      <a:solidFill>
                        <a:srgbClr val="848587"/>
                      </a:solidFill>
                      <a:prstDash val="dot"/>
                    </a:lnL>
                    <a:lnR w="3175">
                      <a:solidFill>
                        <a:srgbClr val="848587"/>
                      </a:solidFill>
                      <a:prstDash val="dot"/>
                    </a:lnR>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cs typeface="楷体" panose="02010609060101010101" charset="-122"/>
                        </a:rPr>
                        <a:t>赔款</a:t>
                      </a:r>
                      <a:r>
                        <a:rPr lang="en-US" altLang="zh-CN" sz="1800" dirty="0">
                          <a:solidFill>
                            <a:schemeClr val="tx1"/>
                          </a:solidFill>
                          <a:latin typeface="方正清刻本悦宋简体" panose="02000000000000000000" pitchFamily="2" charset="-122"/>
                          <a:ea typeface="方正清刻本悦宋简体" panose="02000000000000000000" pitchFamily="2" charset="-122"/>
                          <a:cs typeface="楷体" panose="02010609060101010101" charset="-122"/>
                        </a:rPr>
                        <a:t>2100</a:t>
                      </a:r>
                      <a:r>
                        <a:rPr lang="zh-CN" altLang="en-US" sz="1800" dirty="0">
                          <a:solidFill>
                            <a:schemeClr val="tx1"/>
                          </a:solidFill>
                          <a:latin typeface="方正清刻本悦宋简体" panose="02000000000000000000" pitchFamily="2" charset="-122"/>
                          <a:ea typeface="方正清刻本悦宋简体" panose="02000000000000000000" pitchFamily="2" charset="-122"/>
                          <a:cs typeface="楷体" panose="02010609060101010101" charset="-122"/>
                        </a:rPr>
                        <a:t>万银元</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38501">
                <a:tc vMerge="1">
                  <a:txBody>
                    <a:bodyPr/>
                    <a:lstStyle/>
                    <a:p>
                      <a:endParaRPr lang="zh-CN"/>
                    </a:p>
                  </a:txBody>
                  <a:tcPr anchor="ctr">
                    <a:lnL w="19050" cap="rnd">
                      <a:solidFill>
                        <a:srgbClr val="848587"/>
                      </a:solidFill>
                      <a:prstDash val="solid"/>
                    </a:lnL>
                    <a:lnR w="3175">
                      <a:solidFill>
                        <a:srgbClr val="848587"/>
                      </a:solidFill>
                      <a:prstDash val="dot"/>
                    </a:lnR>
                    <a:lnB w="3175">
                      <a:solidFill>
                        <a:srgbClr val="848587"/>
                      </a:solidFill>
                      <a:prstDash val="dot"/>
                    </a:lnB>
                  </a:tcPr>
                </a:tc>
                <a:tc vMerge="1">
                  <a:txBody>
                    <a:bodyPr/>
                    <a:lstStyle/>
                    <a:p>
                      <a:endParaRPr lang="zh-CN"/>
                    </a:p>
                  </a:txBody>
                  <a:tcPr anchor="ctr">
                    <a:lnL w="3175">
                      <a:solidFill>
                        <a:srgbClr val="848587"/>
                      </a:solidFill>
                      <a:prstDash val="dot"/>
                    </a:lnL>
                    <a:lnR w="3175">
                      <a:solidFill>
                        <a:srgbClr val="848587"/>
                      </a:solidFill>
                      <a:prstDash val="dot"/>
                    </a:lnR>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开放广州、厦门、福州、宁波、上海为通商口岸</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905">
                <a:tc vMerge="1">
                  <a:txBody>
                    <a:bodyPr/>
                    <a:lstStyle/>
                    <a:p>
                      <a:endParaRPr lang="zh-CN"/>
                    </a:p>
                  </a:txBody>
                  <a:tcPr anchor="ctr">
                    <a:lnL w="19050" cap="rnd">
                      <a:solidFill>
                        <a:srgbClr val="848587"/>
                      </a:solidFill>
                      <a:prstDash val="solid"/>
                    </a:lnL>
                    <a:lnR w="3175">
                      <a:solidFill>
                        <a:srgbClr val="848587"/>
                      </a:solidFill>
                      <a:prstDash val="dot"/>
                    </a:lnR>
                    <a:lnB w="3175">
                      <a:solidFill>
                        <a:srgbClr val="848587"/>
                      </a:solidFill>
                      <a:prstDash val="dot"/>
                    </a:lnB>
                  </a:tcPr>
                </a:tc>
                <a:tc vMerge="1">
                  <a:txBody>
                    <a:bodyPr/>
                    <a:lstStyle/>
                    <a:p>
                      <a:endParaRPr lang="zh-CN"/>
                    </a:p>
                  </a:txBody>
                  <a:tcPr anchor="ctr">
                    <a:lnL w="3175">
                      <a:solidFill>
                        <a:srgbClr val="848587"/>
                      </a:solidFill>
                      <a:prstDash val="dot"/>
                    </a:lnL>
                    <a:lnR w="3175">
                      <a:solidFill>
                        <a:srgbClr val="848587"/>
                      </a:solidFill>
                      <a:prstDash val="dot"/>
                    </a:lnR>
                    <a:lnB w="3175">
                      <a:solidFill>
                        <a:srgbClr val="848587"/>
                      </a:solidFill>
                      <a:prstDash val="dot"/>
                    </a:lnB>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chemeClr val="tx1"/>
                          </a:solidFill>
                          <a:latin typeface="方正清刻本悦宋简体" panose="02000000000000000000" pitchFamily="2" charset="-122"/>
                          <a:ea typeface="方正清刻本悦宋简体" panose="02000000000000000000" pitchFamily="2" charset="-122"/>
                        </a:rPr>
                        <a:t>中国海关收取英商进出口货物关税由双方协定</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8544">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《五口通商章程》</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（英</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1843</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领事裁判权</a:t>
                      </a: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（英国人不受中国司法审判）</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265">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《虎门条约》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（英</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1843</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片面最惠国待遇</a:t>
                      </a:r>
                      <a:r>
                        <a:rPr lang="en-US" altLang="zh-CN" sz="1800" dirty="0">
                          <a:solidFill>
                            <a:srgbClr val="404040"/>
                          </a:solidFill>
                          <a:latin typeface="方正清刻本悦宋简体" panose="02000000000000000000" pitchFamily="2" charset="-122"/>
                          <a:ea typeface="方正清刻本悦宋简体" panose="02000000000000000000" pitchFamily="2" charset="-122"/>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8544">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《望厦条约》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（美</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1844</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err="1">
                          <a:solidFill>
                            <a:srgbClr val="404040"/>
                          </a:solidFill>
                          <a:latin typeface="方正清刻本悦宋简体" panose="02000000000000000000" pitchFamily="2" charset="-122"/>
                          <a:ea typeface="方正清刻本悦宋简体" panose="02000000000000000000" pitchFamily="2" charset="-122"/>
                        </a:rPr>
                        <a:t>在通商、外交等方面，享有与英国同等的权利</a:t>
                      </a:r>
                      <a:endParaRPr lang="en-US" altLang="zh-CN" sz="1800" dirty="0">
                        <a:solidFill>
                          <a:srgbClr val="404040"/>
                        </a:solidFill>
                        <a:latin typeface="方正清刻本悦宋简体" panose="02000000000000000000" pitchFamily="2" charset="-122"/>
                        <a:ea typeface="方正清刻本悦宋简体" panose="02000000000000000000" pitchFamily="2" charset="-122"/>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38501">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《黄埔条约》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（法</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1844</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en-US" altLang="zh-CN" sz="1800" dirty="0" err="1">
                          <a:solidFill>
                            <a:srgbClr val="404040"/>
                          </a:solidFill>
                          <a:latin typeface="方正清刻本悦宋简体" panose="02000000000000000000" pitchFamily="2" charset="-122"/>
                          <a:ea typeface="方正清刻本悦宋简体" panose="02000000000000000000" pitchFamily="2" charset="-122"/>
                        </a:rPr>
                        <a:t>通商口岸永久居住，自由贸易，设领事，停兵船</a:t>
                      </a:r>
                      <a:endParaRPr lang="en-US" altLang="zh-CN" sz="1800" dirty="0">
                        <a:solidFill>
                          <a:srgbClr val="404040"/>
                        </a:solidFill>
                        <a:latin typeface="方正清刻本悦宋简体" panose="02000000000000000000" pitchFamily="2" charset="-122"/>
                        <a:ea typeface="方正清刻本悦宋简体" panose="02000000000000000000" pitchFamily="2" charset="-122"/>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5857">
                <a:tc rowSpan="3">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smtClean="0">
                          <a:solidFill>
                            <a:schemeClr val="tx1"/>
                          </a:solidFill>
                          <a:latin typeface="江西拙楷" panose="02010600040101010101" pitchFamily="2" charset="-122"/>
                          <a:ea typeface="江西拙楷" panose="02010600040101010101" pitchFamily="2" charset="-122"/>
                        </a:rPr>
                        <a:t>第二次</a:t>
                      </a:r>
                      <a:endParaRPr lang="zh-CN" altLang="en-US" sz="1800" dirty="0">
                        <a:solidFill>
                          <a:schemeClr val="tx1"/>
                        </a:solidFill>
                        <a:latin typeface="江西拙楷" panose="02010600040101010101" pitchFamily="2" charset="-122"/>
                        <a:ea typeface="江西拙楷" panose="02010600040101010101" pitchFamily="2" charset="-122"/>
                      </a:endParaRPr>
                    </a:p>
                  </a:txBody>
                  <a:tcPr marL="51435" marR="51435" marT="25717" marB="2571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《天津条约》</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（英法美俄</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1858</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fontAlgn="auto">
                        <a:lnSpc>
                          <a:spcPts val="3000"/>
                        </a:lnSpc>
                        <a:buNone/>
                      </a:pPr>
                      <a:r>
                        <a:rPr lang="zh-CN" altLang="en-US" sz="1800" dirty="0">
                          <a:solidFill>
                            <a:srgbClr val="404040"/>
                          </a:solidFill>
                          <a:latin typeface="方正清刻本悦宋简体" panose="02000000000000000000" pitchFamily="2" charset="-122"/>
                          <a:ea typeface="方正清刻本悦宋简体" panose="02000000000000000000" pitchFamily="2" charset="-122"/>
                        </a:rPr>
                        <a:t>割地、赔款、开放通商</a:t>
                      </a:r>
                      <a:r>
                        <a:rPr lang="zh-CN" altLang="en-US" sz="1800" dirty="0" smtClean="0">
                          <a:solidFill>
                            <a:srgbClr val="404040"/>
                          </a:solidFill>
                          <a:latin typeface="方正清刻本悦宋简体" panose="02000000000000000000" pitchFamily="2" charset="-122"/>
                          <a:ea typeface="方正清刻本悦宋简体" panose="02000000000000000000" pitchFamily="2" charset="-122"/>
                        </a:rPr>
                        <a:t>口岸（</a:t>
                      </a:r>
                      <a:r>
                        <a:rPr lang="en-US" altLang="zh-CN" sz="1800" dirty="0" smtClean="0">
                          <a:solidFill>
                            <a:srgbClr val="404040"/>
                          </a:solidFill>
                          <a:latin typeface="方正清刻本悦宋简体" panose="02000000000000000000" pitchFamily="2" charset="-122"/>
                          <a:ea typeface="方正清刻本悦宋简体" panose="02000000000000000000" pitchFamily="2" charset="-122"/>
                        </a:rPr>
                        <a:t>11</a:t>
                      </a:r>
                      <a:r>
                        <a:rPr lang="zh-CN" altLang="en-US" sz="1800" dirty="0" smtClean="0">
                          <a:solidFill>
                            <a:srgbClr val="404040"/>
                          </a:solidFill>
                          <a:latin typeface="方正清刻本悦宋简体" panose="02000000000000000000" pitchFamily="2" charset="-122"/>
                          <a:ea typeface="方正清刻本悦宋简体" panose="02000000000000000000" pitchFamily="2" charset="-122"/>
                        </a:rPr>
                        <a:t>）、</a:t>
                      </a:r>
                      <a:r>
                        <a:rPr lang="zh-CN" altLang="en-US" sz="1800" dirty="0">
                          <a:solidFill>
                            <a:srgbClr val="404040"/>
                          </a:solidFill>
                          <a:latin typeface="方正清刻本悦宋简体" panose="02000000000000000000" pitchFamily="2" charset="-122"/>
                          <a:ea typeface="方正清刻本悦宋简体" panose="02000000000000000000" pitchFamily="2" charset="-122"/>
                        </a:rPr>
                        <a:t>内河航运权、鸦片贸易合法化</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4494">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3175">
                      <a:solidFill>
                        <a:srgbClr val="848587"/>
                      </a:solidFill>
                      <a:prstDash val="dot"/>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l">
                        <a:buNone/>
                      </a:pP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《瑷珲条约》（俄</a:t>
                      </a:r>
                      <a:r>
                        <a:rPr lang="en-US" altLang="zh-CN"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1858</a:t>
                      </a:r>
                      <a:r>
                        <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zh-CN"/>
                    </a:p>
                  </a:txBody>
                  <a:tcPr marL="68580" marR="68580" marT="34290" marB="34290" anchor="ctr">
                    <a:lnL w="3175">
                      <a:solidFill>
                        <a:srgbClr val="848587"/>
                      </a:solidFill>
                      <a:prstDash val="dot"/>
                    </a:lnL>
                    <a:lnR w="19050" cap="rnd">
                      <a:solidFill>
                        <a:srgbClr val="848587"/>
                      </a:solidFill>
                      <a:prstDash val="solid"/>
                    </a:lnR>
                    <a:lnT w="3175">
                      <a:solidFill>
                        <a:srgbClr val="848587"/>
                      </a:solidFill>
                      <a:prstDash val="dot"/>
                    </a:lnT>
                    <a:lnB w="3175">
                      <a:solidFill>
                        <a:srgbClr val="848587"/>
                      </a:solidFill>
                      <a:prstDash val="dot"/>
                    </a:lnB>
                    <a:solidFill>
                      <a:srgbClr val="FFFFFF"/>
                    </a:solidFill>
                  </a:tcPr>
                </a:tc>
              </a:tr>
              <a:tr h="297090">
                <a:tc vMerge="1">
                  <a:txBody>
                    <a:bodyPr/>
                    <a:lstStyle/>
                    <a:p>
                      <a:endParaRPr lang="zh-CN"/>
                    </a:p>
                  </a:txBody>
                  <a:tcPr marL="68580" marR="68580" marT="34290" marB="34290" anchor="ctr">
                    <a:lnL w="19050" cap="rnd">
                      <a:solidFill>
                        <a:srgbClr val="848587"/>
                      </a:solidFill>
                      <a:prstDash val="solid"/>
                    </a:lnL>
                    <a:lnR w="3175">
                      <a:solidFill>
                        <a:srgbClr val="848587"/>
                      </a:solidFill>
                      <a:prstDash val="dot"/>
                    </a:lnR>
                    <a:lnT w="3175">
                      <a:solidFill>
                        <a:srgbClr val="848587"/>
                      </a:solidFill>
                      <a:prstDash val="dot"/>
                    </a:lnT>
                    <a:lnB w="19050" cap="rnd">
                      <a:solidFill>
                        <a:srgbClr val="848587"/>
                      </a:solidFill>
                      <a:prstDash val="solid"/>
                    </a:lnB>
                    <a:solidFill>
                      <a:srgbClr val="FFFFFF"/>
                    </a:solidFill>
                  </a:tcPr>
                </a:tc>
                <a:tc>
                  <a:txBody>
                    <a:bodyPr/>
                    <a:lstStyle>
                      <a:lvl1pPr marL="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1pPr>
                      <a:lvl2pPr marL="457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2pPr>
                      <a:lvl3pPr marL="914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3pPr>
                      <a:lvl4pPr marL="1371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4pPr>
                      <a:lvl5pPr marL="18288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5pPr>
                      <a:lvl6pPr marL="22860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6pPr>
                      <a:lvl7pPr marL="27432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7pPr>
                      <a:lvl8pPr marL="32004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8pPr>
                      <a:lvl9pPr marL="3657600" algn="l" defTabSz="914400" rtl="0" eaLnBrk="1" latinLnBrk="0" hangingPunct="1">
                        <a:defRPr sz="1800" kern="1200">
                          <a:solidFill>
                            <a:schemeClr val="dk1"/>
                          </a:solidFill>
                          <a:latin typeface="黑体" panose="02010609060101010101" pitchFamily="49" charset="-122"/>
                          <a:ea typeface="黑体" panose="02010609060101010101" pitchFamily="49" charset="-122"/>
                        </a:defRPr>
                      </a:lvl9pPr>
                    </a:lstStyle>
                    <a:p>
                      <a:pPr algn="ctr">
                        <a:buNone/>
                      </a:pPr>
                      <a:r>
                        <a:rPr lang="zh-CN" altLang="en-US" sz="1800" dirty="0" smtClean="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《北京条约》（英法俄</a:t>
                      </a:r>
                      <a:r>
                        <a:rPr lang="en-US" altLang="zh-CN" sz="1800" dirty="0" smtClean="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1860</a:t>
                      </a:r>
                      <a:r>
                        <a:rPr lang="zh-CN" altLang="en-US" sz="1800" dirty="0" smtClean="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rPr>
                        <a:t>）</a:t>
                      </a:r>
                      <a:endParaRPr lang="zh-CN" altLang="en-US" sz="1800" dirty="0">
                        <a:solidFill>
                          <a:schemeClr val="tx1">
                            <a:lumMod val="85000"/>
                            <a:lumOff val="15000"/>
                          </a:schemeClr>
                        </a:solidFill>
                        <a:latin typeface="方正清刻本悦宋简体" panose="02000000000000000000" pitchFamily="2" charset="-122"/>
                        <a:ea typeface="方正清刻本悦宋简体" panose="02000000000000000000" pitchFamily="2" charset="-122"/>
                        <a:sym typeface="+mn-ea"/>
                      </a:endParaRPr>
                    </a:p>
                  </a:txBody>
                  <a:tcPr marL="51435" marR="51435" marT="25717" marB="2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zh-CN"/>
                    </a:p>
                  </a:txBody>
                  <a:tcPr marL="68580" marR="68580" marT="34290" marB="34290" anchor="ctr">
                    <a:lnL w="3175">
                      <a:solidFill>
                        <a:srgbClr val="848587"/>
                      </a:solidFill>
                      <a:prstDash val="dot"/>
                    </a:lnL>
                    <a:lnR w="19050" cap="rnd">
                      <a:solidFill>
                        <a:srgbClr val="848587"/>
                      </a:solidFill>
                      <a:prstDash val="solid"/>
                    </a:lnR>
                    <a:lnT w="3175">
                      <a:solidFill>
                        <a:srgbClr val="848587"/>
                      </a:solidFill>
                      <a:prstDash val="dot"/>
                    </a:lnT>
                    <a:lnB w="19050" cap="rnd">
                      <a:solidFill>
                        <a:srgbClr val="848587"/>
                      </a:solidFill>
                      <a:prstDash val="solid"/>
                    </a:lnB>
                    <a:solidFill>
                      <a:srgbClr val="FFFFFF"/>
                    </a:solidFill>
                  </a:tcPr>
                </a:tc>
              </a:tr>
            </a:tbl>
          </a:graphicData>
        </a:graphic>
      </p:graphicFrame>
      <p:grpSp>
        <p:nvGrpSpPr>
          <p:cNvPr id="4" name="组合 3"/>
          <p:cNvGrpSpPr/>
          <p:nvPr/>
        </p:nvGrpSpPr>
        <p:grpSpPr>
          <a:xfrm>
            <a:off x="4643770" y="1723446"/>
            <a:ext cx="4500230" cy="894821"/>
            <a:chOff x="6191694" y="1415425"/>
            <a:chExt cx="6000306" cy="1193095"/>
          </a:xfrm>
        </p:grpSpPr>
        <p:sp>
          <p:nvSpPr>
            <p:cNvPr id="5" name="矩形 4"/>
            <p:cNvSpPr/>
            <p:nvPr/>
          </p:nvSpPr>
          <p:spPr>
            <a:xfrm>
              <a:off x="6191694" y="1470838"/>
              <a:ext cx="5720316" cy="113768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6"/>
            <p:cNvGrpSpPr/>
            <p:nvPr/>
          </p:nvGrpSpPr>
          <p:grpSpPr>
            <a:xfrm>
              <a:off x="6252282" y="1415425"/>
              <a:ext cx="5939718" cy="1147598"/>
              <a:chOff x="6252282" y="544010"/>
              <a:chExt cx="5939718" cy="1147598"/>
            </a:xfrm>
          </p:grpSpPr>
          <p:sp>
            <p:nvSpPr>
              <p:cNvPr id="7" name="文本框 12"/>
              <p:cNvSpPr txBox="1"/>
              <p:nvPr/>
            </p:nvSpPr>
            <p:spPr>
              <a:xfrm>
                <a:off x="6252282" y="544010"/>
                <a:ext cx="1803698" cy="677108"/>
              </a:xfrm>
              <a:prstGeom prst="rect">
                <a:avLst/>
              </a:prstGeom>
              <a:noFill/>
              <a:ln>
                <a:noFill/>
              </a:ln>
            </p:spPr>
            <p:txBody>
              <a:bodyPr wrap="square" rtlCol="0">
                <a:spAutoFit/>
              </a:bodyPr>
              <a:lstStyle/>
              <a:p>
                <a:pPr marL="428625" indent="-428625">
                  <a:buFont typeface="Wingdings" panose="05000000000000000000" pitchFamily="2" charset="2"/>
                  <a:buChar char="Ø"/>
                  <a:defRPr/>
                </a:pPr>
                <a:r>
                  <a:rPr lang="zh-CN" altLang="en-US" sz="2700" dirty="0">
                    <a:ln>
                      <a:solidFill>
                        <a:schemeClr val="bg1"/>
                      </a:solidFill>
                    </a:ln>
                    <a:solidFill>
                      <a:srgbClr val="C00000"/>
                    </a:solidFill>
                    <a:latin typeface="江西拙楷" panose="02010600040101010101" pitchFamily="2" charset="-122"/>
                    <a:ea typeface="江西拙楷" panose="02010600040101010101" pitchFamily="2" charset="-122"/>
                  </a:rPr>
                  <a:t>经济</a:t>
                </a:r>
              </a:p>
            </p:txBody>
          </p:sp>
          <p:grpSp>
            <p:nvGrpSpPr>
              <p:cNvPr id="8" name="组合 16"/>
              <p:cNvGrpSpPr/>
              <p:nvPr/>
            </p:nvGrpSpPr>
            <p:grpSpPr>
              <a:xfrm>
                <a:off x="6412375" y="1154045"/>
                <a:ext cx="1770926" cy="101276"/>
                <a:chOff x="6412375" y="1154045"/>
                <a:chExt cx="1770926" cy="101276"/>
              </a:xfrm>
            </p:grpSpPr>
            <p:cxnSp>
              <p:nvCxnSpPr>
                <p:cNvPr id="10" name="直接连接符 9"/>
                <p:cNvCxnSpPr/>
                <p:nvPr/>
              </p:nvCxnSpPr>
              <p:spPr>
                <a:xfrm>
                  <a:off x="6412375" y="1157468"/>
                  <a:ext cx="1770926"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10600030101010101" charset="-122"/>
                    <a:ea typeface="等线" panose="02010600030101010101" charset="-122"/>
                  </a:endParaRPr>
                </a:p>
              </p:txBody>
            </p:sp>
          </p:grpSp>
          <p:sp>
            <p:nvSpPr>
              <p:cNvPr id="9" name="文本框 17"/>
              <p:cNvSpPr txBox="1"/>
              <p:nvPr/>
            </p:nvSpPr>
            <p:spPr>
              <a:xfrm>
                <a:off x="6252282" y="1260721"/>
                <a:ext cx="5939718" cy="430887"/>
              </a:xfrm>
              <a:prstGeom prst="rect">
                <a:avLst/>
              </a:prstGeom>
              <a:noFill/>
              <a:ln>
                <a:noFill/>
              </a:ln>
            </p:spPr>
            <p:txBody>
              <a:bodyPr wrap="square" rtlCol="0">
                <a:spAutoFit/>
              </a:bodyPr>
              <a:lstStyle/>
              <a:p>
                <a:pPr>
                  <a:defRPr/>
                </a:pPr>
                <a:r>
                  <a:rPr lang="zh-CN" altLang="en-US" sz="1500" dirty="0">
                    <a:solidFill>
                      <a:srgbClr val="4E1E1A"/>
                    </a:solidFill>
                    <a:latin typeface="方正清刻本悦宋简体" panose="02000000000000000000" pitchFamily="2" charset="-122"/>
                    <a:ea typeface="方正清刻本悦宋简体" panose="02000000000000000000" pitchFamily="2" charset="-122"/>
                  </a:rPr>
                  <a:t>自然经济开始解体，被迫卷入资本主义世界市场</a:t>
                </a:r>
              </a:p>
            </p:txBody>
          </p:sp>
        </p:grpSp>
      </p:grpSp>
      <p:grpSp>
        <p:nvGrpSpPr>
          <p:cNvPr id="12" name="组合 11"/>
          <p:cNvGrpSpPr/>
          <p:nvPr/>
        </p:nvGrpSpPr>
        <p:grpSpPr>
          <a:xfrm>
            <a:off x="4651746" y="2648686"/>
            <a:ext cx="4492255" cy="905383"/>
            <a:chOff x="6202327" y="2649079"/>
            <a:chExt cx="5989673" cy="1207177"/>
          </a:xfrm>
        </p:grpSpPr>
        <p:sp>
          <p:nvSpPr>
            <p:cNvPr id="13" name="矩形 12"/>
            <p:cNvSpPr/>
            <p:nvPr/>
          </p:nvSpPr>
          <p:spPr>
            <a:xfrm>
              <a:off x="6202327" y="2704215"/>
              <a:ext cx="5720316" cy="113768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3"/>
            <p:cNvGrpSpPr/>
            <p:nvPr/>
          </p:nvGrpSpPr>
          <p:grpSpPr>
            <a:xfrm>
              <a:off x="6252282" y="2649079"/>
              <a:ext cx="5939718" cy="1207177"/>
              <a:chOff x="6252282" y="1801704"/>
              <a:chExt cx="5939718" cy="1207177"/>
            </a:xfrm>
          </p:grpSpPr>
          <p:sp>
            <p:nvSpPr>
              <p:cNvPr id="15" name="文本框 11"/>
              <p:cNvSpPr txBox="1"/>
              <p:nvPr/>
            </p:nvSpPr>
            <p:spPr>
              <a:xfrm>
                <a:off x="6252282" y="1801704"/>
                <a:ext cx="1803698" cy="677107"/>
              </a:xfrm>
              <a:prstGeom prst="rect">
                <a:avLst/>
              </a:prstGeom>
              <a:noFill/>
              <a:ln>
                <a:noFill/>
              </a:ln>
            </p:spPr>
            <p:txBody>
              <a:bodyPr wrap="square" rtlCol="0">
                <a:spAutoFit/>
              </a:bodyPr>
              <a:lstStyle/>
              <a:p>
                <a:pPr marL="428625" indent="-428625">
                  <a:buFont typeface="Wingdings" panose="05000000000000000000" pitchFamily="2" charset="2"/>
                  <a:buChar char="Ø"/>
                  <a:defRPr/>
                </a:pPr>
                <a:r>
                  <a:rPr lang="zh-CN" altLang="en-US" sz="2700" dirty="0">
                    <a:ln>
                      <a:solidFill>
                        <a:schemeClr val="bg1"/>
                      </a:solidFill>
                    </a:ln>
                    <a:solidFill>
                      <a:srgbClr val="C00000"/>
                    </a:solidFill>
                    <a:latin typeface="江西拙楷" panose="02010600040101010101" pitchFamily="2" charset="-122"/>
                    <a:ea typeface="江西拙楷" panose="02010600040101010101" pitchFamily="2" charset="-122"/>
                  </a:rPr>
                  <a:t>外交</a:t>
                </a:r>
              </a:p>
            </p:txBody>
          </p:sp>
          <p:grpSp>
            <p:nvGrpSpPr>
              <p:cNvPr id="16" name="组合 72"/>
              <p:cNvGrpSpPr/>
              <p:nvPr/>
            </p:nvGrpSpPr>
            <p:grpSpPr>
              <a:xfrm>
                <a:off x="6412375" y="2411740"/>
                <a:ext cx="1770926" cy="101276"/>
                <a:chOff x="6412375" y="1154045"/>
                <a:chExt cx="1770926" cy="101276"/>
              </a:xfrm>
            </p:grpSpPr>
            <p:cxnSp>
              <p:nvCxnSpPr>
                <p:cNvPr id="18" name="直接连接符 17"/>
                <p:cNvCxnSpPr/>
                <p:nvPr/>
              </p:nvCxnSpPr>
              <p:spPr>
                <a:xfrm>
                  <a:off x="6412375" y="1157468"/>
                  <a:ext cx="1770926"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10600030101010101" charset="-122"/>
                    <a:ea typeface="等线" panose="02010600030101010101" charset="-122"/>
                  </a:endParaRPr>
                </a:p>
              </p:txBody>
            </p:sp>
          </p:grpSp>
          <p:sp>
            <p:nvSpPr>
              <p:cNvPr id="17" name="文本框 20"/>
              <p:cNvSpPr txBox="1"/>
              <p:nvPr/>
            </p:nvSpPr>
            <p:spPr>
              <a:xfrm>
                <a:off x="6252282" y="2516438"/>
                <a:ext cx="5939718" cy="492443"/>
              </a:xfrm>
              <a:prstGeom prst="rect">
                <a:avLst/>
              </a:prstGeom>
              <a:noFill/>
              <a:ln>
                <a:noFill/>
              </a:ln>
            </p:spPr>
            <p:txBody>
              <a:bodyPr wrap="square" rtlCol="0">
                <a:spAutoFit/>
              </a:bodyPr>
              <a:lstStyle/>
              <a:p>
                <a:pPr>
                  <a:defRPr/>
                </a:pPr>
                <a:r>
                  <a:rPr lang="zh-CN" altLang="en-US" sz="1800" dirty="0">
                    <a:solidFill>
                      <a:srgbClr val="4E1E1A"/>
                    </a:solidFill>
                    <a:latin typeface="方正清刻本悦宋简体" panose="02000000000000000000" pitchFamily="2" charset="-122"/>
                    <a:ea typeface="方正清刻本悦宋简体" panose="02000000000000000000" pitchFamily="2" charset="-122"/>
                  </a:rPr>
                  <a:t>由闭关锁国到被迫开放</a:t>
                </a:r>
              </a:p>
            </p:txBody>
          </p:sp>
        </p:grpSp>
      </p:grpSp>
      <p:grpSp>
        <p:nvGrpSpPr>
          <p:cNvPr id="20" name="组合 19"/>
          <p:cNvGrpSpPr/>
          <p:nvPr/>
        </p:nvGrpSpPr>
        <p:grpSpPr>
          <a:xfrm>
            <a:off x="4649086" y="799686"/>
            <a:ext cx="4494914" cy="905384"/>
            <a:chOff x="6198782" y="183746"/>
            <a:chExt cx="5993218" cy="1207178"/>
          </a:xfrm>
        </p:grpSpPr>
        <p:sp>
          <p:nvSpPr>
            <p:cNvPr id="21" name="矩形 20"/>
            <p:cNvSpPr/>
            <p:nvPr/>
          </p:nvSpPr>
          <p:spPr>
            <a:xfrm>
              <a:off x="6198782" y="202020"/>
              <a:ext cx="5720316" cy="113768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7"/>
            <p:cNvGrpSpPr/>
            <p:nvPr/>
          </p:nvGrpSpPr>
          <p:grpSpPr>
            <a:xfrm>
              <a:off x="6252282" y="183746"/>
              <a:ext cx="5939718" cy="1207178"/>
              <a:chOff x="6252282" y="1801705"/>
              <a:chExt cx="5939718" cy="1207178"/>
            </a:xfrm>
          </p:grpSpPr>
          <p:sp>
            <p:nvSpPr>
              <p:cNvPr id="23" name="文本框 28"/>
              <p:cNvSpPr txBox="1"/>
              <p:nvPr/>
            </p:nvSpPr>
            <p:spPr>
              <a:xfrm>
                <a:off x="6252282" y="1801705"/>
                <a:ext cx="1803698" cy="677108"/>
              </a:xfrm>
              <a:prstGeom prst="rect">
                <a:avLst/>
              </a:prstGeom>
              <a:noFill/>
              <a:ln>
                <a:noFill/>
              </a:ln>
            </p:spPr>
            <p:txBody>
              <a:bodyPr wrap="square" rtlCol="0">
                <a:spAutoFit/>
              </a:bodyPr>
              <a:lstStyle/>
              <a:p>
                <a:pPr marL="428625" indent="-428625">
                  <a:buFont typeface="Wingdings" panose="05000000000000000000" pitchFamily="2" charset="2"/>
                  <a:buChar char="Ø"/>
                  <a:defRPr/>
                </a:pPr>
                <a:r>
                  <a:rPr lang="zh-CN" altLang="en-US" sz="2700" dirty="0">
                    <a:ln>
                      <a:solidFill>
                        <a:schemeClr val="bg1"/>
                      </a:solidFill>
                    </a:ln>
                    <a:solidFill>
                      <a:srgbClr val="C00000"/>
                    </a:solidFill>
                    <a:latin typeface="江西拙楷" panose="02010600040101010101" pitchFamily="2" charset="-122"/>
                    <a:ea typeface="江西拙楷" panose="02010600040101010101" pitchFamily="2" charset="-122"/>
                  </a:rPr>
                  <a:t>政治</a:t>
                </a:r>
              </a:p>
            </p:txBody>
          </p:sp>
          <p:grpSp>
            <p:nvGrpSpPr>
              <p:cNvPr id="24" name="组合 29"/>
              <p:cNvGrpSpPr/>
              <p:nvPr/>
            </p:nvGrpSpPr>
            <p:grpSpPr>
              <a:xfrm>
                <a:off x="6412375" y="2411740"/>
                <a:ext cx="1770926" cy="101276"/>
                <a:chOff x="6412375" y="1154045"/>
                <a:chExt cx="1770926" cy="101276"/>
              </a:xfrm>
            </p:grpSpPr>
            <p:cxnSp>
              <p:nvCxnSpPr>
                <p:cNvPr id="26" name="直接连接符 25"/>
                <p:cNvCxnSpPr/>
                <p:nvPr/>
              </p:nvCxnSpPr>
              <p:spPr>
                <a:xfrm>
                  <a:off x="6412375" y="1157468"/>
                  <a:ext cx="1770926"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10600030101010101" charset="-122"/>
                    <a:ea typeface="等线" panose="02010600030101010101" charset="-122"/>
                  </a:endParaRPr>
                </a:p>
              </p:txBody>
            </p:sp>
          </p:grpSp>
          <p:sp>
            <p:nvSpPr>
              <p:cNvPr id="25" name="文本框 30"/>
              <p:cNvSpPr txBox="1"/>
              <p:nvPr/>
            </p:nvSpPr>
            <p:spPr>
              <a:xfrm>
                <a:off x="6252282" y="2516441"/>
                <a:ext cx="5939718" cy="492442"/>
              </a:xfrm>
              <a:prstGeom prst="rect">
                <a:avLst/>
              </a:prstGeom>
              <a:noFill/>
              <a:ln>
                <a:noFill/>
              </a:ln>
            </p:spPr>
            <p:txBody>
              <a:bodyPr wrap="square" rtlCol="0">
                <a:spAutoFit/>
              </a:bodyPr>
              <a:lstStyle/>
              <a:p>
                <a:pPr>
                  <a:defRPr/>
                </a:pPr>
                <a:r>
                  <a:rPr lang="zh-CN" altLang="en-US" sz="1800" dirty="0">
                    <a:solidFill>
                      <a:srgbClr val="4E1E1A"/>
                    </a:solidFill>
                    <a:latin typeface="方正清刻本悦宋简体" panose="02000000000000000000" pitchFamily="2" charset="-122"/>
                    <a:ea typeface="方正清刻本悦宋简体" panose="02000000000000000000" pitchFamily="2" charset="-122"/>
                  </a:rPr>
                  <a:t>中国主权和领土完整遭到破坏</a:t>
                </a:r>
              </a:p>
            </p:txBody>
          </p:sp>
        </p:grpSp>
      </p:grpSp>
      <p:grpSp>
        <p:nvGrpSpPr>
          <p:cNvPr id="28" name="组合 27"/>
          <p:cNvGrpSpPr/>
          <p:nvPr/>
        </p:nvGrpSpPr>
        <p:grpSpPr>
          <a:xfrm>
            <a:off x="3441704" y="3620380"/>
            <a:ext cx="5968996" cy="2349004"/>
            <a:chOff x="-295278" y="3635229"/>
            <a:chExt cx="7179323" cy="2451470"/>
          </a:xfrm>
        </p:grpSpPr>
        <p:grpSp>
          <p:nvGrpSpPr>
            <p:cNvPr id="29" name="组合 58"/>
            <p:cNvGrpSpPr/>
            <p:nvPr/>
          </p:nvGrpSpPr>
          <p:grpSpPr>
            <a:xfrm>
              <a:off x="-295278" y="3635229"/>
              <a:ext cx="6858546" cy="2451470"/>
              <a:chOff x="7016238" y="3030083"/>
              <a:chExt cx="318942" cy="129043"/>
            </a:xfrm>
            <a:solidFill>
              <a:schemeClr val="tx1">
                <a:alpha val="92000"/>
              </a:schemeClr>
            </a:solidFill>
          </p:grpSpPr>
          <p:sp>
            <p:nvSpPr>
              <p:cNvPr id="34" name="Freeform 1002"/>
              <p:cNvSpPr>
                <a:spLocks noEditPoints="1"/>
              </p:cNvSpPr>
              <p:nvPr/>
            </p:nvSpPr>
            <p:spPr bwMode="auto">
              <a:xfrm>
                <a:off x="7016238" y="3030083"/>
                <a:ext cx="318942" cy="74438"/>
              </a:xfrm>
              <a:custGeom>
                <a:avLst/>
                <a:gdLst>
                  <a:gd name="T0" fmla="*/ 11 w 438"/>
                  <a:gd name="T1" fmla="*/ 146 h 215"/>
                  <a:gd name="T2" fmla="*/ 24 w 438"/>
                  <a:gd name="T3" fmla="*/ 158 h 215"/>
                  <a:gd name="T4" fmla="*/ 34 w 438"/>
                  <a:gd name="T5" fmla="*/ 167 h 215"/>
                  <a:gd name="T6" fmla="*/ 31 w 438"/>
                  <a:gd name="T7" fmla="*/ 179 h 215"/>
                  <a:gd name="T8" fmla="*/ 40 w 438"/>
                  <a:gd name="T9" fmla="*/ 174 h 215"/>
                  <a:gd name="T10" fmla="*/ 59 w 438"/>
                  <a:gd name="T11" fmla="*/ 175 h 215"/>
                  <a:gd name="T12" fmla="*/ 44 w 438"/>
                  <a:gd name="T13" fmla="*/ 178 h 215"/>
                  <a:gd name="T14" fmla="*/ 61 w 438"/>
                  <a:gd name="T15" fmla="*/ 178 h 215"/>
                  <a:gd name="T16" fmla="*/ 63 w 438"/>
                  <a:gd name="T17" fmla="*/ 182 h 215"/>
                  <a:gd name="T18" fmla="*/ 45 w 438"/>
                  <a:gd name="T19" fmla="*/ 189 h 215"/>
                  <a:gd name="T20" fmla="*/ 58 w 438"/>
                  <a:gd name="T21" fmla="*/ 194 h 215"/>
                  <a:gd name="T22" fmla="*/ 67 w 438"/>
                  <a:gd name="T23" fmla="*/ 194 h 215"/>
                  <a:gd name="T24" fmla="*/ 83 w 438"/>
                  <a:gd name="T25" fmla="*/ 198 h 215"/>
                  <a:gd name="T26" fmla="*/ 96 w 438"/>
                  <a:gd name="T27" fmla="*/ 205 h 215"/>
                  <a:gd name="T28" fmla="*/ 124 w 438"/>
                  <a:gd name="T29" fmla="*/ 207 h 215"/>
                  <a:gd name="T30" fmla="*/ 139 w 438"/>
                  <a:gd name="T31" fmla="*/ 212 h 215"/>
                  <a:gd name="T32" fmla="*/ 154 w 438"/>
                  <a:gd name="T33" fmla="*/ 213 h 215"/>
                  <a:gd name="T34" fmla="*/ 168 w 438"/>
                  <a:gd name="T35" fmla="*/ 210 h 215"/>
                  <a:gd name="T36" fmla="*/ 185 w 438"/>
                  <a:gd name="T37" fmla="*/ 213 h 215"/>
                  <a:gd name="T38" fmla="*/ 247 w 438"/>
                  <a:gd name="T39" fmla="*/ 211 h 215"/>
                  <a:gd name="T40" fmla="*/ 290 w 438"/>
                  <a:gd name="T41" fmla="*/ 202 h 215"/>
                  <a:gd name="T42" fmla="*/ 322 w 438"/>
                  <a:gd name="T43" fmla="*/ 200 h 215"/>
                  <a:gd name="T44" fmla="*/ 340 w 438"/>
                  <a:gd name="T45" fmla="*/ 195 h 215"/>
                  <a:gd name="T46" fmla="*/ 360 w 438"/>
                  <a:gd name="T47" fmla="*/ 191 h 215"/>
                  <a:gd name="T48" fmla="*/ 368 w 438"/>
                  <a:gd name="T49" fmla="*/ 197 h 215"/>
                  <a:gd name="T50" fmla="*/ 399 w 438"/>
                  <a:gd name="T51" fmla="*/ 198 h 215"/>
                  <a:gd name="T52" fmla="*/ 435 w 438"/>
                  <a:gd name="T53" fmla="*/ 167 h 215"/>
                  <a:gd name="T54" fmla="*/ 413 w 438"/>
                  <a:gd name="T55" fmla="*/ 7 h 215"/>
                  <a:gd name="T56" fmla="*/ 346 w 438"/>
                  <a:gd name="T57" fmla="*/ 7 h 215"/>
                  <a:gd name="T58" fmla="*/ 334 w 438"/>
                  <a:gd name="T59" fmla="*/ 3 h 215"/>
                  <a:gd name="T60" fmla="*/ 308 w 438"/>
                  <a:gd name="T61" fmla="*/ 6 h 215"/>
                  <a:gd name="T62" fmla="*/ 270 w 438"/>
                  <a:gd name="T63" fmla="*/ 22 h 215"/>
                  <a:gd name="T64" fmla="*/ 229 w 438"/>
                  <a:gd name="T65" fmla="*/ 14 h 215"/>
                  <a:gd name="T66" fmla="*/ 168 w 438"/>
                  <a:gd name="T67" fmla="*/ 14 h 215"/>
                  <a:gd name="T68" fmla="*/ 94 w 438"/>
                  <a:gd name="T69" fmla="*/ 17 h 215"/>
                  <a:gd name="T70" fmla="*/ 34 w 438"/>
                  <a:gd name="T71" fmla="*/ 21 h 215"/>
                  <a:gd name="T72" fmla="*/ 22 w 438"/>
                  <a:gd name="T73" fmla="*/ 48 h 215"/>
                  <a:gd name="T74" fmla="*/ 20 w 438"/>
                  <a:gd name="T75" fmla="*/ 106 h 215"/>
                  <a:gd name="T76" fmla="*/ 18 w 438"/>
                  <a:gd name="T77" fmla="*/ 124 h 215"/>
                  <a:gd name="T78" fmla="*/ 6 w 438"/>
                  <a:gd name="T79" fmla="*/ 116 h 215"/>
                  <a:gd name="T80" fmla="*/ 11 w 438"/>
                  <a:gd name="T81" fmla="*/ 132 h 215"/>
                  <a:gd name="T82" fmla="*/ 8 w 438"/>
                  <a:gd name="T83" fmla="*/ 139 h 215"/>
                  <a:gd name="T84" fmla="*/ 9 w 438"/>
                  <a:gd name="T85" fmla="*/ 117 h 215"/>
                  <a:gd name="T86" fmla="*/ 330 w 438"/>
                  <a:gd name="T87" fmla="*/ 3 h 215"/>
                  <a:gd name="T88" fmla="*/ 365 w 438"/>
                  <a:gd name="T89" fmla="*/ 190 h 215"/>
                  <a:gd name="T90" fmla="*/ 336 w 438"/>
                  <a:gd name="T91" fmla="*/ 187 h 215"/>
                  <a:gd name="T92" fmla="*/ 138 w 438"/>
                  <a:gd name="T93" fmla="*/ 208 h 215"/>
                  <a:gd name="T94" fmla="*/ 111 w 438"/>
                  <a:gd name="T95" fmla="*/ 205 h 215"/>
                  <a:gd name="T96" fmla="*/ 101 w 438"/>
                  <a:gd name="T97" fmla="*/ 204 h 215"/>
                  <a:gd name="T98" fmla="*/ 53 w 438"/>
                  <a:gd name="T99" fmla="*/ 175 h 215"/>
                  <a:gd name="T100" fmla="*/ 26 w 438"/>
                  <a:gd name="T101" fmla="*/ 141 h 215"/>
                  <a:gd name="T102" fmla="*/ 90 w 438"/>
                  <a:gd name="T103" fmla="*/ 202 h 215"/>
                  <a:gd name="T104" fmla="*/ 74 w 438"/>
                  <a:gd name="T105" fmla="*/ 190 h 215"/>
                  <a:gd name="T106" fmla="*/ 66 w 438"/>
                  <a:gd name="T107" fmla="*/ 186 h 215"/>
                  <a:gd name="T108" fmla="*/ 54 w 438"/>
                  <a:gd name="T109" fmla="*/ 189 h 215"/>
                  <a:gd name="T110" fmla="*/ 60 w 438"/>
                  <a:gd name="T111" fmla="*/ 185 h 215"/>
                  <a:gd name="T112" fmla="*/ 50 w 438"/>
                  <a:gd name="T113" fmla="*/ 171 h 215"/>
                  <a:gd name="T114" fmla="*/ 32 w 438"/>
                  <a:gd name="T115" fmla="*/ 169 h 215"/>
                  <a:gd name="T116" fmla="*/ 29 w 438"/>
                  <a:gd name="T117" fmla="*/ 160 h 215"/>
                  <a:gd name="T118" fmla="*/ 17 w 438"/>
                  <a:gd name="T119" fmla="*/ 13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8" h="215">
                    <a:moveTo>
                      <a:pt x="4" y="139"/>
                    </a:moveTo>
                    <a:cubicBezTo>
                      <a:pt x="1" y="139"/>
                      <a:pt x="1" y="139"/>
                      <a:pt x="1" y="139"/>
                    </a:cubicBezTo>
                    <a:cubicBezTo>
                      <a:pt x="1" y="140"/>
                      <a:pt x="4" y="140"/>
                      <a:pt x="6" y="140"/>
                    </a:cubicBezTo>
                    <a:cubicBezTo>
                      <a:pt x="7" y="140"/>
                      <a:pt x="9" y="139"/>
                      <a:pt x="10" y="140"/>
                    </a:cubicBezTo>
                    <a:cubicBezTo>
                      <a:pt x="9" y="140"/>
                      <a:pt x="9" y="141"/>
                      <a:pt x="8" y="142"/>
                    </a:cubicBezTo>
                    <a:cubicBezTo>
                      <a:pt x="8" y="142"/>
                      <a:pt x="7" y="142"/>
                      <a:pt x="6" y="142"/>
                    </a:cubicBezTo>
                    <a:cubicBezTo>
                      <a:pt x="5" y="143"/>
                      <a:pt x="5" y="143"/>
                      <a:pt x="5" y="144"/>
                    </a:cubicBezTo>
                    <a:cubicBezTo>
                      <a:pt x="6" y="144"/>
                      <a:pt x="7" y="144"/>
                      <a:pt x="9" y="144"/>
                    </a:cubicBezTo>
                    <a:cubicBezTo>
                      <a:pt x="9" y="144"/>
                      <a:pt x="10" y="144"/>
                      <a:pt x="10" y="144"/>
                    </a:cubicBezTo>
                    <a:cubicBezTo>
                      <a:pt x="11" y="144"/>
                      <a:pt x="11" y="144"/>
                      <a:pt x="11" y="144"/>
                    </a:cubicBezTo>
                    <a:cubicBezTo>
                      <a:pt x="9" y="144"/>
                      <a:pt x="9" y="144"/>
                      <a:pt x="9" y="144"/>
                    </a:cubicBezTo>
                    <a:cubicBezTo>
                      <a:pt x="10" y="145"/>
                      <a:pt x="11" y="145"/>
                      <a:pt x="10" y="146"/>
                    </a:cubicBezTo>
                    <a:cubicBezTo>
                      <a:pt x="10" y="146"/>
                      <a:pt x="11" y="146"/>
                      <a:pt x="11" y="146"/>
                    </a:cubicBezTo>
                    <a:cubicBezTo>
                      <a:pt x="11" y="146"/>
                      <a:pt x="10" y="147"/>
                      <a:pt x="11" y="147"/>
                    </a:cubicBezTo>
                    <a:cubicBezTo>
                      <a:pt x="12" y="147"/>
                      <a:pt x="13" y="147"/>
                      <a:pt x="14" y="147"/>
                    </a:cubicBezTo>
                    <a:cubicBezTo>
                      <a:pt x="14" y="147"/>
                      <a:pt x="15" y="148"/>
                      <a:pt x="14" y="148"/>
                    </a:cubicBezTo>
                    <a:cubicBezTo>
                      <a:pt x="13" y="148"/>
                      <a:pt x="12" y="148"/>
                      <a:pt x="12" y="149"/>
                    </a:cubicBezTo>
                    <a:cubicBezTo>
                      <a:pt x="12" y="149"/>
                      <a:pt x="13" y="149"/>
                      <a:pt x="14" y="149"/>
                    </a:cubicBezTo>
                    <a:cubicBezTo>
                      <a:pt x="15" y="149"/>
                      <a:pt x="16" y="150"/>
                      <a:pt x="17" y="149"/>
                    </a:cubicBezTo>
                    <a:cubicBezTo>
                      <a:pt x="18" y="149"/>
                      <a:pt x="19" y="149"/>
                      <a:pt x="21" y="149"/>
                    </a:cubicBezTo>
                    <a:cubicBezTo>
                      <a:pt x="21" y="150"/>
                      <a:pt x="23" y="150"/>
                      <a:pt x="21" y="151"/>
                    </a:cubicBezTo>
                    <a:cubicBezTo>
                      <a:pt x="22" y="152"/>
                      <a:pt x="19" y="152"/>
                      <a:pt x="21" y="153"/>
                    </a:cubicBezTo>
                    <a:cubicBezTo>
                      <a:pt x="22" y="154"/>
                      <a:pt x="19" y="154"/>
                      <a:pt x="21" y="155"/>
                    </a:cubicBezTo>
                    <a:cubicBezTo>
                      <a:pt x="23" y="154"/>
                      <a:pt x="23" y="154"/>
                      <a:pt x="23" y="154"/>
                    </a:cubicBezTo>
                    <a:cubicBezTo>
                      <a:pt x="24" y="155"/>
                      <a:pt x="26" y="155"/>
                      <a:pt x="27" y="156"/>
                    </a:cubicBezTo>
                    <a:cubicBezTo>
                      <a:pt x="26" y="157"/>
                      <a:pt x="26" y="158"/>
                      <a:pt x="24" y="158"/>
                    </a:cubicBezTo>
                    <a:cubicBezTo>
                      <a:pt x="24" y="159"/>
                      <a:pt x="24" y="159"/>
                      <a:pt x="24" y="159"/>
                    </a:cubicBezTo>
                    <a:cubicBezTo>
                      <a:pt x="25" y="159"/>
                      <a:pt x="26" y="158"/>
                      <a:pt x="27" y="158"/>
                    </a:cubicBezTo>
                    <a:cubicBezTo>
                      <a:pt x="28" y="158"/>
                      <a:pt x="28" y="158"/>
                      <a:pt x="28" y="158"/>
                    </a:cubicBezTo>
                    <a:cubicBezTo>
                      <a:pt x="28" y="158"/>
                      <a:pt x="28" y="158"/>
                      <a:pt x="28" y="158"/>
                    </a:cubicBezTo>
                    <a:cubicBezTo>
                      <a:pt x="28" y="159"/>
                      <a:pt x="28" y="160"/>
                      <a:pt x="27" y="160"/>
                    </a:cubicBezTo>
                    <a:cubicBezTo>
                      <a:pt x="28" y="160"/>
                      <a:pt x="28" y="160"/>
                      <a:pt x="28" y="160"/>
                    </a:cubicBezTo>
                    <a:cubicBezTo>
                      <a:pt x="27" y="161"/>
                      <a:pt x="27" y="161"/>
                      <a:pt x="27" y="161"/>
                    </a:cubicBezTo>
                    <a:cubicBezTo>
                      <a:pt x="29" y="161"/>
                      <a:pt x="31" y="162"/>
                      <a:pt x="32" y="161"/>
                    </a:cubicBezTo>
                    <a:cubicBezTo>
                      <a:pt x="33" y="161"/>
                      <a:pt x="34" y="161"/>
                      <a:pt x="34" y="161"/>
                    </a:cubicBezTo>
                    <a:cubicBezTo>
                      <a:pt x="34" y="162"/>
                      <a:pt x="34" y="163"/>
                      <a:pt x="35" y="164"/>
                    </a:cubicBezTo>
                    <a:cubicBezTo>
                      <a:pt x="35" y="164"/>
                      <a:pt x="35" y="165"/>
                      <a:pt x="35" y="165"/>
                    </a:cubicBezTo>
                    <a:cubicBezTo>
                      <a:pt x="35" y="165"/>
                      <a:pt x="35" y="165"/>
                      <a:pt x="35" y="165"/>
                    </a:cubicBezTo>
                    <a:cubicBezTo>
                      <a:pt x="35" y="166"/>
                      <a:pt x="32" y="166"/>
                      <a:pt x="34" y="167"/>
                    </a:cubicBezTo>
                    <a:cubicBezTo>
                      <a:pt x="34" y="167"/>
                      <a:pt x="34" y="167"/>
                      <a:pt x="34" y="167"/>
                    </a:cubicBezTo>
                    <a:cubicBezTo>
                      <a:pt x="33" y="168"/>
                      <a:pt x="32" y="168"/>
                      <a:pt x="31" y="168"/>
                    </a:cubicBezTo>
                    <a:cubicBezTo>
                      <a:pt x="31" y="168"/>
                      <a:pt x="31" y="168"/>
                      <a:pt x="31" y="168"/>
                    </a:cubicBezTo>
                    <a:cubicBezTo>
                      <a:pt x="30" y="168"/>
                      <a:pt x="30" y="168"/>
                      <a:pt x="30" y="169"/>
                    </a:cubicBezTo>
                    <a:cubicBezTo>
                      <a:pt x="32" y="170"/>
                      <a:pt x="32" y="170"/>
                      <a:pt x="32" y="170"/>
                    </a:cubicBezTo>
                    <a:cubicBezTo>
                      <a:pt x="29" y="170"/>
                      <a:pt x="32" y="172"/>
                      <a:pt x="29" y="172"/>
                    </a:cubicBezTo>
                    <a:cubicBezTo>
                      <a:pt x="29" y="172"/>
                      <a:pt x="29" y="173"/>
                      <a:pt x="29" y="173"/>
                    </a:cubicBezTo>
                    <a:cubicBezTo>
                      <a:pt x="28" y="174"/>
                      <a:pt x="26" y="173"/>
                      <a:pt x="26" y="174"/>
                    </a:cubicBezTo>
                    <a:cubicBezTo>
                      <a:pt x="26" y="174"/>
                      <a:pt x="25" y="175"/>
                      <a:pt x="26" y="175"/>
                    </a:cubicBezTo>
                    <a:cubicBezTo>
                      <a:pt x="28" y="175"/>
                      <a:pt x="29" y="174"/>
                      <a:pt x="31" y="175"/>
                    </a:cubicBezTo>
                    <a:cubicBezTo>
                      <a:pt x="30" y="175"/>
                      <a:pt x="30" y="175"/>
                      <a:pt x="30" y="175"/>
                    </a:cubicBezTo>
                    <a:cubicBezTo>
                      <a:pt x="31" y="176"/>
                      <a:pt x="29" y="176"/>
                      <a:pt x="30" y="176"/>
                    </a:cubicBezTo>
                    <a:cubicBezTo>
                      <a:pt x="31" y="177"/>
                      <a:pt x="29" y="178"/>
                      <a:pt x="31" y="179"/>
                    </a:cubicBezTo>
                    <a:cubicBezTo>
                      <a:pt x="30" y="179"/>
                      <a:pt x="30" y="179"/>
                      <a:pt x="30" y="179"/>
                    </a:cubicBezTo>
                    <a:cubicBezTo>
                      <a:pt x="32" y="180"/>
                      <a:pt x="34" y="179"/>
                      <a:pt x="37" y="179"/>
                    </a:cubicBezTo>
                    <a:cubicBezTo>
                      <a:pt x="38" y="179"/>
                      <a:pt x="38" y="179"/>
                      <a:pt x="38" y="179"/>
                    </a:cubicBezTo>
                    <a:cubicBezTo>
                      <a:pt x="36" y="179"/>
                      <a:pt x="36" y="179"/>
                      <a:pt x="36" y="179"/>
                    </a:cubicBezTo>
                    <a:cubicBezTo>
                      <a:pt x="37" y="178"/>
                      <a:pt x="39" y="178"/>
                      <a:pt x="40" y="178"/>
                    </a:cubicBezTo>
                    <a:cubicBezTo>
                      <a:pt x="41" y="178"/>
                      <a:pt x="41" y="178"/>
                      <a:pt x="42" y="178"/>
                    </a:cubicBezTo>
                    <a:cubicBezTo>
                      <a:pt x="41" y="178"/>
                      <a:pt x="39" y="178"/>
                      <a:pt x="38" y="177"/>
                    </a:cubicBezTo>
                    <a:cubicBezTo>
                      <a:pt x="38" y="177"/>
                      <a:pt x="37" y="177"/>
                      <a:pt x="36" y="177"/>
                    </a:cubicBezTo>
                    <a:cubicBezTo>
                      <a:pt x="36" y="177"/>
                      <a:pt x="35" y="177"/>
                      <a:pt x="34" y="177"/>
                    </a:cubicBezTo>
                    <a:cubicBezTo>
                      <a:pt x="34" y="177"/>
                      <a:pt x="34" y="177"/>
                      <a:pt x="34" y="177"/>
                    </a:cubicBezTo>
                    <a:cubicBezTo>
                      <a:pt x="34" y="176"/>
                      <a:pt x="36" y="176"/>
                      <a:pt x="35" y="176"/>
                    </a:cubicBezTo>
                    <a:cubicBezTo>
                      <a:pt x="35" y="175"/>
                      <a:pt x="36" y="175"/>
                      <a:pt x="36" y="175"/>
                    </a:cubicBezTo>
                    <a:cubicBezTo>
                      <a:pt x="38" y="175"/>
                      <a:pt x="39" y="174"/>
                      <a:pt x="40" y="174"/>
                    </a:cubicBezTo>
                    <a:cubicBezTo>
                      <a:pt x="40" y="173"/>
                      <a:pt x="40" y="173"/>
                      <a:pt x="40" y="173"/>
                    </a:cubicBezTo>
                    <a:cubicBezTo>
                      <a:pt x="42" y="173"/>
                      <a:pt x="44" y="172"/>
                      <a:pt x="46" y="173"/>
                    </a:cubicBezTo>
                    <a:cubicBezTo>
                      <a:pt x="47" y="173"/>
                      <a:pt x="48" y="172"/>
                      <a:pt x="48" y="173"/>
                    </a:cubicBezTo>
                    <a:cubicBezTo>
                      <a:pt x="46" y="174"/>
                      <a:pt x="46" y="174"/>
                      <a:pt x="46" y="174"/>
                    </a:cubicBezTo>
                    <a:cubicBezTo>
                      <a:pt x="47" y="174"/>
                      <a:pt x="48" y="174"/>
                      <a:pt x="49" y="174"/>
                    </a:cubicBezTo>
                    <a:cubicBezTo>
                      <a:pt x="49" y="173"/>
                      <a:pt x="49" y="173"/>
                      <a:pt x="50" y="173"/>
                    </a:cubicBezTo>
                    <a:cubicBezTo>
                      <a:pt x="51" y="173"/>
                      <a:pt x="51" y="173"/>
                      <a:pt x="52" y="173"/>
                    </a:cubicBezTo>
                    <a:cubicBezTo>
                      <a:pt x="52" y="173"/>
                      <a:pt x="51" y="174"/>
                      <a:pt x="52" y="174"/>
                    </a:cubicBezTo>
                    <a:cubicBezTo>
                      <a:pt x="53" y="174"/>
                      <a:pt x="52" y="173"/>
                      <a:pt x="52" y="173"/>
                    </a:cubicBezTo>
                    <a:cubicBezTo>
                      <a:pt x="53" y="173"/>
                      <a:pt x="54" y="172"/>
                      <a:pt x="56" y="172"/>
                    </a:cubicBezTo>
                    <a:cubicBezTo>
                      <a:pt x="56" y="173"/>
                      <a:pt x="55" y="173"/>
                      <a:pt x="55" y="174"/>
                    </a:cubicBezTo>
                    <a:cubicBezTo>
                      <a:pt x="56" y="174"/>
                      <a:pt x="59" y="174"/>
                      <a:pt x="61" y="174"/>
                    </a:cubicBezTo>
                    <a:cubicBezTo>
                      <a:pt x="61" y="174"/>
                      <a:pt x="60" y="175"/>
                      <a:pt x="59" y="175"/>
                    </a:cubicBezTo>
                    <a:cubicBezTo>
                      <a:pt x="57" y="175"/>
                      <a:pt x="54" y="175"/>
                      <a:pt x="52" y="175"/>
                    </a:cubicBezTo>
                    <a:cubicBezTo>
                      <a:pt x="51" y="175"/>
                      <a:pt x="52" y="175"/>
                      <a:pt x="51" y="175"/>
                    </a:cubicBezTo>
                    <a:cubicBezTo>
                      <a:pt x="51" y="176"/>
                      <a:pt x="53" y="176"/>
                      <a:pt x="54" y="176"/>
                    </a:cubicBezTo>
                    <a:cubicBezTo>
                      <a:pt x="55" y="175"/>
                      <a:pt x="56" y="175"/>
                      <a:pt x="56" y="176"/>
                    </a:cubicBezTo>
                    <a:cubicBezTo>
                      <a:pt x="57" y="176"/>
                      <a:pt x="57" y="177"/>
                      <a:pt x="56" y="177"/>
                    </a:cubicBezTo>
                    <a:cubicBezTo>
                      <a:pt x="55" y="177"/>
                      <a:pt x="54" y="177"/>
                      <a:pt x="54" y="177"/>
                    </a:cubicBezTo>
                    <a:cubicBezTo>
                      <a:pt x="55" y="178"/>
                      <a:pt x="54" y="178"/>
                      <a:pt x="53" y="178"/>
                    </a:cubicBezTo>
                    <a:cubicBezTo>
                      <a:pt x="52" y="178"/>
                      <a:pt x="51" y="179"/>
                      <a:pt x="50" y="179"/>
                    </a:cubicBezTo>
                    <a:cubicBezTo>
                      <a:pt x="49" y="179"/>
                      <a:pt x="49" y="179"/>
                      <a:pt x="48" y="179"/>
                    </a:cubicBezTo>
                    <a:cubicBezTo>
                      <a:pt x="47" y="179"/>
                      <a:pt x="48" y="178"/>
                      <a:pt x="49" y="178"/>
                    </a:cubicBezTo>
                    <a:cubicBezTo>
                      <a:pt x="50" y="177"/>
                      <a:pt x="50" y="177"/>
                      <a:pt x="50" y="177"/>
                    </a:cubicBezTo>
                    <a:cubicBezTo>
                      <a:pt x="48" y="177"/>
                      <a:pt x="47" y="177"/>
                      <a:pt x="45" y="177"/>
                    </a:cubicBezTo>
                    <a:cubicBezTo>
                      <a:pt x="44" y="178"/>
                      <a:pt x="44" y="178"/>
                      <a:pt x="44" y="178"/>
                    </a:cubicBezTo>
                    <a:cubicBezTo>
                      <a:pt x="44" y="178"/>
                      <a:pt x="45" y="177"/>
                      <a:pt x="46" y="178"/>
                    </a:cubicBezTo>
                    <a:cubicBezTo>
                      <a:pt x="45" y="178"/>
                      <a:pt x="46" y="179"/>
                      <a:pt x="45" y="179"/>
                    </a:cubicBezTo>
                    <a:cubicBezTo>
                      <a:pt x="43" y="179"/>
                      <a:pt x="41" y="178"/>
                      <a:pt x="40" y="179"/>
                    </a:cubicBezTo>
                    <a:cubicBezTo>
                      <a:pt x="41" y="179"/>
                      <a:pt x="40" y="179"/>
                      <a:pt x="40" y="180"/>
                    </a:cubicBezTo>
                    <a:cubicBezTo>
                      <a:pt x="41" y="180"/>
                      <a:pt x="41" y="180"/>
                      <a:pt x="41" y="180"/>
                    </a:cubicBezTo>
                    <a:cubicBezTo>
                      <a:pt x="40" y="180"/>
                      <a:pt x="40" y="180"/>
                      <a:pt x="40" y="180"/>
                    </a:cubicBezTo>
                    <a:cubicBezTo>
                      <a:pt x="41" y="180"/>
                      <a:pt x="42" y="181"/>
                      <a:pt x="43" y="180"/>
                    </a:cubicBezTo>
                    <a:cubicBezTo>
                      <a:pt x="45" y="180"/>
                      <a:pt x="44" y="179"/>
                      <a:pt x="46" y="179"/>
                    </a:cubicBezTo>
                    <a:cubicBezTo>
                      <a:pt x="46" y="180"/>
                      <a:pt x="46" y="180"/>
                      <a:pt x="46" y="180"/>
                    </a:cubicBezTo>
                    <a:cubicBezTo>
                      <a:pt x="47" y="180"/>
                      <a:pt x="49" y="178"/>
                      <a:pt x="50" y="180"/>
                    </a:cubicBezTo>
                    <a:cubicBezTo>
                      <a:pt x="52" y="180"/>
                      <a:pt x="54" y="178"/>
                      <a:pt x="56" y="178"/>
                    </a:cubicBezTo>
                    <a:cubicBezTo>
                      <a:pt x="58" y="178"/>
                      <a:pt x="59" y="177"/>
                      <a:pt x="61" y="177"/>
                    </a:cubicBezTo>
                    <a:cubicBezTo>
                      <a:pt x="62" y="177"/>
                      <a:pt x="60" y="178"/>
                      <a:pt x="61" y="178"/>
                    </a:cubicBezTo>
                    <a:cubicBezTo>
                      <a:pt x="60" y="179"/>
                      <a:pt x="59" y="179"/>
                      <a:pt x="59" y="180"/>
                    </a:cubicBezTo>
                    <a:cubicBezTo>
                      <a:pt x="58" y="180"/>
                      <a:pt x="56" y="180"/>
                      <a:pt x="55" y="181"/>
                    </a:cubicBezTo>
                    <a:cubicBezTo>
                      <a:pt x="55" y="181"/>
                      <a:pt x="55" y="181"/>
                      <a:pt x="55" y="181"/>
                    </a:cubicBezTo>
                    <a:cubicBezTo>
                      <a:pt x="54" y="182"/>
                      <a:pt x="53" y="181"/>
                      <a:pt x="52" y="182"/>
                    </a:cubicBezTo>
                    <a:cubicBezTo>
                      <a:pt x="51" y="184"/>
                      <a:pt x="44" y="182"/>
                      <a:pt x="46" y="184"/>
                    </a:cubicBezTo>
                    <a:cubicBezTo>
                      <a:pt x="46" y="185"/>
                      <a:pt x="45" y="185"/>
                      <a:pt x="45" y="185"/>
                    </a:cubicBezTo>
                    <a:cubicBezTo>
                      <a:pt x="46" y="186"/>
                      <a:pt x="47" y="186"/>
                      <a:pt x="48" y="185"/>
                    </a:cubicBezTo>
                    <a:cubicBezTo>
                      <a:pt x="49" y="184"/>
                      <a:pt x="54" y="184"/>
                      <a:pt x="54" y="182"/>
                    </a:cubicBezTo>
                    <a:cubicBezTo>
                      <a:pt x="55" y="182"/>
                      <a:pt x="55" y="182"/>
                      <a:pt x="56" y="182"/>
                    </a:cubicBezTo>
                    <a:cubicBezTo>
                      <a:pt x="57" y="182"/>
                      <a:pt x="57" y="182"/>
                      <a:pt x="57" y="182"/>
                    </a:cubicBezTo>
                    <a:cubicBezTo>
                      <a:pt x="58" y="182"/>
                      <a:pt x="59" y="182"/>
                      <a:pt x="60" y="181"/>
                    </a:cubicBezTo>
                    <a:cubicBezTo>
                      <a:pt x="60" y="182"/>
                      <a:pt x="60" y="182"/>
                      <a:pt x="60" y="182"/>
                    </a:cubicBezTo>
                    <a:cubicBezTo>
                      <a:pt x="61" y="182"/>
                      <a:pt x="63" y="181"/>
                      <a:pt x="63" y="182"/>
                    </a:cubicBezTo>
                    <a:cubicBezTo>
                      <a:pt x="62" y="183"/>
                      <a:pt x="59" y="183"/>
                      <a:pt x="58" y="183"/>
                    </a:cubicBezTo>
                    <a:cubicBezTo>
                      <a:pt x="57" y="183"/>
                      <a:pt x="57" y="183"/>
                      <a:pt x="57" y="183"/>
                    </a:cubicBezTo>
                    <a:cubicBezTo>
                      <a:pt x="57" y="183"/>
                      <a:pt x="57" y="183"/>
                      <a:pt x="57" y="183"/>
                    </a:cubicBezTo>
                    <a:cubicBezTo>
                      <a:pt x="55" y="183"/>
                      <a:pt x="56" y="185"/>
                      <a:pt x="54" y="185"/>
                    </a:cubicBezTo>
                    <a:cubicBezTo>
                      <a:pt x="53" y="185"/>
                      <a:pt x="53" y="185"/>
                      <a:pt x="52" y="185"/>
                    </a:cubicBezTo>
                    <a:cubicBezTo>
                      <a:pt x="52" y="185"/>
                      <a:pt x="52" y="185"/>
                      <a:pt x="52" y="185"/>
                    </a:cubicBezTo>
                    <a:cubicBezTo>
                      <a:pt x="52" y="184"/>
                      <a:pt x="51" y="185"/>
                      <a:pt x="51" y="185"/>
                    </a:cubicBezTo>
                    <a:cubicBezTo>
                      <a:pt x="51" y="186"/>
                      <a:pt x="51" y="186"/>
                      <a:pt x="50" y="186"/>
                    </a:cubicBezTo>
                    <a:cubicBezTo>
                      <a:pt x="49" y="187"/>
                      <a:pt x="48" y="187"/>
                      <a:pt x="47" y="186"/>
                    </a:cubicBezTo>
                    <a:cubicBezTo>
                      <a:pt x="47" y="186"/>
                      <a:pt x="45" y="187"/>
                      <a:pt x="46" y="187"/>
                    </a:cubicBezTo>
                    <a:cubicBezTo>
                      <a:pt x="47" y="188"/>
                      <a:pt x="48" y="186"/>
                      <a:pt x="49" y="187"/>
                    </a:cubicBezTo>
                    <a:cubicBezTo>
                      <a:pt x="49" y="188"/>
                      <a:pt x="49" y="188"/>
                      <a:pt x="49" y="188"/>
                    </a:cubicBezTo>
                    <a:cubicBezTo>
                      <a:pt x="47" y="188"/>
                      <a:pt x="46" y="189"/>
                      <a:pt x="45" y="189"/>
                    </a:cubicBezTo>
                    <a:cubicBezTo>
                      <a:pt x="45" y="190"/>
                      <a:pt x="47" y="190"/>
                      <a:pt x="46" y="191"/>
                    </a:cubicBezTo>
                    <a:cubicBezTo>
                      <a:pt x="47" y="191"/>
                      <a:pt x="48" y="190"/>
                      <a:pt x="49" y="191"/>
                    </a:cubicBezTo>
                    <a:cubicBezTo>
                      <a:pt x="50" y="191"/>
                      <a:pt x="51" y="191"/>
                      <a:pt x="51" y="192"/>
                    </a:cubicBezTo>
                    <a:cubicBezTo>
                      <a:pt x="52" y="192"/>
                      <a:pt x="50" y="193"/>
                      <a:pt x="52" y="193"/>
                    </a:cubicBezTo>
                    <a:cubicBezTo>
                      <a:pt x="52" y="193"/>
                      <a:pt x="53" y="193"/>
                      <a:pt x="54" y="193"/>
                    </a:cubicBezTo>
                    <a:cubicBezTo>
                      <a:pt x="54" y="193"/>
                      <a:pt x="55" y="193"/>
                      <a:pt x="55" y="193"/>
                    </a:cubicBezTo>
                    <a:cubicBezTo>
                      <a:pt x="57" y="193"/>
                      <a:pt x="58" y="192"/>
                      <a:pt x="58" y="192"/>
                    </a:cubicBezTo>
                    <a:cubicBezTo>
                      <a:pt x="58" y="191"/>
                      <a:pt x="59" y="191"/>
                      <a:pt x="60" y="191"/>
                    </a:cubicBezTo>
                    <a:cubicBezTo>
                      <a:pt x="60" y="191"/>
                      <a:pt x="61" y="192"/>
                      <a:pt x="60" y="192"/>
                    </a:cubicBezTo>
                    <a:cubicBezTo>
                      <a:pt x="60" y="192"/>
                      <a:pt x="60" y="192"/>
                      <a:pt x="60" y="192"/>
                    </a:cubicBezTo>
                    <a:cubicBezTo>
                      <a:pt x="58" y="192"/>
                      <a:pt x="57" y="194"/>
                      <a:pt x="56" y="195"/>
                    </a:cubicBezTo>
                    <a:cubicBezTo>
                      <a:pt x="56" y="195"/>
                      <a:pt x="56" y="195"/>
                      <a:pt x="56" y="195"/>
                    </a:cubicBezTo>
                    <a:cubicBezTo>
                      <a:pt x="58" y="195"/>
                      <a:pt x="58" y="194"/>
                      <a:pt x="58" y="194"/>
                    </a:cubicBezTo>
                    <a:cubicBezTo>
                      <a:pt x="58" y="193"/>
                      <a:pt x="58" y="193"/>
                      <a:pt x="59" y="193"/>
                    </a:cubicBezTo>
                    <a:cubicBezTo>
                      <a:pt x="60" y="193"/>
                      <a:pt x="60" y="193"/>
                      <a:pt x="60" y="193"/>
                    </a:cubicBezTo>
                    <a:cubicBezTo>
                      <a:pt x="61" y="193"/>
                      <a:pt x="59" y="193"/>
                      <a:pt x="60" y="194"/>
                    </a:cubicBezTo>
                    <a:cubicBezTo>
                      <a:pt x="59" y="194"/>
                      <a:pt x="59" y="194"/>
                      <a:pt x="59" y="194"/>
                    </a:cubicBezTo>
                    <a:cubicBezTo>
                      <a:pt x="60" y="195"/>
                      <a:pt x="60" y="195"/>
                      <a:pt x="60" y="195"/>
                    </a:cubicBezTo>
                    <a:cubicBezTo>
                      <a:pt x="60" y="195"/>
                      <a:pt x="60" y="195"/>
                      <a:pt x="60" y="195"/>
                    </a:cubicBezTo>
                    <a:cubicBezTo>
                      <a:pt x="61" y="195"/>
                      <a:pt x="63" y="195"/>
                      <a:pt x="63" y="194"/>
                    </a:cubicBezTo>
                    <a:cubicBezTo>
                      <a:pt x="63" y="194"/>
                      <a:pt x="63" y="193"/>
                      <a:pt x="64" y="193"/>
                    </a:cubicBezTo>
                    <a:cubicBezTo>
                      <a:pt x="65" y="193"/>
                      <a:pt x="66" y="193"/>
                      <a:pt x="67" y="193"/>
                    </a:cubicBezTo>
                    <a:cubicBezTo>
                      <a:pt x="69" y="192"/>
                      <a:pt x="68" y="191"/>
                      <a:pt x="70" y="191"/>
                    </a:cubicBezTo>
                    <a:cubicBezTo>
                      <a:pt x="71" y="192"/>
                      <a:pt x="68" y="193"/>
                      <a:pt x="69" y="194"/>
                    </a:cubicBezTo>
                    <a:cubicBezTo>
                      <a:pt x="69" y="194"/>
                      <a:pt x="68" y="194"/>
                      <a:pt x="68" y="194"/>
                    </a:cubicBezTo>
                    <a:cubicBezTo>
                      <a:pt x="68" y="194"/>
                      <a:pt x="67" y="194"/>
                      <a:pt x="67" y="194"/>
                    </a:cubicBezTo>
                    <a:cubicBezTo>
                      <a:pt x="65" y="194"/>
                      <a:pt x="66" y="195"/>
                      <a:pt x="64" y="196"/>
                    </a:cubicBezTo>
                    <a:cubicBezTo>
                      <a:pt x="65" y="196"/>
                      <a:pt x="65" y="197"/>
                      <a:pt x="66" y="197"/>
                    </a:cubicBezTo>
                    <a:cubicBezTo>
                      <a:pt x="69" y="197"/>
                      <a:pt x="69" y="197"/>
                      <a:pt x="69" y="197"/>
                    </a:cubicBezTo>
                    <a:cubicBezTo>
                      <a:pt x="69" y="197"/>
                      <a:pt x="69" y="198"/>
                      <a:pt x="69" y="198"/>
                    </a:cubicBezTo>
                    <a:cubicBezTo>
                      <a:pt x="70" y="198"/>
                      <a:pt x="70" y="199"/>
                      <a:pt x="71" y="199"/>
                    </a:cubicBezTo>
                    <a:cubicBezTo>
                      <a:pt x="70" y="200"/>
                      <a:pt x="70" y="201"/>
                      <a:pt x="72" y="201"/>
                    </a:cubicBezTo>
                    <a:cubicBezTo>
                      <a:pt x="73" y="200"/>
                      <a:pt x="74" y="201"/>
                      <a:pt x="75" y="200"/>
                    </a:cubicBezTo>
                    <a:cubicBezTo>
                      <a:pt x="76" y="200"/>
                      <a:pt x="77" y="201"/>
                      <a:pt x="79" y="200"/>
                    </a:cubicBezTo>
                    <a:cubicBezTo>
                      <a:pt x="79" y="200"/>
                      <a:pt x="79" y="200"/>
                      <a:pt x="79" y="200"/>
                    </a:cubicBezTo>
                    <a:cubicBezTo>
                      <a:pt x="80" y="201"/>
                      <a:pt x="78" y="202"/>
                      <a:pt x="80" y="202"/>
                    </a:cubicBezTo>
                    <a:cubicBezTo>
                      <a:pt x="81" y="202"/>
                      <a:pt x="81" y="202"/>
                      <a:pt x="82" y="202"/>
                    </a:cubicBezTo>
                    <a:cubicBezTo>
                      <a:pt x="80" y="201"/>
                      <a:pt x="81" y="200"/>
                      <a:pt x="81" y="199"/>
                    </a:cubicBezTo>
                    <a:cubicBezTo>
                      <a:pt x="81" y="198"/>
                      <a:pt x="82" y="198"/>
                      <a:pt x="83" y="198"/>
                    </a:cubicBezTo>
                    <a:cubicBezTo>
                      <a:pt x="84" y="199"/>
                      <a:pt x="82" y="200"/>
                      <a:pt x="84" y="201"/>
                    </a:cubicBezTo>
                    <a:cubicBezTo>
                      <a:pt x="84" y="201"/>
                      <a:pt x="84" y="202"/>
                      <a:pt x="85" y="202"/>
                    </a:cubicBezTo>
                    <a:cubicBezTo>
                      <a:pt x="86" y="201"/>
                      <a:pt x="86" y="201"/>
                      <a:pt x="86" y="201"/>
                    </a:cubicBezTo>
                    <a:cubicBezTo>
                      <a:pt x="87" y="202"/>
                      <a:pt x="88" y="202"/>
                      <a:pt x="88" y="202"/>
                    </a:cubicBezTo>
                    <a:cubicBezTo>
                      <a:pt x="89" y="203"/>
                      <a:pt x="89" y="203"/>
                      <a:pt x="89" y="203"/>
                    </a:cubicBezTo>
                    <a:cubicBezTo>
                      <a:pt x="88" y="203"/>
                      <a:pt x="87" y="203"/>
                      <a:pt x="87" y="203"/>
                    </a:cubicBezTo>
                    <a:cubicBezTo>
                      <a:pt x="87" y="203"/>
                      <a:pt x="87" y="204"/>
                      <a:pt x="88" y="204"/>
                    </a:cubicBezTo>
                    <a:cubicBezTo>
                      <a:pt x="89" y="203"/>
                      <a:pt x="90" y="204"/>
                      <a:pt x="91" y="203"/>
                    </a:cubicBezTo>
                    <a:cubicBezTo>
                      <a:pt x="92" y="203"/>
                      <a:pt x="90" y="204"/>
                      <a:pt x="91" y="204"/>
                    </a:cubicBezTo>
                    <a:cubicBezTo>
                      <a:pt x="91" y="203"/>
                      <a:pt x="91" y="203"/>
                      <a:pt x="92" y="203"/>
                    </a:cubicBezTo>
                    <a:cubicBezTo>
                      <a:pt x="92" y="204"/>
                      <a:pt x="95" y="203"/>
                      <a:pt x="96" y="204"/>
                    </a:cubicBezTo>
                    <a:cubicBezTo>
                      <a:pt x="97" y="205"/>
                      <a:pt x="97" y="205"/>
                      <a:pt x="97" y="205"/>
                    </a:cubicBezTo>
                    <a:cubicBezTo>
                      <a:pt x="96" y="205"/>
                      <a:pt x="96" y="205"/>
                      <a:pt x="96" y="205"/>
                    </a:cubicBezTo>
                    <a:cubicBezTo>
                      <a:pt x="99" y="205"/>
                      <a:pt x="99" y="205"/>
                      <a:pt x="99" y="205"/>
                    </a:cubicBezTo>
                    <a:cubicBezTo>
                      <a:pt x="99" y="205"/>
                      <a:pt x="99" y="205"/>
                      <a:pt x="100" y="205"/>
                    </a:cubicBezTo>
                    <a:cubicBezTo>
                      <a:pt x="101" y="205"/>
                      <a:pt x="101" y="205"/>
                      <a:pt x="101" y="205"/>
                    </a:cubicBezTo>
                    <a:cubicBezTo>
                      <a:pt x="101" y="205"/>
                      <a:pt x="101" y="204"/>
                      <a:pt x="102" y="205"/>
                    </a:cubicBezTo>
                    <a:cubicBezTo>
                      <a:pt x="103" y="205"/>
                      <a:pt x="105" y="205"/>
                      <a:pt x="106" y="205"/>
                    </a:cubicBezTo>
                    <a:cubicBezTo>
                      <a:pt x="105" y="205"/>
                      <a:pt x="105" y="205"/>
                      <a:pt x="105" y="205"/>
                    </a:cubicBezTo>
                    <a:cubicBezTo>
                      <a:pt x="106" y="205"/>
                      <a:pt x="107" y="205"/>
                      <a:pt x="108" y="205"/>
                    </a:cubicBezTo>
                    <a:cubicBezTo>
                      <a:pt x="109" y="205"/>
                      <a:pt x="110" y="206"/>
                      <a:pt x="111" y="205"/>
                    </a:cubicBezTo>
                    <a:cubicBezTo>
                      <a:pt x="111" y="205"/>
                      <a:pt x="112" y="205"/>
                      <a:pt x="112" y="205"/>
                    </a:cubicBezTo>
                    <a:cubicBezTo>
                      <a:pt x="114" y="205"/>
                      <a:pt x="116" y="206"/>
                      <a:pt x="118" y="206"/>
                    </a:cubicBezTo>
                    <a:cubicBezTo>
                      <a:pt x="118" y="206"/>
                      <a:pt x="117" y="206"/>
                      <a:pt x="116" y="206"/>
                    </a:cubicBezTo>
                    <a:cubicBezTo>
                      <a:pt x="117" y="206"/>
                      <a:pt x="119" y="207"/>
                      <a:pt x="120" y="207"/>
                    </a:cubicBezTo>
                    <a:cubicBezTo>
                      <a:pt x="122" y="207"/>
                      <a:pt x="124" y="206"/>
                      <a:pt x="124" y="207"/>
                    </a:cubicBezTo>
                    <a:cubicBezTo>
                      <a:pt x="125" y="207"/>
                      <a:pt x="125" y="207"/>
                      <a:pt x="126" y="207"/>
                    </a:cubicBezTo>
                    <a:cubicBezTo>
                      <a:pt x="128" y="207"/>
                      <a:pt x="126" y="208"/>
                      <a:pt x="127" y="209"/>
                    </a:cubicBezTo>
                    <a:cubicBezTo>
                      <a:pt x="128" y="208"/>
                      <a:pt x="128" y="208"/>
                      <a:pt x="129" y="207"/>
                    </a:cubicBezTo>
                    <a:cubicBezTo>
                      <a:pt x="130" y="207"/>
                      <a:pt x="130" y="207"/>
                      <a:pt x="130" y="208"/>
                    </a:cubicBezTo>
                    <a:cubicBezTo>
                      <a:pt x="130" y="208"/>
                      <a:pt x="129" y="208"/>
                      <a:pt x="130" y="209"/>
                    </a:cubicBezTo>
                    <a:cubicBezTo>
                      <a:pt x="131" y="209"/>
                      <a:pt x="132" y="209"/>
                      <a:pt x="133" y="209"/>
                    </a:cubicBezTo>
                    <a:cubicBezTo>
                      <a:pt x="134" y="208"/>
                      <a:pt x="133" y="207"/>
                      <a:pt x="136" y="207"/>
                    </a:cubicBezTo>
                    <a:cubicBezTo>
                      <a:pt x="137" y="208"/>
                      <a:pt x="135" y="209"/>
                      <a:pt x="134" y="210"/>
                    </a:cubicBezTo>
                    <a:cubicBezTo>
                      <a:pt x="134" y="211"/>
                      <a:pt x="136" y="211"/>
                      <a:pt x="136" y="212"/>
                    </a:cubicBezTo>
                    <a:cubicBezTo>
                      <a:pt x="138" y="211"/>
                      <a:pt x="138" y="211"/>
                      <a:pt x="139" y="211"/>
                    </a:cubicBezTo>
                    <a:cubicBezTo>
                      <a:pt x="139" y="212"/>
                      <a:pt x="139" y="212"/>
                      <a:pt x="139" y="212"/>
                    </a:cubicBezTo>
                    <a:cubicBezTo>
                      <a:pt x="139" y="212"/>
                      <a:pt x="139" y="212"/>
                      <a:pt x="139" y="212"/>
                    </a:cubicBezTo>
                    <a:cubicBezTo>
                      <a:pt x="139" y="212"/>
                      <a:pt x="139" y="212"/>
                      <a:pt x="139" y="212"/>
                    </a:cubicBezTo>
                    <a:cubicBezTo>
                      <a:pt x="139" y="212"/>
                      <a:pt x="139" y="212"/>
                      <a:pt x="139" y="212"/>
                    </a:cubicBezTo>
                    <a:cubicBezTo>
                      <a:pt x="139" y="212"/>
                      <a:pt x="139" y="212"/>
                      <a:pt x="139" y="212"/>
                    </a:cubicBezTo>
                    <a:cubicBezTo>
                      <a:pt x="140" y="212"/>
                      <a:pt x="141" y="212"/>
                      <a:pt x="142" y="213"/>
                    </a:cubicBezTo>
                    <a:cubicBezTo>
                      <a:pt x="143" y="213"/>
                      <a:pt x="144" y="212"/>
                      <a:pt x="145" y="212"/>
                    </a:cubicBezTo>
                    <a:cubicBezTo>
                      <a:pt x="145" y="212"/>
                      <a:pt x="145" y="213"/>
                      <a:pt x="147" y="213"/>
                    </a:cubicBezTo>
                    <a:cubicBezTo>
                      <a:pt x="147" y="212"/>
                      <a:pt x="148" y="212"/>
                      <a:pt x="147" y="211"/>
                    </a:cubicBezTo>
                    <a:cubicBezTo>
                      <a:pt x="148" y="211"/>
                      <a:pt x="148" y="210"/>
                      <a:pt x="150" y="210"/>
                    </a:cubicBezTo>
                    <a:cubicBezTo>
                      <a:pt x="151" y="210"/>
                      <a:pt x="149" y="211"/>
                      <a:pt x="150" y="211"/>
                    </a:cubicBezTo>
                    <a:cubicBezTo>
                      <a:pt x="148" y="212"/>
                      <a:pt x="151" y="213"/>
                      <a:pt x="150" y="213"/>
                    </a:cubicBezTo>
                    <a:cubicBezTo>
                      <a:pt x="151" y="214"/>
                      <a:pt x="151" y="214"/>
                      <a:pt x="152" y="214"/>
                    </a:cubicBezTo>
                    <a:cubicBezTo>
                      <a:pt x="153" y="214"/>
                      <a:pt x="152" y="213"/>
                      <a:pt x="154" y="213"/>
                    </a:cubicBezTo>
                    <a:cubicBezTo>
                      <a:pt x="154" y="213"/>
                      <a:pt x="153" y="213"/>
                      <a:pt x="154" y="214"/>
                    </a:cubicBezTo>
                    <a:cubicBezTo>
                      <a:pt x="154" y="213"/>
                      <a:pt x="154" y="213"/>
                      <a:pt x="154" y="213"/>
                    </a:cubicBezTo>
                    <a:cubicBezTo>
                      <a:pt x="153" y="213"/>
                      <a:pt x="154" y="212"/>
                      <a:pt x="154" y="211"/>
                    </a:cubicBezTo>
                    <a:cubicBezTo>
                      <a:pt x="154" y="211"/>
                      <a:pt x="155" y="211"/>
                      <a:pt x="155" y="211"/>
                    </a:cubicBezTo>
                    <a:cubicBezTo>
                      <a:pt x="157" y="211"/>
                      <a:pt x="155" y="212"/>
                      <a:pt x="156" y="212"/>
                    </a:cubicBezTo>
                    <a:cubicBezTo>
                      <a:pt x="155" y="211"/>
                      <a:pt x="159" y="210"/>
                      <a:pt x="157" y="209"/>
                    </a:cubicBezTo>
                    <a:cubicBezTo>
                      <a:pt x="158" y="208"/>
                      <a:pt x="157" y="207"/>
                      <a:pt x="159" y="206"/>
                    </a:cubicBezTo>
                    <a:cubicBezTo>
                      <a:pt x="159" y="207"/>
                      <a:pt x="158" y="208"/>
                      <a:pt x="160" y="208"/>
                    </a:cubicBezTo>
                    <a:cubicBezTo>
                      <a:pt x="161" y="209"/>
                      <a:pt x="163" y="208"/>
                      <a:pt x="163" y="209"/>
                    </a:cubicBezTo>
                    <a:cubicBezTo>
                      <a:pt x="164" y="210"/>
                      <a:pt x="164" y="211"/>
                      <a:pt x="163" y="211"/>
                    </a:cubicBezTo>
                    <a:cubicBezTo>
                      <a:pt x="165" y="212"/>
                      <a:pt x="165" y="213"/>
                      <a:pt x="165" y="214"/>
                    </a:cubicBezTo>
                    <a:cubicBezTo>
                      <a:pt x="165" y="214"/>
                      <a:pt x="166" y="214"/>
                      <a:pt x="166" y="214"/>
                    </a:cubicBezTo>
                    <a:cubicBezTo>
                      <a:pt x="167" y="214"/>
                      <a:pt x="168" y="214"/>
                      <a:pt x="168" y="213"/>
                    </a:cubicBezTo>
                    <a:cubicBezTo>
                      <a:pt x="168" y="213"/>
                      <a:pt x="166" y="212"/>
                      <a:pt x="168" y="212"/>
                    </a:cubicBezTo>
                    <a:cubicBezTo>
                      <a:pt x="168" y="211"/>
                      <a:pt x="168" y="211"/>
                      <a:pt x="168" y="210"/>
                    </a:cubicBezTo>
                    <a:cubicBezTo>
                      <a:pt x="169" y="210"/>
                      <a:pt x="169" y="210"/>
                      <a:pt x="168" y="209"/>
                    </a:cubicBezTo>
                    <a:cubicBezTo>
                      <a:pt x="167" y="209"/>
                      <a:pt x="168" y="209"/>
                      <a:pt x="168" y="208"/>
                    </a:cubicBezTo>
                    <a:cubicBezTo>
                      <a:pt x="168" y="208"/>
                      <a:pt x="168" y="208"/>
                      <a:pt x="168" y="208"/>
                    </a:cubicBezTo>
                    <a:cubicBezTo>
                      <a:pt x="168" y="207"/>
                      <a:pt x="167" y="207"/>
                      <a:pt x="168" y="206"/>
                    </a:cubicBezTo>
                    <a:cubicBezTo>
                      <a:pt x="170" y="207"/>
                      <a:pt x="169" y="208"/>
                      <a:pt x="171" y="209"/>
                    </a:cubicBezTo>
                    <a:cubicBezTo>
                      <a:pt x="171" y="209"/>
                      <a:pt x="172" y="210"/>
                      <a:pt x="170" y="210"/>
                    </a:cubicBezTo>
                    <a:cubicBezTo>
                      <a:pt x="170" y="210"/>
                      <a:pt x="168" y="211"/>
                      <a:pt x="169" y="212"/>
                    </a:cubicBezTo>
                    <a:cubicBezTo>
                      <a:pt x="170" y="212"/>
                      <a:pt x="170" y="214"/>
                      <a:pt x="171" y="215"/>
                    </a:cubicBezTo>
                    <a:cubicBezTo>
                      <a:pt x="173" y="215"/>
                      <a:pt x="172" y="214"/>
                      <a:pt x="172" y="214"/>
                    </a:cubicBezTo>
                    <a:cubicBezTo>
                      <a:pt x="173" y="213"/>
                      <a:pt x="172" y="212"/>
                      <a:pt x="173" y="212"/>
                    </a:cubicBezTo>
                    <a:cubicBezTo>
                      <a:pt x="174" y="212"/>
                      <a:pt x="174" y="211"/>
                      <a:pt x="175" y="211"/>
                    </a:cubicBezTo>
                    <a:cubicBezTo>
                      <a:pt x="176" y="213"/>
                      <a:pt x="179" y="213"/>
                      <a:pt x="181" y="214"/>
                    </a:cubicBezTo>
                    <a:cubicBezTo>
                      <a:pt x="183" y="214"/>
                      <a:pt x="183" y="213"/>
                      <a:pt x="185" y="213"/>
                    </a:cubicBezTo>
                    <a:cubicBezTo>
                      <a:pt x="186" y="214"/>
                      <a:pt x="187" y="213"/>
                      <a:pt x="188" y="213"/>
                    </a:cubicBezTo>
                    <a:cubicBezTo>
                      <a:pt x="189" y="213"/>
                      <a:pt x="188" y="212"/>
                      <a:pt x="189" y="212"/>
                    </a:cubicBezTo>
                    <a:cubicBezTo>
                      <a:pt x="190" y="212"/>
                      <a:pt x="192" y="213"/>
                      <a:pt x="193" y="213"/>
                    </a:cubicBezTo>
                    <a:cubicBezTo>
                      <a:pt x="195" y="214"/>
                      <a:pt x="199" y="212"/>
                      <a:pt x="201" y="213"/>
                    </a:cubicBezTo>
                    <a:cubicBezTo>
                      <a:pt x="203" y="213"/>
                      <a:pt x="206" y="213"/>
                      <a:pt x="208" y="213"/>
                    </a:cubicBezTo>
                    <a:cubicBezTo>
                      <a:pt x="209" y="214"/>
                      <a:pt x="209" y="214"/>
                      <a:pt x="211" y="214"/>
                    </a:cubicBezTo>
                    <a:cubicBezTo>
                      <a:pt x="212" y="214"/>
                      <a:pt x="212" y="214"/>
                      <a:pt x="213" y="214"/>
                    </a:cubicBezTo>
                    <a:cubicBezTo>
                      <a:pt x="215" y="214"/>
                      <a:pt x="217" y="214"/>
                      <a:pt x="220" y="214"/>
                    </a:cubicBezTo>
                    <a:cubicBezTo>
                      <a:pt x="222" y="214"/>
                      <a:pt x="224" y="214"/>
                      <a:pt x="226" y="214"/>
                    </a:cubicBezTo>
                    <a:cubicBezTo>
                      <a:pt x="227" y="213"/>
                      <a:pt x="227" y="213"/>
                      <a:pt x="229" y="212"/>
                    </a:cubicBezTo>
                    <a:cubicBezTo>
                      <a:pt x="232" y="213"/>
                      <a:pt x="237" y="213"/>
                      <a:pt x="239" y="212"/>
                    </a:cubicBezTo>
                    <a:cubicBezTo>
                      <a:pt x="240" y="212"/>
                      <a:pt x="241" y="212"/>
                      <a:pt x="242" y="212"/>
                    </a:cubicBezTo>
                    <a:cubicBezTo>
                      <a:pt x="242" y="211"/>
                      <a:pt x="245" y="212"/>
                      <a:pt x="247" y="211"/>
                    </a:cubicBezTo>
                    <a:cubicBezTo>
                      <a:pt x="247" y="211"/>
                      <a:pt x="248" y="210"/>
                      <a:pt x="249" y="210"/>
                    </a:cubicBezTo>
                    <a:cubicBezTo>
                      <a:pt x="250" y="210"/>
                      <a:pt x="250" y="210"/>
                      <a:pt x="250" y="210"/>
                    </a:cubicBezTo>
                    <a:cubicBezTo>
                      <a:pt x="250" y="210"/>
                      <a:pt x="250" y="210"/>
                      <a:pt x="250" y="210"/>
                    </a:cubicBezTo>
                    <a:cubicBezTo>
                      <a:pt x="252" y="210"/>
                      <a:pt x="252" y="209"/>
                      <a:pt x="254" y="209"/>
                    </a:cubicBezTo>
                    <a:cubicBezTo>
                      <a:pt x="255" y="209"/>
                      <a:pt x="257" y="209"/>
                      <a:pt x="258" y="208"/>
                    </a:cubicBezTo>
                    <a:cubicBezTo>
                      <a:pt x="257" y="208"/>
                      <a:pt x="257" y="207"/>
                      <a:pt x="257" y="207"/>
                    </a:cubicBezTo>
                    <a:cubicBezTo>
                      <a:pt x="259" y="206"/>
                      <a:pt x="261" y="206"/>
                      <a:pt x="263" y="205"/>
                    </a:cubicBezTo>
                    <a:cubicBezTo>
                      <a:pt x="264" y="206"/>
                      <a:pt x="264" y="205"/>
                      <a:pt x="265" y="205"/>
                    </a:cubicBezTo>
                    <a:cubicBezTo>
                      <a:pt x="269" y="204"/>
                      <a:pt x="268" y="202"/>
                      <a:pt x="272" y="203"/>
                    </a:cubicBezTo>
                    <a:cubicBezTo>
                      <a:pt x="274" y="202"/>
                      <a:pt x="274" y="201"/>
                      <a:pt x="277" y="201"/>
                    </a:cubicBezTo>
                    <a:cubicBezTo>
                      <a:pt x="278" y="200"/>
                      <a:pt x="280" y="200"/>
                      <a:pt x="281" y="200"/>
                    </a:cubicBezTo>
                    <a:cubicBezTo>
                      <a:pt x="282" y="201"/>
                      <a:pt x="283" y="201"/>
                      <a:pt x="283" y="201"/>
                    </a:cubicBezTo>
                    <a:cubicBezTo>
                      <a:pt x="285" y="202"/>
                      <a:pt x="290" y="200"/>
                      <a:pt x="290" y="202"/>
                    </a:cubicBezTo>
                    <a:cubicBezTo>
                      <a:pt x="291" y="202"/>
                      <a:pt x="291" y="202"/>
                      <a:pt x="292" y="202"/>
                    </a:cubicBezTo>
                    <a:cubicBezTo>
                      <a:pt x="293" y="201"/>
                      <a:pt x="295" y="202"/>
                      <a:pt x="296" y="201"/>
                    </a:cubicBezTo>
                    <a:cubicBezTo>
                      <a:pt x="298" y="202"/>
                      <a:pt x="299" y="200"/>
                      <a:pt x="300" y="201"/>
                    </a:cubicBezTo>
                    <a:cubicBezTo>
                      <a:pt x="302" y="201"/>
                      <a:pt x="304" y="200"/>
                      <a:pt x="304" y="201"/>
                    </a:cubicBezTo>
                    <a:cubicBezTo>
                      <a:pt x="304" y="201"/>
                      <a:pt x="305" y="201"/>
                      <a:pt x="305" y="201"/>
                    </a:cubicBezTo>
                    <a:cubicBezTo>
                      <a:pt x="306" y="201"/>
                      <a:pt x="306" y="201"/>
                      <a:pt x="307" y="201"/>
                    </a:cubicBezTo>
                    <a:cubicBezTo>
                      <a:pt x="308" y="201"/>
                      <a:pt x="309" y="201"/>
                      <a:pt x="310" y="201"/>
                    </a:cubicBezTo>
                    <a:cubicBezTo>
                      <a:pt x="310" y="201"/>
                      <a:pt x="310" y="201"/>
                      <a:pt x="310" y="201"/>
                    </a:cubicBezTo>
                    <a:cubicBezTo>
                      <a:pt x="310" y="201"/>
                      <a:pt x="310" y="200"/>
                      <a:pt x="311" y="200"/>
                    </a:cubicBezTo>
                    <a:cubicBezTo>
                      <a:pt x="312" y="200"/>
                      <a:pt x="312" y="201"/>
                      <a:pt x="312" y="201"/>
                    </a:cubicBezTo>
                    <a:cubicBezTo>
                      <a:pt x="313" y="201"/>
                      <a:pt x="313" y="200"/>
                      <a:pt x="314" y="200"/>
                    </a:cubicBezTo>
                    <a:cubicBezTo>
                      <a:pt x="317" y="201"/>
                      <a:pt x="318" y="198"/>
                      <a:pt x="321" y="199"/>
                    </a:cubicBezTo>
                    <a:cubicBezTo>
                      <a:pt x="322" y="200"/>
                      <a:pt x="322" y="200"/>
                      <a:pt x="322" y="200"/>
                    </a:cubicBezTo>
                    <a:cubicBezTo>
                      <a:pt x="323" y="199"/>
                      <a:pt x="322" y="198"/>
                      <a:pt x="324" y="198"/>
                    </a:cubicBezTo>
                    <a:cubicBezTo>
                      <a:pt x="325" y="198"/>
                      <a:pt x="324" y="199"/>
                      <a:pt x="326" y="199"/>
                    </a:cubicBezTo>
                    <a:cubicBezTo>
                      <a:pt x="326" y="199"/>
                      <a:pt x="325" y="199"/>
                      <a:pt x="326" y="199"/>
                    </a:cubicBezTo>
                    <a:cubicBezTo>
                      <a:pt x="327" y="199"/>
                      <a:pt x="328" y="199"/>
                      <a:pt x="329" y="199"/>
                    </a:cubicBezTo>
                    <a:cubicBezTo>
                      <a:pt x="329" y="199"/>
                      <a:pt x="329" y="199"/>
                      <a:pt x="329" y="198"/>
                    </a:cubicBezTo>
                    <a:cubicBezTo>
                      <a:pt x="328" y="198"/>
                      <a:pt x="326" y="197"/>
                      <a:pt x="328" y="197"/>
                    </a:cubicBezTo>
                    <a:cubicBezTo>
                      <a:pt x="328" y="197"/>
                      <a:pt x="329" y="197"/>
                      <a:pt x="329" y="197"/>
                    </a:cubicBezTo>
                    <a:cubicBezTo>
                      <a:pt x="330" y="197"/>
                      <a:pt x="330" y="198"/>
                      <a:pt x="331" y="198"/>
                    </a:cubicBezTo>
                    <a:cubicBezTo>
                      <a:pt x="331" y="197"/>
                      <a:pt x="331" y="197"/>
                      <a:pt x="331" y="197"/>
                    </a:cubicBezTo>
                    <a:cubicBezTo>
                      <a:pt x="332" y="197"/>
                      <a:pt x="333" y="198"/>
                      <a:pt x="333" y="197"/>
                    </a:cubicBezTo>
                    <a:cubicBezTo>
                      <a:pt x="333" y="197"/>
                      <a:pt x="334" y="196"/>
                      <a:pt x="333" y="195"/>
                    </a:cubicBezTo>
                    <a:cubicBezTo>
                      <a:pt x="335" y="195"/>
                      <a:pt x="336" y="196"/>
                      <a:pt x="337" y="196"/>
                    </a:cubicBezTo>
                    <a:cubicBezTo>
                      <a:pt x="339" y="196"/>
                      <a:pt x="340" y="196"/>
                      <a:pt x="340" y="195"/>
                    </a:cubicBezTo>
                    <a:cubicBezTo>
                      <a:pt x="341" y="195"/>
                      <a:pt x="342" y="194"/>
                      <a:pt x="343" y="194"/>
                    </a:cubicBezTo>
                    <a:cubicBezTo>
                      <a:pt x="344" y="194"/>
                      <a:pt x="344" y="193"/>
                      <a:pt x="344" y="193"/>
                    </a:cubicBezTo>
                    <a:cubicBezTo>
                      <a:pt x="342" y="192"/>
                      <a:pt x="343" y="190"/>
                      <a:pt x="344" y="189"/>
                    </a:cubicBezTo>
                    <a:cubicBezTo>
                      <a:pt x="343" y="189"/>
                      <a:pt x="343" y="188"/>
                      <a:pt x="344" y="188"/>
                    </a:cubicBezTo>
                    <a:cubicBezTo>
                      <a:pt x="345" y="188"/>
                      <a:pt x="347" y="189"/>
                      <a:pt x="349" y="188"/>
                    </a:cubicBezTo>
                    <a:cubicBezTo>
                      <a:pt x="349" y="188"/>
                      <a:pt x="350" y="188"/>
                      <a:pt x="351" y="188"/>
                    </a:cubicBezTo>
                    <a:cubicBezTo>
                      <a:pt x="353" y="189"/>
                      <a:pt x="349" y="190"/>
                      <a:pt x="351" y="190"/>
                    </a:cubicBezTo>
                    <a:cubicBezTo>
                      <a:pt x="352" y="190"/>
                      <a:pt x="354" y="190"/>
                      <a:pt x="355" y="189"/>
                    </a:cubicBezTo>
                    <a:cubicBezTo>
                      <a:pt x="356" y="189"/>
                      <a:pt x="357" y="190"/>
                      <a:pt x="357" y="190"/>
                    </a:cubicBezTo>
                    <a:cubicBezTo>
                      <a:pt x="357" y="191"/>
                      <a:pt x="354" y="191"/>
                      <a:pt x="355" y="192"/>
                    </a:cubicBezTo>
                    <a:cubicBezTo>
                      <a:pt x="357" y="192"/>
                      <a:pt x="358" y="192"/>
                      <a:pt x="359" y="192"/>
                    </a:cubicBezTo>
                    <a:cubicBezTo>
                      <a:pt x="360" y="191"/>
                      <a:pt x="360" y="191"/>
                      <a:pt x="360" y="191"/>
                    </a:cubicBezTo>
                    <a:cubicBezTo>
                      <a:pt x="360" y="191"/>
                      <a:pt x="360" y="191"/>
                      <a:pt x="360" y="191"/>
                    </a:cubicBezTo>
                    <a:cubicBezTo>
                      <a:pt x="360" y="191"/>
                      <a:pt x="360" y="191"/>
                      <a:pt x="360" y="191"/>
                    </a:cubicBezTo>
                    <a:cubicBezTo>
                      <a:pt x="361" y="191"/>
                      <a:pt x="362" y="191"/>
                      <a:pt x="362" y="192"/>
                    </a:cubicBezTo>
                    <a:cubicBezTo>
                      <a:pt x="361" y="192"/>
                      <a:pt x="360" y="193"/>
                      <a:pt x="359" y="193"/>
                    </a:cubicBezTo>
                    <a:cubicBezTo>
                      <a:pt x="358" y="193"/>
                      <a:pt x="357" y="192"/>
                      <a:pt x="357" y="193"/>
                    </a:cubicBezTo>
                    <a:cubicBezTo>
                      <a:pt x="356" y="193"/>
                      <a:pt x="356" y="193"/>
                      <a:pt x="357" y="194"/>
                    </a:cubicBezTo>
                    <a:cubicBezTo>
                      <a:pt x="358" y="194"/>
                      <a:pt x="358" y="193"/>
                      <a:pt x="359" y="193"/>
                    </a:cubicBezTo>
                    <a:cubicBezTo>
                      <a:pt x="360" y="194"/>
                      <a:pt x="363" y="194"/>
                      <a:pt x="362" y="195"/>
                    </a:cubicBezTo>
                    <a:cubicBezTo>
                      <a:pt x="362" y="195"/>
                      <a:pt x="364" y="195"/>
                      <a:pt x="363" y="195"/>
                    </a:cubicBezTo>
                    <a:cubicBezTo>
                      <a:pt x="363" y="195"/>
                      <a:pt x="363" y="194"/>
                      <a:pt x="362" y="194"/>
                    </a:cubicBezTo>
                    <a:cubicBezTo>
                      <a:pt x="363" y="194"/>
                      <a:pt x="364" y="193"/>
                      <a:pt x="365" y="193"/>
                    </a:cubicBezTo>
                    <a:cubicBezTo>
                      <a:pt x="365" y="193"/>
                      <a:pt x="366" y="193"/>
                      <a:pt x="366" y="194"/>
                    </a:cubicBezTo>
                    <a:cubicBezTo>
                      <a:pt x="366" y="194"/>
                      <a:pt x="364" y="195"/>
                      <a:pt x="365" y="195"/>
                    </a:cubicBezTo>
                    <a:cubicBezTo>
                      <a:pt x="367" y="196"/>
                      <a:pt x="367" y="196"/>
                      <a:pt x="368" y="197"/>
                    </a:cubicBezTo>
                    <a:cubicBezTo>
                      <a:pt x="369" y="197"/>
                      <a:pt x="368" y="196"/>
                      <a:pt x="368" y="196"/>
                    </a:cubicBezTo>
                    <a:cubicBezTo>
                      <a:pt x="367" y="196"/>
                      <a:pt x="367" y="196"/>
                      <a:pt x="367" y="196"/>
                    </a:cubicBezTo>
                    <a:cubicBezTo>
                      <a:pt x="368" y="195"/>
                      <a:pt x="369" y="195"/>
                      <a:pt x="370" y="195"/>
                    </a:cubicBezTo>
                    <a:cubicBezTo>
                      <a:pt x="371" y="196"/>
                      <a:pt x="369" y="197"/>
                      <a:pt x="371" y="197"/>
                    </a:cubicBezTo>
                    <a:cubicBezTo>
                      <a:pt x="370" y="198"/>
                      <a:pt x="372" y="198"/>
                      <a:pt x="373" y="199"/>
                    </a:cubicBezTo>
                    <a:cubicBezTo>
                      <a:pt x="375" y="198"/>
                      <a:pt x="376" y="199"/>
                      <a:pt x="378" y="199"/>
                    </a:cubicBezTo>
                    <a:cubicBezTo>
                      <a:pt x="378" y="199"/>
                      <a:pt x="378" y="199"/>
                      <a:pt x="379" y="199"/>
                    </a:cubicBezTo>
                    <a:cubicBezTo>
                      <a:pt x="380" y="199"/>
                      <a:pt x="380" y="200"/>
                      <a:pt x="380" y="200"/>
                    </a:cubicBezTo>
                    <a:cubicBezTo>
                      <a:pt x="382" y="201"/>
                      <a:pt x="385" y="199"/>
                      <a:pt x="387" y="201"/>
                    </a:cubicBezTo>
                    <a:cubicBezTo>
                      <a:pt x="388" y="201"/>
                      <a:pt x="388" y="200"/>
                      <a:pt x="389" y="200"/>
                    </a:cubicBezTo>
                    <a:cubicBezTo>
                      <a:pt x="391" y="200"/>
                      <a:pt x="393" y="201"/>
                      <a:pt x="394" y="200"/>
                    </a:cubicBezTo>
                    <a:cubicBezTo>
                      <a:pt x="394" y="199"/>
                      <a:pt x="394" y="199"/>
                      <a:pt x="395" y="199"/>
                    </a:cubicBezTo>
                    <a:cubicBezTo>
                      <a:pt x="397" y="199"/>
                      <a:pt x="398" y="198"/>
                      <a:pt x="399" y="198"/>
                    </a:cubicBezTo>
                    <a:cubicBezTo>
                      <a:pt x="400" y="198"/>
                      <a:pt x="400" y="197"/>
                      <a:pt x="401" y="197"/>
                    </a:cubicBezTo>
                    <a:cubicBezTo>
                      <a:pt x="403" y="197"/>
                      <a:pt x="403" y="197"/>
                      <a:pt x="404" y="196"/>
                    </a:cubicBezTo>
                    <a:cubicBezTo>
                      <a:pt x="405" y="195"/>
                      <a:pt x="409" y="196"/>
                      <a:pt x="410" y="194"/>
                    </a:cubicBezTo>
                    <a:cubicBezTo>
                      <a:pt x="411" y="194"/>
                      <a:pt x="412" y="195"/>
                      <a:pt x="413" y="194"/>
                    </a:cubicBezTo>
                    <a:cubicBezTo>
                      <a:pt x="413" y="193"/>
                      <a:pt x="415" y="193"/>
                      <a:pt x="415" y="192"/>
                    </a:cubicBezTo>
                    <a:cubicBezTo>
                      <a:pt x="417" y="191"/>
                      <a:pt x="419" y="191"/>
                      <a:pt x="421" y="191"/>
                    </a:cubicBezTo>
                    <a:cubicBezTo>
                      <a:pt x="424" y="190"/>
                      <a:pt x="425" y="188"/>
                      <a:pt x="428" y="188"/>
                    </a:cubicBezTo>
                    <a:cubicBezTo>
                      <a:pt x="428" y="187"/>
                      <a:pt x="431" y="187"/>
                      <a:pt x="431" y="186"/>
                    </a:cubicBezTo>
                    <a:cubicBezTo>
                      <a:pt x="432" y="185"/>
                      <a:pt x="432" y="184"/>
                      <a:pt x="433" y="184"/>
                    </a:cubicBezTo>
                    <a:cubicBezTo>
                      <a:pt x="434" y="182"/>
                      <a:pt x="434" y="179"/>
                      <a:pt x="436" y="177"/>
                    </a:cubicBezTo>
                    <a:cubicBezTo>
                      <a:pt x="435" y="177"/>
                      <a:pt x="438" y="176"/>
                      <a:pt x="435" y="175"/>
                    </a:cubicBezTo>
                    <a:cubicBezTo>
                      <a:pt x="436" y="174"/>
                      <a:pt x="434" y="172"/>
                      <a:pt x="435" y="171"/>
                    </a:cubicBezTo>
                    <a:cubicBezTo>
                      <a:pt x="435" y="170"/>
                      <a:pt x="434" y="168"/>
                      <a:pt x="435" y="167"/>
                    </a:cubicBezTo>
                    <a:cubicBezTo>
                      <a:pt x="433" y="167"/>
                      <a:pt x="433" y="166"/>
                      <a:pt x="433" y="165"/>
                    </a:cubicBezTo>
                    <a:cubicBezTo>
                      <a:pt x="433" y="164"/>
                      <a:pt x="430" y="163"/>
                      <a:pt x="430" y="161"/>
                    </a:cubicBezTo>
                    <a:cubicBezTo>
                      <a:pt x="429" y="161"/>
                      <a:pt x="428" y="160"/>
                      <a:pt x="426" y="160"/>
                    </a:cubicBezTo>
                    <a:cubicBezTo>
                      <a:pt x="428" y="155"/>
                      <a:pt x="428" y="149"/>
                      <a:pt x="429" y="144"/>
                    </a:cubicBezTo>
                    <a:cubicBezTo>
                      <a:pt x="430" y="134"/>
                      <a:pt x="436" y="124"/>
                      <a:pt x="437" y="115"/>
                    </a:cubicBezTo>
                    <a:cubicBezTo>
                      <a:pt x="438" y="107"/>
                      <a:pt x="431" y="94"/>
                      <a:pt x="429" y="86"/>
                    </a:cubicBezTo>
                    <a:cubicBezTo>
                      <a:pt x="428" y="80"/>
                      <a:pt x="424" y="78"/>
                      <a:pt x="423" y="72"/>
                    </a:cubicBezTo>
                    <a:cubicBezTo>
                      <a:pt x="423" y="68"/>
                      <a:pt x="428" y="63"/>
                      <a:pt x="426" y="59"/>
                    </a:cubicBezTo>
                    <a:cubicBezTo>
                      <a:pt x="424" y="54"/>
                      <a:pt x="420" y="52"/>
                      <a:pt x="415" y="52"/>
                    </a:cubicBezTo>
                    <a:cubicBezTo>
                      <a:pt x="415" y="48"/>
                      <a:pt x="416" y="44"/>
                      <a:pt x="417" y="40"/>
                    </a:cubicBezTo>
                    <a:cubicBezTo>
                      <a:pt x="419" y="37"/>
                      <a:pt x="423" y="34"/>
                      <a:pt x="424" y="31"/>
                    </a:cubicBezTo>
                    <a:cubicBezTo>
                      <a:pt x="424" y="27"/>
                      <a:pt x="422" y="27"/>
                      <a:pt x="422" y="23"/>
                    </a:cubicBezTo>
                    <a:cubicBezTo>
                      <a:pt x="421" y="18"/>
                      <a:pt x="419" y="10"/>
                      <a:pt x="413" y="7"/>
                    </a:cubicBezTo>
                    <a:cubicBezTo>
                      <a:pt x="409" y="5"/>
                      <a:pt x="387" y="4"/>
                      <a:pt x="382" y="4"/>
                    </a:cubicBezTo>
                    <a:cubicBezTo>
                      <a:pt x="377" y="5"/>
                      <a:pt x="374" y="10"/>
                      <a:pt x="368" y="11"/>
                    </a:cubicBezTo>
                    <a:cubicBezTo>
                      <a:pt x="365" y="12"/>
                      <a:pt x="361" y="12"/>
                      <a:pt x="356" y="12"/>
                    </a:cubicBezTo>
                    <a:cubicBezTo>
                      <a:pt x="356" y="12"/>
                      <a:pt x="356" y="12"/>
                      <a:pt x="356" y="12"/>
                    </a:cubicBezTo>
                    <a:cubicBezTo>
                      <a:pt x="355" y="11"/>
                      <a:pt x="354" y="12"/>
                      <a:pt x="354" y="12"/>
                    </a:cubicBezTo>
                    <a:cubicBezTo>
                      <a:pt x="354" y="12"/>
                      <a:pt x="354" y="12"/>
                      <a:pt x="354" y="12"/>
                    </a:cubicBezTo>
                    <a:cubicBezTo>
                      <a:pt x="353" y="12"/>
                      <a:pt x="353" y="12"/>
                      <a:pt x="352" y="12"/>
                    </a:cubicBezTo>
                    <a:cubicBezTo>
                      <a:pt x="352" y="12"/>
                      <a:pt x="352" y="12"/>
                      <a:pt x="352" y="12"/>
                    </a:cubicBezTo>
                    <a:cubicBezTo>
                      <a:pt x="351" y="11"/>
                      <a:pt x="354" y="10"/>
                      <a:pt x="352" y="9"/>
                    </a:cubicBezTo>
                    <a:cubicBezTo>
                      <a:pt x="352" y="9"/>
                      <a:pt x="353" y="9"/>
                      <a:pt x="353" y="8"/>
                    </a:cubicBezTo>
                    <a:cubicBezTo>
                      <a:pt x="352" y="8"/>
                      <a:pt x="352" y="9"/>
                      <a:pt x="351" y="8"/>
                    </a:cubicBezTo>
                    <a:cubicBezTo>
                      <a:pt x="351" y="8"/>
                      <a:pt x="351" y="8"/>
                      <a:pt x="351" y="8"/>
                    </a:cubicBezTo>
                    <a:cubicBezTo>
                      <a:pt x="349" y="7"/>
                      <a:pt x="348" y="9"/>
                      <a:pt x="346" y="7"/>
                    </a:cubicBezTo>
                    <a:cubicBezTo>
                      <a:pt x="345" y="7"/>
                      <a:pt x="344" y="8"/>
                      <a:pt x="344" y="8"/>
                    </a:cubicBezTo>
                    <a:cubicBezTo>
                      <a:pt x="343" y="9"/>
                      <a:pt x="345" y="9"/>
                      <a:pt x="344" y="9"/>
                    </a:cubicBezTo>
                    <a:cubicBezTo>
                      <a:pt x="344" y="10"/>
                      <a:pt x="345" y="10"/>
                      <a:pt x="345" y="10"/>
                    </a:cubicBezTo>
                    <a:cubicBezTo>
                      <a:pt x="345" y="10"/>
                      <a:pt x="344" y="11"/>
                      <a:pt x="342" y="11"/>
                    </a:cubicBezTo>
                    <a:cubicBezTo>
                      <a:pt x="341" y="10"/>
                      <a:pt x="345" y="10"/>
                      <a:pt x="342" y="9"/>
                    </a:cubicBezTo>
                    <a:cubicBezTo>
                      <a:pt x="341" y="9"/>
                      <a:pt x="342" y="8"/>
                      <a:pt x="341" y="8"/>
                    </a:cubicBezTo>
                    <a:cubicBezTo>
                      <a:pt x="339" y="8"/>
                      <a:pt x="338" y="10"/>
                      <a:pt x="336" y="9"/>
                    </a:cubicBezTo>
                    <a:cubicBezTo>
                      <a:pt x="337" y="8"/>
                      <a:pt x="337" y="8"/>
                      <a:pt x="337" y="8"/>
                    </a:cubicBezTo>
                    <a:cubicBezTo>
                      <a:pt x="336" y="7"/>
                      <a:pt x="336" y="7"/>
                      <a:pt x="336" y="7"/>
                    </a:cubicBezTo>
                    <a:cubicBezTo>
                      <a:pt x="334" y="7"/>
                      <a:pt x="334" y="9"/>
                      <a:pt x="331" y="8"/>
                    </a:cubicBezTo>
                    <a:cubicBezTo>
                      <a:pt x="331" y="6"/>
                      <a:pt x="337" y="5"/>
                      <a:pt x="336" y="4"/>
                    </a:cubicBezTo>
                    <a:cubicBezTo>
                      <a:pt x="336" y="3"/>
                      <a:pt x="335" y="3"/>
                      <a:pt x="335" y="3"/>
                    </a:cubicBezTo>
                    <a:cubicBezTo>
                      <a:pt x="335" y="3"/>
                      <a:pt x="335" y="3"/>
                      <a:pt x="334" y="3"/>
                    </a:cubicBezTo>
                    <a:cubicBezTo>
                      <a:pt x="333" y="3"/>
                      <a:pt x="334" y="3"/>
                      <a:pt x="334" y="3"/>
                    </a:cubicBezTo>
                    <a:cubicBezTo>
                      <a:pt x="333" y="3"/>
                      <a:pt x="333" y="3"/>
                      <a:pt x="333" y="3"/>
                    </a:cubicBezTo>
                    <a:cubicBezTo>
                      <a:pt x="332" y="2"/>
                      <a:pt x="332" y="2"/>
                      <a:pt x="332" y="2"/>
                    </a:cubicBezTo>
                    <a:cubicBezTo>
                      <a:pt x="331" y="2"/>
                      <a:pt x="331" y="3"/>
                      <a:pt x="330" y="2"/>
                    </a:cubicBezTo>
                    <a:cubicBezTo>
                      <a:pt x="330" y="2"/>
                      <a:pt x="328" y="2"/>
                      <a:pt x="327" y="2"/>
                    </a:cubicBezTo>
                    <a:cubicBezTo>
                      <a:pt x="327" y="2"/>
                      <a:pt x="326" y="2"/>
                      <a:pt x="326" y="2"/>
                    </a:cubicBezTo>
                    <a:cubicBezTo>
                      <a:pt x="325" y="1"/>
                      <a:pt x="325" y="1"/>
                      <a:pt x="325" y="1"/>
                    </a:cubicBezTo>
                    <a:cubicBezTo>
                      <a:pt x="324" y="1"/>
                      <a:pt x="325" y="2"/>
                      <a:pt x="323" y="2"/>
                    </a:cubicBezTo>
                    <a:cubicBezTo>
                      <a:pt x="323" y="1"/>
                      <a:pt x="320" y="1"/>
                      <a:pt x="320" y="0"/>
                    </a:cubicBezTo>
                    <a:cubicBezTo>
                      <a:pt x="319" y="0"/>
                      <a:pt x="319" y="1"/>
                      <a:pt x="318" y="1"/>
                    </a:cubicBezTo>
                    <a:cubicBezTo>
                      <a:pt x="316" y="2"/>
                      <a:pt x="318" y="3"/>
                      <a:pt x="315" y="3"/>
                    </a:cubicBezTo>
                    <a:cubicBezTo>
                      <a:pt x="313" y="3"/>
                      <a:pt x="313" y="4"/>
                      <a:pt x="311" y="5"/>
                    </a:cubicBezTo>
                    <a:cubicBezTo>
                      <a:pt x="309" y="4"/>
                      <a:pt x="310" y="6"/>
                      <a:pt x="308" y="6"/>
                    </a:cubicBezTo>
                    <a:cubicBezTo>
                      <a:pt x="309" y="7"/>
                      <a:pt x="307" y="7"/>
                      <a:pt x="307" y="7"/>
                    </a:cubicBezTo>
                    <a:cubicBezTo>
                      <a:pt x="307" y="7"/>
                      <a:pt x="306" y="8"/>
                      <a:pt x="305" y="7"/>
                    </a:cubicBezTo>
                    <a:cubicBezTo>
                      <a:pt x="305" y="9"/>
                      <a:pt x="303" y="10"/>
                      <a:pt x="302" y="12"/>
                    </a:cubicBezTo>
                    <a:cubicBezTo>
                      <a:pt x="300" y="12"/>
                      <a:pt x="302" y="14"/>
                      <a:pt x="300" y="14"/>
                    </a:cubicBezTo>
                    <a:cubicBezTo>
                      <a:pt x="300" y="16"/>
                      <a:pt x="297" y="17"/>
                      <a:pt x="297" y="18"/>
                    </a:cubicBezTo>
                    <a:cubicBezTo>
                      <a:pt x="295" y="19"/>
                      <a:pt x="296" y="19"/>
                      <a:pt x="295" y="20"/>
                    </a:cubicBezTo>
                    <a:cubicBezTo>
                      <a:pt x="292" y="19"/>
                      <a:pt x="291" y="21"/>
                      <a:pt x="288" y="21"/>
                    </a:cubicBezTo>
                    <a:cubicBezTo>
                      <a:pt x="287" y="21"/>
                      <a:pt x="287" y="21"/>
                      <a:pt x="286" y="21"/>
                    </a:cubicBezTo>
                    <a:cubicBezTo>
                      <a:pt x="284" y="21"/>
                      <a:pt x="283" y="23"/>
                      <a:pt x="280" y="23"/>
                    </a:cubicBezTo>
                    <a:cubicBezTo>
                      <a:pt x="279" y="23"/>
                      <a:pt x="279" y="24"/>
                      <a:pt x="278" y="24"/>
                    </a:cubicBezTo>
                    <a:cubicBezTo>
                      <a:pt x="275" y="25"/>
                      <a:pt x="275" y="27"/>
                      <a:pt x="272" y="27"/>
                    </a:cubicBezTo>
                    <a:cubicBezTo>
                      <a:pt x="272" y="27"/>
                      <a:pt x="270" y="26"/>
                      <a:pt x="272" y="26"/>
                    </a:cubicBezTo>
                    <a:cubicBezTo>
                      <a:pt x="273" y="24"/>
                      <a:pt x="271" y="23"/>
                      <a:pt x="270" y="22"/>
                    </a:cubicBezTo>
                    <a:cubicBezTo>
                      <a:pt x="268" y="22"/>
                      <a:pt x="267" y="21"/>
                      <a:pt x="266" y="21"/>
                    </a:cubicBezTo>
                    <a:cubicBezTo>
                      <a:pt x="263" y="22"/>
                      <a:pt x="264" y="25"/>
                      <a:pt x="259" y="24"/>
                    </a:cubicBezTo>
                    <a:cubicBezTo>
                      <a:pt x="258" y="25"/>
                      <a:pt x="259" y="25"/>
                      <a:pt x="258" y="26"/>
                    </a:cubicBezTo>
                    <a:cubicBezTo>
                      <a:pt x="258" y="26"/>
                      <a:pt x="257" y="26"/>
                      <a:pt x="256" y="26"/>
                    </a:cubicBezTo>
                    <a:cubicBezTo>
                      <a:pt x="254" y="26"/>
                      <a:pt x="257" y="25"/>
                      <a:pt x="255" y="24"/>
                    </a:cubicBezTo>
                    <a:cubicBezTo>
                      <a:pt x="257" y="22"/>
                      <a:pt x="255" y="20"/>
                      <a:pt x="256" y="18"/>
                    </a:cubicBezTo>
                    <a:cubicBezTo>
                      <a:pt x="256" y="18"/>
                      <a:pt x="255" y="19"/>
                      <a:pt x="255" y="18"/>
                    </a:cubicBezTo>
                    <a:cubicBezTo>
                      <a:pt x="253" y="17"/>
                      <a:pt x="250" y="16"/>
                      <a:pt x="247" y="16"/>
                    </a:cubicBezTo>
                    <a:cubicBezTo>
                      <a:pt x="246" y="15"/>
                      <a:pt x="245" y="16"/>
                      <a:pt x="243" y="15"/>
                    </a:cubicBezTo>
                    <a:cubicBezTo>
                      <a:pt x="243" y="16"/>
                      <a:pt x="243" y="16"/>
                      <a:pt x="243" y="16"/>
                    </a:cubicBezTo>
                    <a:cubicBezTo>
                      <a:pt x="242" y="16"/>
                      <a:pt x="242" y="16"/>
                      <a:pt x="242" y="16"/>
                    </a:cubicBezTo>
                    <a:cubicBezTo>
                      <a:pt x="242" y="15"/>
                      <a:pt x="241" y="15"/>
                      <a:pt x="240" y="15"/>
                    </a:cubicBezTo>
                    <a:cubicBezTo>
                      <a:pt x="237" y="15"/>
                      <a:pt x="233" y="14"/>
                      <a:pt x="229" y="14"/>
                    </a:cubicBezTo>
                    <a:cubicBezTo>
                      <a:pt x="228" y="14"/>
                      <a:pt x="226" y="15"/>
                      <a:pt x="227" y="16"/>
                    </a:cubicBezTo>
                    <a:cubicBezTo>
                      <a:pt x="228" y="16"/>
                      <a:pt x="228" y="16"/>
                      <a:pt x="228" y="17"/>
                    </a:cubicBezTo>
                    <a:cubicBezTo>
                      <a:pt x="227" y="17"/>
                      <a:pt x="227" y="17"/>
                      <a:pt x="227" y="17"/>
                    </a:cubicBezTo>
                    <a:cubicBezTo>
                      <a:pt x="227" y="17"/>
                      <a:pt x="227" y="16"/>
                      <a:pt x="225" y="16"/>
                    </a:cubicBezTo>
                    <a:cubicBezTo>
                      <a:pt x="223" y="17"/>
                      <a:pt x="224" y="19"/>
                      <a:pt x="221" y="20"/>
                    </a:cubicBezTo>
                    <a:cubicBezTo>
                      <a:pt x="214" y="19"/>
                      <a:pt x="209" y="16"/>
                      <a:pt x="201" y="16"/>
                    </a:cubicBezTo>
                    <a:cubicBezTo>
                      <a:pt x="198" y="14"/>
                      <a:pt x="193" y="14"/>
                      <a:pt x="190" y="13"/>
                    </a:cubicBezTo>
                    <a:cubicBezTo>
                      <a:pt x="187" y="12"/>
                      <a:pt x="184" y="11"/>
                      <a:pt x="181" y="11"/>
                    </a:cubicBezTo>
                    <a:cubicBezTo>
                      <a:pt x="180" y="11"/>
                      <a:pt x="178" y="11"/>
                      <a:pt x="177" y="11"/>
                    </a:cubicBezTo>
                    <a:cubicBezTo>
                      <a:pt x="176" y="11"/>
                      <a:pt x="174" y="11"/>
                      <a:pt x="174" y="12"/>
                    </a:cubicBezTo>
                    <a:cubicBezTo>
                      <a:pt x="175" y="13"/>
                      <a:pt x="173" y="14"/>
                      <a:pt x="173" y="15"/>
                    </a:cubicBezTo>
                    <a:cubicBezTo>
                      <a:pt x="172" y="15"/>
                      <a:pt x="172" y="16"/>
                      <a:pt x="171" y="16"/>
                    </a:cubicBezTo>
                    <a:cubicBezTo>
                      <a:pt x="170" y="15"/>
                      <a:pt x="169" y="15"/>
                      <a:pt x="168" y="14"/>
                    </a:cubicBezTo>
                    <a:cubicBezTo>
                      <a:pt x="167" y="14"/>
                      <a:pt x="166" y="15"/>
                      <a:pt x="165" y="15"/>
                    </a:cubicBezTo>
                    <a:cubicBezTo>
                      <a:pt x="164" y="14"/>
                      <a:pt x="163" y="12"/>
                      <a:pt x="160" y="12"/>
                    </a:cubicBezTo>
                    <a:cubicBezTo>
                      <a:pt x="159" y="11"/>
                      <a:pt x="160" y="10"/>
                      <a:pt x="158" y="10"/>
                    </a:cubicBezTo>
                    <a:cubicBezTo>
                      <a:pt x="154" y="10"/>
                      <a:pt x="154" y="10"/>
                      <a:pt x="154" y="10"/>
                    </a:cubicBezTo>
                    <a:cubicBezTo>
                      <a:pt x="150" y="11"/>
                      <a:pt x="148" y="12"/>
                      <a:pt x="145" y="14"/>
                    </a:cubicBezTo>
                    <a:cubicBezTo>
                      <a:pt x="142" y="14"/>
                      <a:pt x="139" y="14"/>
                      <a:pt x="135" y="14"/>
                    </a:cubicBezTo>
                    <a:cubicBezTo>
                      <a:pt x="135" y="14"/>
                      <a:pt x="134" y="14"/>
                      <a:pt x="133" y="14"/>
                    </a:cubicBezTo>
                    <a:cubicBezTo>
                      <a:pt x="133" y="14"/>
                      <a:pt x="133" y="14"/>
                      <a:pt x="133" y="14"/>
                    </a:cubicBezTo>
                    <a:cubicBezTo>
                      <a:pt x="131" y="15"/>
                      <a:pt x="127" y="15"/>
                      <a:pt x="124" y="16"/>
                    </a:cubicBezTo>
                    <a:cubicBezTo>
                      <a:pt x="122" y="16"/>
                      <a:pt x="119" y="16"/>
                      <a:pt x="118" y="17"/>
                    </a:cubicBezTo>
                    <a:cubicBezTo>
                      <a:pt x="117" y="18"/>
                      <a:pt x="115" y="19"/>
                      <a:pt x="114" y="19"/>
                    </a:cubicBezTo>
                    <a:cubicBezTo>
                      <a:pt x="111" y="21"/>
                      <a:pt x="111" y="21"/>
                      <a:pt x="111" y="21"/>
                    </a:cubicBezTo>
                    <a:cubicBezTo>
                      <a:pt x="105" y="20"/>
                      <a:pt x="100" y="18"/>
                      <a:pt x="94" y="17"/>
                    </a:cubicBezTo>
                    <a:cubicBezTo>
                      <a:pt x="90" y="15"/>
                      <a:pt x="85" y="16"/>
                      <a:pt x="81" y="14"/>
                    </a:cubicBezTo>
                    <a:cubicBezTo>
                      <a:pt x="79" y="14"/>
                      <a:pt x="78" y="13"/>
                      <a:pt x="75" y="13"/>
                    </a:cubicBezTo>
                    <a:cubicBezTo>
                      <a:pt x="72" y="12"/>
                      <a:pt x="70" y="14"/>
                      <a:pt x="67" y="13"/>
                    </a:cubicBezTo>
                    <a:cubicBezTo>
                      <a:pt x="65" y="13"/>
                      <a:pt x="63" y="12"/>
                      <a:pt x="61" y="13"/>
                    </a:cubicBezTo>
                    <a:cubicBezTo>
                      <a:pt x="61" y="13"/>
                      <a:pt x="60" y="12"/>
                      <a:pt x="61" y="12"/>
                    </a:cubicBezTo>
                    <a:cubicBezTo>
                      <a:pt x="59" y="12"/>
                      <a:pt x="57" y="12"/>
                      <a:pt x="55" y="13"/>
                    </a:cubicBezTo>
                    <a:cubicBezTo>
                      <a:pt x="52" y="12"/>
                      <a:pt x="51" y="13"/>
                      <a:pt x="49" y="13"/>
                    </a:cubicBezTo>
                    <a:cubicBezTo>
                      <a:pt x="47" y="13"/>
                      <a:pt x="47" y="14"/>
                      <a:pt x="46" y="14"/>
                    </a:cubicBezTo>
                    <a:cubicBezTo>
                      <a:pt x="46" y="15"/>
                      <a:pt x="46" y="15"/>
                      <a:pt x="46" y="15"/>
                    </a:cubicBezTo>
                    <a:cubicBezTo>
                      <a:pt x="44" y="15"/>
                      <a:pt x="42" y="16"/>
                      <a:pt x="42" y="17"/>
                    </a:cubicBezTo>
                    <a:cubicBezTo>
                      <a:pt x="41" y="17"/>
                      <a:pt x="38" y="17"/>
                      <a:pt x="39" y="18"/>
                    </a:cubicBezTo>
                    <a:cubicBezTo>
                      <a:pt x="38" y="19"/>
                      <a:pt x="36" y="19"/>
                      <a:pt x="34" y="20"/>
                    </a:cubicBezTo>
                    <a:cubicBezTo>
                      <a:pt x="35" y="20"/>
                      <a:pt x="33" y="21"/>
                      <a:pt x="34" y="21"/>
                    </a:cubicBezTo>
                    <a:cubicBezTo>
                      <a:pt x="33" y="22"/>
                      <a:pt x="32" y="21"/>
                      <a:pt x="32" y="21"/>
                    </a:cubicBezTo>
                    <a:cubicBezTo>
                      <a:pt x="31" y="23"/>
                      <a:pt x="27" y="22"/>
                      <a:pt x="27" y="24"/>
                    </a:cubicBezTo>
                    <a:cubicBezTo>
                      <a:pt x="24" y="25"/>
                      <a:pt x="22" y="26"/>
                      <a:pt x="23" y="28"/>
                    </a:cubicBezTo>
                    <a:cubicBezTo>
                      <a:pt x="22" y="29"/>
                      <a:pt x="22" y="30"/>
                      <a:pt x="20" y="31"/>
                    </a:cubicBezTo>
                    <a:cubicBezTo>
                      <a:pt x="21" y="32"/>
                      <a:pt x="18" y="32"/>
                      <a:pt x="19" y="34"/>
                    </a:cubicBezTo>
                    <a:cubicBezTo>
                      <a:pt x="16" y="35"/>
                      <a:pt x="21" y="37"/>
                      <a:pt x="20" y="39"/>
                    </a:cubicBezTo>
                    <a:cubicBezTo>
                      <a:pt x="20" y="39"/>
                      <a:pt x="20" y="39"/>
                      <a:pt x="20" y="40"/>
                    </a:cubicBezTo>
                    <a:cubicBezTo>
                      <a:pt x="18" y="39"/>
                      <a:pt x="18" y="40"/>
                      <a:pt x="17" y="41"/>
                    </a:cubicBezTo>
                    <a:cubicBezTo>
                      <a:pt x="19" y="41"/>
                      <a:pt x="19" y="42"/>
                      <a:pt x="20" y="42"/>
                    </a:cubicBezTo>
                    <a:cubicBezTo>
                      <a:pt x="21" y="43"/>
                      <a:pt x="21" y="43"/>
                      <a:pt x="21" y="44"/>
                    </a:cubicBezTo>
                    <a:cubicBezTo>
                      <a:pt x="19" y="44"/>
                      <a:pt x="20" y="45"/>
                      <a:pt x="19" y="45"/>
                    </a:cubicBezTo>
                    <a:cubicBezTo>
                      <a:pt x="19" y="46"/>
                      <a:pt x="19" y="47"/>
                      <a:pt x="21" y="47"/>
                    </a:cubicBezTo>
                    <a:cubicBezTo>
                      <a:pt x="20" y="48"/>
                      <a:pt x="22" y="47"/>
                      <a:pt x="22" y="48"/>
                    </a:cubicBezTo>
                    <a:cubicBezTo>
                      <a:pt x="20" y="48"/>
                      <a:pt x="20" y="48"/>
                      <a:pt x="20" y="48"/>
                    </a:cubicBezTo>
                    <a:cubicBezTo>
                      <a:pt x="20" y="49"/>
                      <a:pt x="22" y="48"/>
                      <a:pt x="22" y="49"/>
                    </a:cubicBezTo>
                    <a:cubicBezTo>
                      <a:pt x="22" y="49"/>
                      <a:pt x="20" y="49"/>
                      <a:pt x="19" y="50"/>
                    </a:cubicBezTo>
                    <a:cubicBezTo>
                      <a:pt x="20" y="50"/>
                      <a:pt x="20" y="50"/>
                      <a:pt x="21" y="50"/>
                    </a:cubicBezTo>
                    <a:cubicBezTo>
                      <a:pt x="22" y="50"/>
                      <a:pt x="24" y="51"/>
                      <a:pt x="24" y="52"/>
                    </a:cubicBezTo>
                    <a:cubicBezTo>
                      <a:pt x="23" y="52"/>
                      <a:pt x="22" y="53"/>
                      <a:pt x="23" y="53"/>
                    </a:cubicBezTo>
                    <a:cubicBezTo>
                      <a:pt x="23" y="54"/>
                      <a:pt x="23" y="54"/>
                      <a:pt x="23" y="54"/>
                    </a:cubicBezTo>
                    <a:cubicBezTo>
                      <a:pt x="24" y="54"/>
                      <a:pt x="24" y="54"/>
                      <a:pt x="24" y="54"/>
                    </a:cubicBezTo>
                    <a:cubicBezTo>
                      <a:pt x="24" y="55"/>
                      <a:pt x="24" y="56"/>
                      <a:pt x="23" y="57"/>
                    </a:cubicBezTo>
                    <a:cubicBezTo>
                      <a:pt x="23" y="60"/>
                      <a:pt x="20" y="64"/>
                      <a:pt x="21" y="67"/>
                    </a:cubicBezTo>
                    <a:cubicBezTo>
                      <a:pt x="21" y="71"/>
                      <a:pt x="25" y="74"/>
                      <a:pt x="26" y="78"/>
                    </a:cubicBezTo>
                    <a:cubicBezTo>
                      <a:pt x="29" y="87"/>
                      <a:pt x="24" y="96"/>
                      <a:pt x="21" y="105"/>
                    </a:cubicBezTo>
                    <a:cubicBezTo>
                      <a:pt x="21" y="105"/>
                      <a:pt x="21" y="106"/>
                      <a:pt x="20" y="106"/>
                    </a:cubicBezTo>
                    <a:cubicBezTo>
                      <a:pt x="20" y="106"/>
                      <a:pt x="20" y="106"/>
                      <a:pt x="20" y="106"/>
                    </a:cubicBezTo>
                    <a:cubicBezTo>
                      <a:pt x="21" y="107"/>
                      <a:pt x="21" y="107"/>
                      <a:pt x="21" y="107"/>
                    </a:cubicBezTo>
                    <a:cubicBezTo>
                      <a:pt x="21" y="107"/>
                      <a:pt x="21" y="107"/>
                      <a:pt x="21" y="107"/>
                    </a:cubicBezTo>
                    <a:cubicBezTo>
                      <a:pt x="21" y="107"/>
                      <a:pt x="21" y="107"/>
                      <a:pt x="21" y="107"/>
                    </a:cubicBezTo>
                    <a:cubicBezTo>
                      <a:pt x="21" y="108"/>
                      <a:pt x="20" y="109"/>
                      <a:pt x="20" y="109"/>
                    </a:cubicBezTo>
                    <a:cubicBezTo>
                      <a:pt x="20" y="110"/>
                      <a:pt x="20" y="110"/>
                      <a:pt x="20" y="110"/>
                    </a:cubicBezTo>
                    <a:cubicBezTo>
                      <a:pt x="19" y="110"/>
                      <a:pt x="19" y="111"/>
                      <a:pt x="20" y="111"/>
                    </a:cubicBezTo>
                    <a:cubicBezTo>
                      <a:pt x="19" y="113"/>
                      <a:pt x="19" y="114"/>
                      <a:pt x="19" y="116"/>
                    </a:cubicBezTo>
                    <a:cubicBezTo>
                      <a:pt x="19" y="118"/>
                      <a:pt x="18" y="121"/>
                      <a:pt x="18" y="123"/>
                    </a:cubicBezTo>
                    <a:cubicBezTo>
                      <a:pt x="17" y="123"/>
                      <a:pt x="17" y="123"/>
                      <a:pt x="17" y="123"/>
                    </a:cubicBezTo>
                    <a:cubicBezTo>
                      <a:pt x="16" y="123"/>
                      <a:pt x="16" y="123"/>
                      <a:pt x="15" y="123"/>
                    </a:cubicBezTo>
                    <a:cubicBezTo>
                      <a:pt x="15" y="124"/>
                      <a:pt x="16" y="124"/>
                      <a:pt x="16" y="124"/>
                    </a:cubicBezTo>
                    <a:cubicBezTo>
                      <a:pt x="17" y="124"/>
                      <a:pt x="17" y="124"/>
                      <a:pt x="18" y="124"/>
                    </a:cubicBezTo>
                    <a:cubicBezTo>
                      <a:pt x="18" y="124"/>
                      <a:pt x="18" y="125"/>
                      <a:pt x="17" y="126"/>
                    </a:cubicBezTo>
                    <a:cubicBezTo>
                      <a:pt x="16" y="125"/>
                      <a:pt x="16" y="125"/>
                      <a:pt x="16" y="125"/>
                    </a:cubicBezTo>
                    <a:cubicBezTo>
                      <a:pt x="15" y="125"/>
                      <a:pt x="14" y="125"/>
                      <a:pt x="13" y="124"/>
                    </a:cubicBezTo>
                    <a:cubicBezTo>
                      <a:pt x="13" y="123"/>
                      <a:pt x="11" y="122"/>
                      <a:pt x="14" y="121"/>
                    </a:cubicBezTo>
                    <a:cubicBezTo>
                      <a:pt x="14" y="121"/>
                      <a:pt x="13" y="121"/>
                      <a:pt x="12" y="120"/>
                    </a:cubicBezTo>
                    <a:cubicBezTo>
                      <a:pt x="13" y="120"/>
                      <a:pt x="12" y="120"/>
                      <a:pt x="13" y="119"/>
                    </a:cubicBezTo>
                    <a:cubicBezTo>
                      <a:pt x="12" y="119"/>
                      <a:pt x="13" y="119"/>
                      <a:pt x="12" y="118"/>
                    </a:cubicBezTo>
                    <a:cubicBezTo>
                      <a:pt x="14" y="118"/>
                      <a:pt x="13" y="117"/>
                      <a:pt x="13" y="117"/>
                    </a:cubicBezTo>
                    <a:cubicBezTo>
                      <a:pt x="13" y="117"/>
                      <a:pt x="11" y="117"/>
                      <a:pt x="12" y="116"/>
                    </a:cubicBezTo>
                    <a:cubicBezTo>
                      <a:pt x="13" y="116"/>
                      <a:pt x="11" y="115"/>
                      <a:pt x="12" y="114"/>
                    </a:cubicBezTo>
                    <a:cubicBezTo>
                      <a:pt x="11" y="114"/>
                      <a:pt x="13" y="113"/>
                      <a:pt x="10" y="113"/>
                    </a:cubicBezTo>
                    <a:cubicBezTo>
                      <a:pt x="9" y="113"/>
                      <a:pt x="8" y="114"/>
                      <a:pt x="7" y="113"/>
                    </a:cubicBezTo>
                    <a:cubicBezTo>
                      <a:pt x="6" y="114"/>
                      <a:pt x="8" y="115"/>
                      <a:pt x="6" y="116"/>
                    </a:cubicBezTo>
                    <a:cubicBezTo>
                      <a:pt x="7" y="116"/>
                      <a:pt x="6" y="118"/>
                      <a:pt x="8" y="118"/>
                    </a:cubicBezTo>
                    <a:cubicBezTo>
                      <a:pt x="9" y="118"/>
                      <a:pt x="10" y="118"/>
                      <a:pt x="11" y="119"/>
                    </a:cubicBezTo>
                    <a:cubicBezTo>
                      <a:pt x="9" y="119"/>
                      <a:pt x="12" y="121"/>
                      <a:pt x="9" y="121"/>
                    </a:cubicBezTo>
                    <a:cubicBezTo>
                      <a:pt x="9" y="122"/>
                      <a:pt x="12" y="122"/>
                      <a:pt x="10" y="123"/>
                    </a:cubicBezTo>
                    <a:cubicBezTo>
                      <a:pt x="11" y="124"/>
                      <a:pt x="11" y="124"/>
                      <a:pt x="10" y="125"/>
                    </a:cubicBezTo>
                    <a:cubicBezTo>
                      <a:pt x="10" y="125"/>
                      <a:pt x="10" y="125"/>
                      <a:pt x="10" y="125"/>
                    </a:cubicBezTo>
                    <a:cubicBezTo>
                      <a:pt x="10" y="126"/>
                      <a:pt x="11" y="126"/>
                      <a:pt x="12" y="127"/>
                    </a:cubicBezTo>
                    <a:cubicBezTo>
                      <a:pt x="14" y="127"/>
                      <a:pt x="14" y="127"/>
                      <a:pt x="14" y="128"/>
                    </a:cubicBezTo>
                    <a:cubicBezTo>
                      <a:pt x="15" y="128"/>
                      <a:pt x="16" y="128"/>
                      <a:pt x="16" y="129"/>
                    </a:cubicBezTo>
                    <a:cubicBezTo>
                      <a:pt x="15" y="129"/>
                      <a:pt x="16" y="130"/>
                      <a:pt x="16" y="130"/>
                    </a:cubicBezTo>
                    <a:cubicBezTo>
                      <a:pt x="15" y="131"/>
                      <a:pt x="12" y="131"/>
                      <a:pt x="13" y="132"/>
                    </a:cubicBezTo>
                    <a:cubicBezTo>
                      <a:pt x="12" y="133"/>
                      <a:pt x="12" y="133"/>
                      <a:pt x="12" y="133"/>
                    </a:cubicBezTo>
                    <a:cubicBezTo>
                      <a:pt x="11" y="132"/>
                      <a:pt x="11" y="132"/>
                      <a:pt x="11" y="132"/>
                    </a:cubicBezTo>
                    <a:cubicBezTo>
                      <a:pt x="10" y="133"/>
                      <a:pt x="8" y="134"/>
                      <a:pt x="8" y="135"/>
                    </a:cubicBezTo>
                    <a:cubicBezTo>
                      <a:pt x="7" y="135"/>
                      <a:pt x="5" y="134"/>
                      <a:pt x="5" y="135"/>
                    </a:cubicBezTo>
                    <a:cubicBezTo>
                      <a:pt x="5" y="136"/>
                      <a:pt x="4" y="136"/>
                      <a:pt x="5" y="136"/>
                    </a:cubicBezTo>
                    <a:cubicBezTo>
                      <a:pt x="4" y="137"/>
                      <a:pt x="3" y="136"/>
                      <a:pt x="2" y="136"/>
                    </a:cubicBezTo>
                    <a:cubicBezTo>
                      <a:pt x="2" y="136"/>
                      <a:pt x="2" y="136"/>
                      <a:pt x="1" y="136"/>
                    </a:cubicBezTo>
                    <a:cubicBezTo>
                      <a:pt x="1" y="136"/>
                      <a:pt x="1" y="136"/>
                      <a:pt x="0" y="137"/>
                    </a:cubicBezTo>
                    <a:cubicBezTo>
                      <a:pt x="1" y="137"/>
                      <a:pt x="3" y="137"/>
                      <a:pt x="4" y="137"/>
                    </a:cubicBezTo>
                    <a:cubicBezTo>
                      <a:pt x="4" y="137"/>
                      <a:pt x="5" y="137"/>
                      <a:pt x="6" y="137"/>
                    </a:cubicBezTo>
                    <a:cubicBezTo>
                      <a:pt x="7" y="138"/>
                      <a:pt x="7" y="138"/>
                      <a:pt x="7" y="138"/>
                    </a:cubicBezTo>
                    <a:cubicBezTo>
                      <a:pt x="9" y="137"/>
                      <a:pt x="11" y="138"/>
                      <a:pt x="13" y="138"/>
                    </a:cubicBezTo>
                    <a:cubicBezTo>
                      <a:pt x="14" y="138"/>
                      <a:pt x="15" y="138"/>
                      <a:pt x="16" y="138"/>
                    </a:cubicBezTo>
                    <a:cubicBezTo>
                      <a:pt x="15" y="139"/>
                      <a:pt x="13" y="139"/>
                      <a:pt x="13" y="139"/>
                    </a:cubicBezTo>
                    <a:cubicBezTo>
                      <a:pt x="11" y="139"/>
                      <a:pt x="9" y="140"/>
                      <a:pt x="8" y="139"/>
                    </a:cubicBezTo>
                    <a:cubicBezTo>
                      <a:pt x="6" y="139"/>
                      <a:pt x="5" y="139"/>
                      <a:pt x="4" y="139"/>
                    </a:cubicBezTo>
                    <a:close/>
                    <a:moveTo>
                      <a:pt x="14" y="134"/>
                    </a:moveTo>
                    <a:cubicBezTo>
                      <a:pt x="13" y="134"/>
                      <a:pt x="13" y="135"/>
                      <a:pt x="13" y="136"/>
                    </a:cubicBezTo>
                    <a:cubicBezTo>
                      <a:pt x="13" y="136"/>
                      <a:pt x="13" y="136"/>
                      <a:pt x="13" y="136"/>
                    </a:cubicBezTo>
                    <a:cubicBezTo>
                      <a:pt x="12" y="135"/>
                      <a:pt x="11" y="135"/>
                      <a:pt x="11" y="135"/>
                    </a:cubicBezTo>
                    <a:cubicBezTo>
                      <a:pt x="12" y="134"/>
                      <a:pt x="13" y="134"/>
                      <a:pt x="14" y="134"/>
                    </a:cubicBezTo>
                    <a:close/>
                    <a:moveTo>
                      <a:pt x="14" y="133"/>
                    </a:moveTo>
                    <a:cubicBezTo>
                      <a:pt x="14" y="132"/>
                      <a:pt x="14" y="132"/>
                      <a:pt x="14" y="132"/>
                    </a:cubicBezTo>
                    <a:cubicBezTo>
                      <a:pt x="14" y="132"/>
                      <a:pt x="14" y="132"/>
                      <a:pt x="14" y="132"/>
                    </a:cubicBezTo>
                    <a:cubicBezTo>
                      <a:pt x="15" y="132"/>
                      <a:pt x="14" y="133"/>
                      <a:pt x="14" y="133"/>
                    </a:cubicBezTo>
                    <a:close/>
                    <a:moveTo>
                      <a:pt x="9" y="117"/>
                    </a:moveTo>
                    <a:cubicBezTo>
                      <a:pt x="9" y="117"/>
                      <a:pt x="9" y="117"/>
                      <a:pt x="9" y="117"/>
                    </a:cubicBezTo>
                    <a:cubicBezTo>
                      <a:pt x="9" y="117"/>
                      <a:pt x="9" y="117"/>
                      <a:pt x="9" y="117"/>
                    </a:cubicBezTo>
                    <a:cubicBezTo>
                      <a:pt x="9" y="117"/>
                      <a:pt x="9" y="117"/>
                      <a:pt x="9" y="117"/>
                    </a:cubicBezTo>
                    <a:close/>
                    <a:moveTo>
                      <a:pt x="15" y="127"/>
                    </a:moveTo>
                    <a:cubicBezTo>
                      <a:pt x="14" y="126"/>
                      <a:pt x="14" y="126"/>
                      <a:pt x="14" y="126"/>
                    </a:cubicBezTo>
                    <a:cubicBezTo>
                      <a:pt x="13" y="126"/>
                      <a:pt x="14" y="125"/>
                      <a:pt x="15" y="126"/>
                    </a:cubicBezTo>
                    <a:cubicBezTo>
                      <a:pt x="16" y="126"/>
                      <a:pt x="15" y="126"/>
                      <a:pt x="15" y="127"/>
                    </a:cubicBezTo>
                    <a:close/>
                    <a:moveTo>
                      <a:pt x="317" y="6"/>
                    </a:moveTo>
                    <a:cubicBezTo>
                      <a:pt x="317" y="6"/>
                      <a:pt x="317" y="6"/>
                      <a:pt x="317" y="6"/>
                    </a:cubicBezTo>
                    <a:cubicBezTo>
                      <a:pt x="316" y="6"/>
                      <a:pt x="316" y="6"/>
                      <a:pt x="316" y="6"/>
                    </a:cubicBezTo>
                    <a:lnTo>
                      <a:pt x="317" y="6"/>
                    </a:lnTo>
                    <a:close/>
                    <a:moveTo>
                      <a:pt x="330" y="3"/>
                    </a:moveTo>
                    <a:cubicBezTo>
                      <a:pt x="329" y="4"/>
                      <a:pt x="330" y="4"/>
                      <a:pt x="329" y="4"/>
                    </a:cubicBezTo>
                    <a:cubicBezTo>
                      <a:pt x="328" y="3"/>
                      <a:pt x="328" y="3"/>
                      <a:pt x="328" y="3"/>
                    </a:cubicBezTo>
                    <a:cubicBezTo>
                      <a:pt x="328" y="3"/>
                      <a:pt x="329" y="3"/>
                      <a:pt x="330" y="3"/>
                    </a:cubicBezTo>
                    <a:close/>
                    <a:moveTo>
                      <a:pt x="330" y="4"/>
                    </a:moveTo>
                    <a:cubicBezTo>
                      <a:pt x="330" y="5"/>
                      <a:pt x="330" y="5"/>
                      <a:pt x="329" y="5"/>
                    </a:cubicBezTo>
                    <a:cubicBezTo>
                      <a:pt x="327" y="5"/>
                      <a:pt x="327" y="5"/>
                      <a:pt x="327" y="5"/>
                    </a:cubicBezTo>
                    <a:cubicBezTo>
                      <a:pt x="327" y="5"/>
                      <a:pt x="328" y="5"/>
                      <a:pt x="328" y="5"/>
                    </a:cubicBezTo>
                    <a:cubicBezTo>
                      <a:pt x="328" y="4"/>
                      <a:pt x="328" y="4"/>
                      <a:pt x="328" y="4"/>
                    </a:cubicBezTo>
                    <a:lnTo>
                      <a:pt x="330" y="4"/>
                    </a:lnTo>
                    <a:close/>
                    <a:moveTo>
                      <a:pt x="375" y="197"/>
                    </a:moveTo>
                    <a:cubicBezTo>
                      <a:pt x="375" y="197"/>
                      <a:pt x="375" y="197"/>
                      <a:pt x="375" y="197"/>
                    </a:cubicBezTo>
                    <a:cubicBezTo>
                      <a:pt x="375" y="197"/>
                      <a:pt x="375" y="197"/>
                      <a:pt x="375" y="197"/>
                    </a:cubicBezTo>
                    <a:close/>
                    <a:moveTo>
                      <a:pt x="365" y="190"/>
                    </a:moveTo>
                    <a:cubicBezTo>
                      <a:pt x="365" y="190"/>
                      <a:pt x="365" y="190"/>
                      <a:pt x="365" y="190"/>
                    </a:cubicBezTo>
                    <a:cubicBezTo>
                      <a:pt x="365" y="190"/>
                      <a:pt x="365" y="190"/>
                      <a:pt x="365" y="190"/>
                    </a:cubicBezTo>
                    <a:cubicBezTo>
                      <a:pt x="365" y="190"/>
                      <a:pt x="365" y="190"/>
                      <a:pt x="365" y="190"/>
                    </a:cubicBezTo>
                    <a:close/>
                    <a:moveTo>
                      <a:pt x="340" y="189"/>
                    </a:moveTo>
                    <a:cubicBezTo>
                      <a:pt x="340" y="189"/>
                      <a:pt x="340" y="189"/>
                      <a:pt x="340" y="189"/>
                    </a:cubicBezTo>
                    <a:cubicBezTo>
                      <a:pt x="341" y="189"/>
                      <a:pt x="341" y="189"/>
                      <a:pt x="341" y="189"/>
                    </a:cubicBezTo>
                    <a:lnTo>
                      <a:pt x="340" y="189"/>
                    </a:lnTo>
                    <a:close/>
                    <a:moveTo>
                      <a:pt x="338" y="190"/>
                    </a:moveTo>
                    <a:cubicBezTo>
                      <a:pt x="339" y="190"/>
                      <a:pt x="339" y="190"/>
                      <a:pt x="339" y="190"/>
                    </a:cubicBezTo>
                    <a:lnTo>
                      <a:pt x="338" y="190"/>
                    </a:lnTo>
                    <a:close/>
                    <a:moveTo>
                      <a:pt x="335" y="189"/>
                    </a:moveTo>
                    <a:cubicBezTo>
                      <a:pt x="335" y="189"/>
                      <a:pt x="335" y="189"/>
                      <a:pt x="335" y="189"/>
                    </a:cubicBezTo>
                    <a:cubicBezTo>
                      <a:pt x="335" y="189"/>
                      <a:pt x="335" y="189"/>
                      <a:pt x="335" y="189"/>
                    </a:cubicBezTo>
                    <a:cubicBezTo>
                      <a:pt x="335" y="189"/>
                      <a:pt x="335" y="189"/>
                      <a:pt x="335" y="189"/>
                    </a:cubicBezTo>
                    <a:close/>
                    <a:moveTo>
                      <a:pt x="334" y="187"/>
                    </a:moveTo>
                    <a:cubicBezTo>
                      <a:pt x="335" y="187"/>
                      <a:pt x="335" y="187"/>
                      <a:pt x="336" y="187"/>
                    </a:cubicBezTo>
                    <a:cubicBezTo>
                      <a:pt x="337" y="187"/>
                      <a:pt x="337" y="187"/>
                      <a:pt x="337" y="187"/>
                    </a:cubicBezTo>
                    <a:cubicBezTo>
                      <a:pt x="336" y="187"/>
                      <a:pt x="335" y="187"/>
                      <a:pt x="335" y="188"/>
                    </a:cubicBezTo>
                    <a:lnTo>
                      <a:pt x="334" y="187"/>
                    </a:lnTo>
                    <a:close/>
                    <a:moveTo>
                      <a:pt x="260" y="27"/>
                    </a:moveTo>
                    <a:cubicBezTo>
                      <a:pt x="262" y="27"/>
                      <a:pt x="262" y="26"/>
                      <a:pt x="262" y="26"/>
                    </a:cubicBezTo>
                    <a:cubicBezTo>
                      <a:pt x="263" y="26"/>
                      <a:pt x="262" y="27"/>
                      <a:pt x="264" y="27"/>
                    </a:cubicBezTo>
                    <a:cubicBezTo>
                      <a:pt x="264" y="27"/>
                      <a:pt x="264" y="28"/>
                      <a:pt x="264" y="28"/>
                    </a:cubicBezTo>
                    <a:cubicBezTo>
                      <a:pt x="263" y="28"/>
                      <a:pt x="261" y="28"/>
                      <a:pt x="260" y="27"/>
                    </a:cubicBezTo>
                    <a:close/>
                    <a:moveTo>
                      <a:pt x="138" y="208"/>
                    </a:moveTo>
                    <a:cubicBezTo>
                      <a:pt x="138" y="207"/>
                      <a:pt x="138" y="207"/>
                      <a:pt x="139" y="207"/>
                    </a:cubicBezTo>
                    <a:cubicBezTo>
                      <a:pt x="140" y="208"/>
                      <a:pt x="140" y="208"/>
                      <a:pt x="140" y="208"/>
                    </a:cubicBezTo>
                    <a:cubicBezTo>
                      <a:pt x="140" y="208"/>
                      <a:pt x="139" y="208"/>
                      <a:pt x="138" y="208"/>
                    </a:cubicBezTo>
                    <a:cubicBezTo>
                      <a:pt x="138" y="208"/>
                      <a:pt x="137" y="208"/>
                      <a:pt x="138" y="208"/>
                    </a:cubicBezTo>
                    <a:close/>
                    <a:moveTo>
                      <a:pt x="118" y="206"/>
                    </a:moveTo>
                    <a:cubicBezTo>
                      <a:pt x="119" y="206"/>
                      <a:pt x="119" y="206"/>
                      <a:pt x="119" y="206"/>
                    </a:cubicBezTo>
                    <a:cubicBezTo>
                      <a:pt x="119" y="206"/>
                      <a:pt x="119" y="206"/>
                      <a:pt x="119" y="206"/>
                    </a:cubicBezTo>
                    <a:cubicBezTo>
                      <a:pt x="118" y="206"/>
                      <a:pt x="118" y="206"/>
                      <a:pt x="118" y="206"/>
                    </a:cubicBezTo>
                    <a:close/>
                    <a:moveTo>
                      <a:pt x="112" y="204"/>
                    </a:moveTo>
                    <a:cubicBezTo>
                      <a:pt x="112" y="203"/>
                      <a:pt x="111" y="203"/>
                      <a:pt x="111" y="203"/>
                    </a:cubicBezTo>
                    <a:cubicBezTo>
                      <a:pt x="113" y="203"/>
                      <a:pt x="112" y="204"/>
                      <a:pt x="113" y="204"/>
                    </a:cubicBezTo>
                    <a:lnTo>
                      <a:pt x="112" y="204"/>
                    </a:lnTo>
                    <a:close/>
                    <a:moveTo>
                      <a:pt x="111" y="205"/>
                    </a:moveTo>
                    <a:cubicBezTo>
                      <a:pt x="112" y="205"/>
                      <a:pt x="112" y="205"/>
                      <a:pt x="112" y="205"/>
                    </a:cubicBezTo>
                    <a:lnTo>
                      <a:pt x="111" y="205"/>
                    </a:lnTo>
                    <a:close/>
                    <a:moveTo>
                      <a:pt x="110" y="205"/>
                    </a:moveTo>
                    <a:cubicBezTo>
                      <a:pt x="111" y="205"/>
                      <a:pt x="111" y="205"/>
                      <a:pt x="111" y="205"/>
                    </a:cubicBezTo>
                    <a:cubicBezTo>
                      <a:pt x="111" y="205"/>
                      <a:pt x="110" y="205"/>
                      <a:pt x="110" y="205"/>
                    </a:cubicBezTo>
                    <a:close/>
                    <a:moveTo>
                      <a:pt x="102" y="204"/>
                    </a:moveTo>
                    <a:cubicBezTo>
                      <a:pt x="104" y="203"/>
                      <a:pt x="107" y="205"/>
                      <a:pt x="109" y="203"/>
                    </a:cubicBezTo>
                    <a:cubicBezTo>
                      <a:pt x="109" y="203"/>
                      <a:pt x="109" y="203"/>
                      <a:pt x="109" y="202"/>
                    </a:cubicBezTo>
                    <a:cubicBezTo>
                      <a:pt x="111" y="202"/>
                      <a:pt x="110" y="203"/>
                      <a:pt x="111" y="204"/>
                    </a:cubicBezTo>
                    <a:cubicBezTo>
                      <a:pt x="109" y="204"/>
                      <a:pt x="107" y="204"/>
                      <a:pt x="106" y="204"/>
                    </a:cubicBezTo>
                    <a:cubicBezTo>
                      <a:pt x="105" y="205"/>
                      <a:pt x="104" y="204"/>
                      <a:pt x="103" y="204"/>
                    </a:cubicBezTo>
                    <a:lnTo>
                      <a:pt x="102" y="204"/>
                    </a:lnTo>
                    <a:close/>
                    <a:moveTo>
                      <a:pt x="101" y="203"/>
                    </a:moveTo>
                    <a:cubicBezTo>
                      <a:pt x="101" y="203"/>
                      <a:pt x="101" y="203"/>
                      <a:pt x="101" y="203"/>
                    </a:cubicBezTo>
                    <a:cubicBezTo>
                      <a:pt x="101" y="203"/>
                      <a:pt x="101" y="203"/>
                      <a:pt x="101" y="203"/>
                    </a:cubicBezTo>
                    <a:close/>
                    <a:moveTo>
                      <a:pt x="99" y="205"/>
                    </a:moveTo>
                    <a:cubicBezTo>
                      <a:pt x="99" y="204"/>
                      <a:pt x="100" y="204"/>
                      <a:pt x="101" y="204"/>
                    </a:cubicBezTo>
                    <a:cubicBezTo>
                      <a:pt x="100" y="205"/>
                      <a:pt x="99" y="205"/>
                      <a:pt x="99" y="205"/>
                    </a:cubicBezTo>
                    <a:close/>
                    <a:moveTo>
                      <a:pt x="97" y="204"/>
                    </a:moveTo>
                    <a:cubicBezTo>
                      <a:pt x="98" y="204"/>
                      <a:pt x="98" y="204"/>
                      <a:pt x="98" y="204"/>
                    </a:cubicBezTo>
                    <a:cubicBezTo>
                      <a:pt x="98" y="204"/>
                      <a:pt x="98" y="204"/>
                      <a:pt x="98" y="204"/>
                    </a:cubicBezTo>
                    <a:cubicBezTo>
                      <a:pt x="98" y="204"/>
                      <a:pt x="97" y="204"/>
                      <a:pt x="97" y="204"/>
                    </a:cubicBezTo>
                    <a:close/>
                    <a:moveTo>
                      <a:pt x="94" y="203"/>
                    </a:moveTo>
                    <a:cubicBezTo>
                      <a:pt x="94" y="203"/>
                      <a:pt x="94" y="203"/>
                      <a:pt x="95" y="203"/>
                    </a:cubicBezTo>
                    <a:cubicBezTo>
                      <a:pt x="95" y="203"/>
                      <a:pt x="95" y="203"/>
                      <a:pt x="95" y="203"/>
                    </a:cubicBezTo>
                    <a:lnTo>
                      <a:pt x="94" y="203"/>
                    </a:lnTo>
                    <a:close/>
                    <a:moveTo>
                      <a:pt x="93" y="201"/>
                    </a:moveTo>
                    <a:cubicBezTo>
                      <a:pt x="93" y="201"/>
                      <a:pt x="94" y="201"/>
                      <a:pt x="94" y="201"/>
                    </a:cubicBezTo>
                    <a:cubicBezTo>
                      <a:pt x="93" y="201"/>
                      <a:pt x="93" y="201"/>
                      <a:pt x="93" y="201"/>
                    </a:cubicBezTo>
                    <a:close/>
                    <a:moveTo>
                      <a:pt x="53" y="175"/>
                    </a:moveTo>
                    <a:cubicBezTo>
                      <a:pt x="53" y="175"/>
                      <a:pt x="53" y="175"/>
                      <a:pt x="53" y="175"/>
                    </a:cubicBezTo>
                    <a:cubicBezTo>
                      <a:pt x="52" y="175"/>
                      <a:pt x="52" y="175"/>
                      <a:pt x="52" y="175"/>
                    </a:cubicBezTo>
                    <a:lnTo>
                      <a:pt x="53" y="175"/>
                    </a:lnTo>
                    <a:close/>
                    <a:moveTo>
                      <a:pt x="18" y="130"/>
                    </a:moveTo>
                    <a:cubicBezTo>
                      <a:pt x="17" y="130"/>
                      <a:pt x="17" y="130"/>
                      <a:pt x="17" y="130"/>
                    </a:cubicBezTo>
                    <a:cubicBezTo>
                      <a:pt x="17" y="130"/>
                      <a:pt x="17" y="130"/>
                      <a:pt x="17" y="130"/>
                    </a:cubicBezTo>
                    <a:lnTo>
                      <a:pt x="18" y="130"/>
                    </a:lnTo>
                    <a:close/>
                    <a:moveTo>
                      <a:pt x="23" y="144"/>
                    </a:moveTo>
                    <a:cubicBezTo>
                      <a:pt x="23" y="144"/>
                      <a:pt x="24" y="143"/>
                      <a:pt x="24" y="143"/>
                    </a:cubicBezTo>
                    <a:cubicBezTo>
                      <a:pt x="24" y="144"/>
                      <a:pt x="24" y="144"/>
                      <a:pt x="23" y="144"/>
                    </a:cubicBezTo>
                    <a:close/>
                    <a:moveTo>
                      <a:pt x="27" y="141"/>
                    </a:moveTo>
                    <a:cubicBezTo>
                      <a:pt x="26" y="142"/>
                      <a:pt x="26" y="142"/>
                      <a:pt x="26" y="142"/>
                    </a:cubicBezTo>
                    <a:cubicBezTo>
                      <a:pt x="26" y="141"/>
                      <a:pt x="26" y="141"/>
                      <a:pt x="26" y="141"/>
                    </a:cubicBezTo>
                    <a:lnTo>
                      <a:pt x="27" y="141"/>
                    </a:lnTo>
                    <a:close/>
                    <a:moveTo>
                      <a:pt x="64" y="176"/>
                    </a:moveTo>
                    <a:cubicBezTo>
                      <a:pt x="64" y="176"/>
                      <a:pt x="64" y="177"/>
                      <a:pt x="63" y="177"/>
                    </a:cubicBezTo>
                    <a:cubicBezTo>
                      <a:pt x="63" y="177"/>
                      <a:pt x="63" y="177"/>
                      <a:pt x="63" y="177"/>
                    </a:cubicBezTo>
                    <a:cubicBezTo>
                      <a:pt x="63" y="176"/>
                      <a:pt x="63" y="176"/>
                      <a:pt x="64" y="176"/>
                    </a:cubicBezTo>
                    <a:close/>
                    <a:moveTo>
                      <a:pt x="79" y="189"/>
                    </a:moveTo>
                    <a:cubicBezTo>
                      <a:pt x="78" y="188"/>
                      <a:pt x="79" y="189"/>
                      <a:pt x="80" y="189"/>
                    </a:cubicBezTo>
                    <a:cubicBezTo>
                      <a:pt x="80" y="189"/>
                      <a:pt x="80" y="189"/>
                      <a:pt x="79" y="189"/>
                    </a:cubicBezTo>
                    <a:cubicBezTo>
                      <a:pt x="78" y="189"/>
                      <a:pt x="79" y="189"/>
                      <a:pt x="79" y="189"/>
                    </a:cubicBezTo>
                    <a:close/>
                    <a:moveTo>
                      <a:pt x="90" y="202"/>
                    </a:moveTo>
                    <a:cubicBezTo>
                      <a:pt x="90" y="203"/>
                      <a:pt x="90" y="203"/>
                      <a:pt x="90" y="203"/>
                    </a:cubicBezTo>
                    <a:cubicBezTo>
                      <a:pt x="89" y="203"/>
                      <a:pt x="89" y="203"/>
                      <a:pt x="89" y="203"/>
                    </a:cubicBezTo>
                    <a:cubicBezTo>
                      <a:pt x="89" y="202"/>
                      <a:pt x="90" y="202"/>
                      <a:pt x="90" y="202"/>
                    </a:cubicBezTo>
                    <a:close/>
                    <a:moveTo>
                      <a:pt x="87" y="197"/>
                    </a:moveTo>
                    <a:cubicBezTo>
                      <a:pt x="88" y="197"/>
                      <a:pt x="88" y="196"/>
                      <a:pt x="90" y="196"/>
                    </a:cubicBezTo>
                    <a:cubicBezTo>
                      <a:pt x="89" y="197"/>
                      <a:pt x="89" y="197"/>
                      <a:pt x="90" y="197"/>
                    </a:cubicBezTo>
                    <a:cubicBezTo>
                      <a:pt x="89" y="197"/>
                      <a:pt x="89" y="198"/>
                      <a:pt x="88" y="198"/>
                    </a:cubicBezTo>
                    <a:cubicBezTo>
                      <a:pt x="87" y="198"/>
                      <a:pt x="87" y="197"/>
                      <a:pt x="87" y="197"/>
                    </a:cubicBezTo>
                    <a:close/>
                    <a:moveTo>
                      <a:pt x="78" y="199"/>
                    </a:moveTo>
                    <a:cubicBezTo>
                      <a:pt x="79" y="199"/>
                      <a:pt x="79" y="199"/>
                      <a:pt x="79" y="199"/>
                    </a:cubicBezTo>
                    <a:cubicBezTo>
                      <a:pt x="80" y="199"/>
                      <a:pt x="80" y="199"/>
                      <a:pt x="80" y="199"/>
                    </a:cubicBezTo>
                    <a:cubicBezTo>
                      <a:pt x="80" y="199"/>
                      <a:pt x="79" y="200"/>
                      <a:pt x="79" y="199"/>
                    </a:cubicBezTo>
                    <a:cubicBezTo>
                      <a:pt x="78" y="199"/>
                      <a:pt x="78" y="199"/>
                      <a:pt x="78" y="199"/>
                    </a:cubicBezTo>
                    <a:close/>
                    <a:moveTo>
                      <a:pt x="77" y="190"/>
                    </a:moveTo>
                    <a:cubicBezTo>
                      <a:pt x="76" y="190"/>
                      <a:pt x="76" y="192"/>
                      <a:pt x="74" y="191"/>
                    </a:cubicBezTo>
                    <a:cubicBezTo>
                      <a:pt x="74" y="190"/>
                      <a:pt x="74" y="190"/>
                      <a:pt x="74" y="190"/>
                    </a:cubicBezTo>
                    <a:cubicBezTo>
                      <a:pt x="74" y="189"/>
                      <a:pt x="77" y="189"/>
                      <a:pt x="77" y="190"/>
                    </a:cubicBezTo>
                    <a:close/>
                    <a:moveTo>
                      <a:pt x="77" y="193"/>
                    </a:moveTo>
                    <a:cubicBezTo>
                      <a:pt x="76" y="194"/>
                      <a:pt x="75" y="194"/>
                      <a:pt x="74" y="195"/>
                    </a:cubicBezTo>
                    <a:cubicBezTo>
                      <a:pt x="72" y="195"/>
                      <a:pt x="74" y="194"/>
                      <a:pt x="73" y="194"/>
                    </a:cubicBezTo>
                    <a:cubicBezTo>
                      <a:pt x="74" y="193"/>
                      <a:pt x="75" y="193"/>
                      <a:pt x="77" y="193"/>
                    </a:cubicBezTo>
                    <a:close/>
                    <a:moveTo>
                      <a:pt x="73" y="197"/>
                    </a:moveTo>
                    <a:cubicBezTo>
                      <a:pt x="73" y="197"/>
                      <a:pt x="74" y="197"/>
                      <a:pt x="74" y="197"/>
                    </a:cubicBezTo>
                    <a:cubicBezTo>
                      <a:pt x="75" y="197"/>
                      <a:pt x="76" y="197"/>
                      <a:pt x="76" y="197"/>
                    </a:cubicBezTo>
                    <a:cubicBezTo>
                      <a:pt x="75" y="198"/>
                      <a:pt x="75" y="198"/>
                      <a:pt x="74" y="198"/>
                    </a:cubicBezTo>
                    <a:cubicBezTo>
                      <a:pt x="74" y="198"/>
                      <a:pt x="73" y="198"/>
                      <a:pt x="73" y="197"/>
                    </a:cubicBezTo>
                    <a:close/>
                    <a:moveTo>
                      <a:pt x="64" y="187"/>
                    </a:moveTo>
                    <a:cubicBezTo>
                      <a:pt x="65" y="187"/>
                      <a:pt x="65" y="186"/>
                      <a:pt x="67" y="186"/>
                    </a:cubicBezTo>
                    <a:cubicBezTo>
                      <a:pt x="66" y="186"/>
                      <a:pt x="66" y="186"/>
                      <a:pt x="66" y="186"/>
                    </a:cubicBezTo>
                    <a:cubicBezTo>
                      <a:pt x="68" y="185"/>
                      <a:pt x="68" y="185"/>
                      <a:pt x="68" y="185"/>
                    </a:cubicBezTo>
                    <a:cubicBezTo>
                      <a:pt x="69" y="185"/>
                      <a:pt x="70" y="186"/>
                      <a:pt x="71" y="186"/>
                    </a:cubicBezTo>
                    <a:cubicBezTo>
                      <a:pt x="70" y="187"/>
                      <a:pt x="69" y="187"/>
                      <a:pt x="69" y="187"/>
                    </a:cubicBezTo>
                    <a:cubicBezTo>
                      <a:pt x="67" y="187"/>
                      <a:pt x="65" y="188"/>
                      <a:pt x="64" y="188"/>
                    </a:cubicBezTo>
                    <a:lnTo>
                      <a:pt x="64" y="187"/>
                    </a:lnTo>
                    <a:close/>
                    <a:moveTo>
                      <a:pt x="54" y="189"/>
                    </a:moveTo>
                    <a:cubicBezTo>
                      <a:pt x="55" y="190"/>
                      <a:pt x="55" y="190"/>
                      <a:pt x="55" y="190"/>
                    </a:cubicBezTo>
                    <a:cubicBezTo>
                      <a:pt x="54" y="190"/>
                      <a:pt x="54" y="190"/>
                      <a:pt x="53" y="190"/>
                    </a:cubicBezTo>
                    <a:cubicBezTo>
                      <a:pt x="53" y="190"/>
                      <a:pt x="54" y="190"/>
                      <a:pt x="54" y="189"/>
                    </a:cubicBezTo>
                    <a:close/>
                    <a:moveTo>
                      <a:pt x="54" y="189"/>
                    </a:moveTo>
                    <a:cubicBezTo>
                      <a:pt x="55" y="188"/>
                      <a:pt x="55" y="188"/>
                      <a:pt x="55" y="188"/>
                    </a:cubicBezTo>
                    <a:cubicBezTo>
                      <a:pt x="55" y="189"/>
                      <a:pt x="55" y="189"/>
                      <a:pt x="55" y="189"/>
                    </a:cubicBezTo>
                    <a:lnTo>
                      <a:pt x="54" y="189"/>
                    </a:lnTo>
                    <a:close/>
                    <a:moveTo>
                      <a:pt x="64" y="183"/>
                    </a:moveTo>
                    <a:cubicBezTo>
                      <a:pt x="65" y="183"/>
                      <a:pt x="65" y="183"/>
                      <a:pt x="65" y="183"/>
                    </a:cubicBezTo>
                    <a:cubicBezTo>
                      <a:pt x="66" y="183"/>
                      <a:pt x="66" y="183"/>
                      <a:pt x="66" y="183"/>
                    </a:cubicBezTo>
                    <a:cubicBezTo>
                      <a:pt x="67" y="183"/>
                      <a:pt x="67" y="183"/>
                      <a:pt x="67" y="183"/>
                    </a:cubicBezTo>
                    <a:cubicBezTo>
                      <a:pt x="67" y="183"/>
                      <a:pt x="68" y="182"/>
                      <a:pt x="68" y="182"/>
                    </a:cubicBezTo>
                    <a:cubicBezTo>
                      <a:pt x="69" y="181"/>
                      <a:pt x="71" y="181"/>
                      <a:pt x="71" y="182"/>
                    </a:cubicBezTo>
                    <a:cubicBezTo>
                      <a:pt x="69" y="183"/>
                      <a:pt x="68" y="184"/>
                      <a:pt x="66" y="184"/>
                    </a:cubicBezTo>
                    <a:cubicBezTo>
                      <a:pt x="64" y="185"/>
                      <a:pt x="64" y="187"/>
                      <a:pt x="61" y="186"/>
                    </a:cubicBezTo>
                    <a:cubicBezTo>
                      <a:pt x="60" y="186"/>
                      <a:pt x="59" y="187"/>
                      <a:pt x="59" y="187"/>
                    </a:cubicBezTo>
                    <a:cubicBezTo>
                      <a:pt x="57" y="187"/>
                      <a:pt x="57" y="188"/>
                      <a:pt x="55" y="188"/>
                    </a:cubicBezTo>
                    <a:cubicBezTo>
                      <a:pt x="55" y="188"/>
                      <a:pt x="55" y="188"/>
                      <a:pt x="55" y="188"/>
                    </a:cubicBezTo>
                    <a:cubicBezTo>
                      <a:pt x="55" y="188"/>
                      <a:pt x="56" y="188"/>
                      <a:pt x="56" y="188"/>
                    </a:cubicBezTo>
                    <a:cubicBezTo>
                      <a:pt x="58" y="187"/>
                      <a:pt x="59" y="186"/>
                      <a:pt x="60" y="185"/>
                    </a:cubicBezTo>
                    <a:cubicBezTo>
                      <a:pt x="61" y="185"/>
                      <a:pt x="61" y="185"/>
                      <a:pt x="61" y="185"/>
                    </a:cubicBezTo>
                    <a:cubicBezTo>
                      <a:pt x="62" y="185"/>
                      <a:pt x="64" y="184"/>
                      <a:pt x="64" y="183"/>
                    </a:cubicBezTo>
                    <a:close/>
                    <a:moveTo>
                      <a:pt x="62" y="180"/>
                    </a:moveTo>
                    <a:cubicBezTo>
                      <a:pt x="62" y="180"/>
                      <a:pt x="64" y="180"/>
                      <a:pt x="64" y="179"/>
                    </a:cubicBezTo>
                    <a:cubicBezTo>
                      <a:pt x="65" y="179"/>
                      <a:pt x="65" y="179"/>
                      <a:pt x="65" y="179"/>
                    </a:cubicBezTo>
                    <a:cubicBezTo>
                      <a:pt x="65" y="180"/>
                      <a:pt x="66" y="180"/>
                      <a:pt x="65" y="180"/>
                    </a:cubicBezTo>
                    <a:cubicBezTo>
                      <a:pt x="64" y="180"/>
                      <a:pt x="63" y="181"/>
                      <a:pt x="62" y="180"/>
                    </a:cubicBezTo>
                    <a:close/>
                    <a:moveTo>
                      <a:pt x="50" y="171"/>
                    </a:moveTo>
                    <a:cubicBezTo>
                      <a:pt x="51" y="170"/>
                      <a:pt x="52" y="170"/>
                      <a:pt x="53" y="170"/>
                    </a:cubicBezTo>
                    <a:cubicBezTo>
                      <a:pt x="53" y="170"/>
                      <a:pt x="53" y="170"/>
                      <a:pt x="53" y="170"/>
                    </a:cubicBezTo>
                    <a:cubicBezTo>
                      <a:pt x="53" y="171"/>
                      <a:pt x="51" y="171"/>
                      <a:pt x="50" y="171"/>
                    </a:cubicBezTo>
                    <a:close/>
                    <a:moveTo>
                      <a:pt x="49" y="171"/>
                    </a:moveTo>
                    <a:cubicBezTo>
                      <a:pt x="48" y="171"/>
                      <a:pt x="49" y="171"/>
                      <a:pt x="50" y="171"/>
                    </a:cubicBezTo>
                    <a:cubicBezTo>
                      <a:pt x="49" y="171"/>
                      <a:pt x="49" y="171"/>
                      <a:pt x="49" y="171"/>
                    </a:cubicBezTo>
                    <a:cubicBezTo>
                      <a:pt x="50" y="172"/>
                      <a:pt x="50" y="172"/>
                      <a:pt x="50" y="172"/>
                    </a:cubicBezTo>
                    <a:cubicBezTo>
                      <a:pt x="50" y="172"/>
                      <a:pt x="50" y="172"/>
                      <a:pt x="49" y="172"/>
                    </a:cubicBezTo>
                    <a:lnTo>
                      <a:pt x="49" y="171"/>
                    </a:lnTo>
                    <a:close/>
                    <a:moveTo>
                      <a:pt x="36" y="165"/>
                    </a:moveTo>
                    <a:cubicBezTo>
                      <a:pt x="37" y="165"/>
                      <a:pt x="37" y="165"/>
                      <a:pt x="37" y="165"/>
                    </a:cubicBezTo>
                    <a:cubicBezTo>
                      <a:pt x="37" y="165"/>
                      <a:pt x="37" y="165"/>
                      <a:pt x="37" y="165"/>
                    </a:cubicBezTo>
                    <a:lnTo>
                      <a:pt x="36" y="165"/>
                    </a:lnTo>
                    <a:close/>
                    <a:moveTo>
                      <a:pt x="33" y="175"/>
                    </a:moveTo>
                    <a:cubicBezTo>
                      <a:pt x="33" y="175"/>
                      <a:pt x="33" y="175"/>
                      <a:pt x="33" y="175"/>
                    </a:cubicBezTo>
                    <a:cubicBezTo>
                      <a:pt x="33" y="175"/>
                      <a:pt x="33" y="175"/>
                      <a:pt x="33" y="175"/>
                    </a:cubicBezTo>
                    <a:close/>
                    <a:moveTo>
                      <a:pt x="33" y="170"/>
                    </a:moveTo>
                    <a:cubicBezTo>
                      <a:pt x="32" y="169"/>
                      <a:pt x="32" y="169"/>
                      <a:pt x="32" y="169"/>
                    </a:cubicBezTo>
                    <a:cubicBezTo>
                      <a:pt x="33" y="169"/>
                      <a:pt x="33" y="169"/>
                      <a:pt x="33" y="169"/>
                    </a:cubicBezTo>
                    <a:lnTo>
                      <a:pt x="33" y="170"/>
                    </a:lnTo>
                    <a:close/>
                    <a:moveTo>
                      <a:pt x="35" y="173"/>
                    </a:moveTo>
                    <a:cubicBezTo>
                      <a:pt x="35" y="173"/>
                      <a:pt x="34" y="174"/>
                      <a:pt x="33" y="174"/>
                    </a:cubicBezTo>
                    <a:cubicBezTo>
                      <a:pt x="32" y="174"/>
                      <a:pt x="31" y="173"/>
                      <a:pt x="31" y="173"/>
                    </a:cubicBezTo>
                    <a:cubicBezTo>
                      <a:pt x="31" y="172"/>
                      <a:pt x="34" y="173"/>
                      <a:pt x="35" y="173"/>
                    </a:cubicBezTo>
                    <a:close/>
                    <a:moveTo>
                      <a:pt x="36" y="172"/>
                    </a:moveTo>
                    <a:cubicBezTo>
                      <a:pt x="35" y="172"/>
                      <a:pt x="34" y="172"/>
                      <a:pt x="34" y="172"/>
                    </a:cubicBezTo>
                    <a:cubicBezTo>
                      <a:pt x="34" y="171"/>
                      <a:pt x="35" y="171"/>
                      <a:pt x="35" y="171"/>
                    </a:cubicBezTo>
                    <a:cubicBezTo>
                      <a:pt x="36" y="171"/>
                      <a:pt x="36" y="172"/>
                      <a:pt x="36" y="172"/>
                    </a:cubicBezTo>
                    <a:close/>
                    <a:moveTo>
                      <a:pt x="28" y="160"/>
                    </a:moveTo>
                    <a:cubicBezTo>
                      <a:pt x="29" y="160"/>
                      <a:pt x="29" y="160"/>
                      <a:pt x="29" y="160"/>
                    </a:cubicBezTo>
                    <a:cubicBezTo>
                      <a:pt x="29" y="160"/>
                      <a:pt x="29" y="160"/>
                      <a:pt x="29" y="160"/>
                    </a:cubicBezTo>
                    <a:lnTo>
                      <a:pt x="28" y="160"/>
                    </a:lnTo>
                    <a:close/>
                    <a:moveTo>
                      <a:pt x="25" y="146"/>
                    </a:moveTo>
                    <a:cubicBezTo>
                      <a:pt x="25" y="145"/>
                      <a:pt x="25" y="145"/>
                      <a:pt x="25" y="145"/>
                    </a:cubicBezTo>
                    <a:cubicBezTo>
                      <a:pt x="26" y="145"/>
                      <a:pt x="27" y="145"/>
                      <a:pt x="28" y="145"/>
                    </a:cubicBezTo>
                    <a:cubicBezTo>
                      <a:pt x="28" y="145"/>
                      <a:pt x="28" y="145"/>
                      <a:pt x="28" y="145"/>
                    </a:cubicBezTo>
                    <a:cubicBezTo>
                      <a:pt x="26" y="145"/>
                      <a:pt x="26" y="146"/>
                      <a:pt x="25" y="146"/>
                    </a:cubicBezTo>
                    <a:close/>
                    <a:moveTo>
                      <a:pt x="22" y="150"/>
                    </a:moveTo>
                    <a:cubicBezTo>
                      <a:pt x="23" y="150"/>
                      <a:pt x="24" y="149"/>
                      <a:pt x="25" y="149"/>
                    </a:cubicBezTo>
                    <a:cubicBezTo>
                      <a:pt x="25" y="149"/>
                      <a:pt x="24" y="149"/>
                      <a:pt x="25" y="150"/>
                    </a:cubicBezTo>
                    <a:cubicBezTo>
                      <a:pt x="24" y="150"/>
                      <a:pt x="24" y="151"/>
                      <a:pt x="23" y="151"/>
                    </a:cubicBezTo>
                    <a:lnTo>
                      <a:pt x="22" y="150"/>
                    </a:lnTo>
                    <a:close/>
                    <a:moveTo>
                      <a:pt x="16" y="134"/>
                    </a:moveTo>
                    <a:cubicBezTo>
                      <a:pt x="17" y="134"/>
                      <a:pt x="17" y="134"/>
                      <a:pt x="17" y="134"/>
                    </a:cubicBezTo>
                    <a:cubicBezTo>
                      <a:pt x="17" y="133"/>
                      <a:pt x="18" y="133"/>
                      <a:pt x="17" y="132"/>
                    </a:cubicBezTo>
                    <a:cubicBezTo>
                      <a:pt x="19" y="132"/>
                      <a:pt x="19" y="132"/>
                      <a:pt x="19" y="132"/>
                    </a:cubicBezTo>
                    <a:cubicBezTo>
                      <a:pt x="19" y="132"/>
                      <a:pt x="20" y="133"/>
                      <a:pt x="20" y="133"/>
                    </a:cubicBezTo>
                    <a:cubicBezTo>
                      <a:pt x="19" y="133"/>
                      <a:pt x="19" y="133"/>
                      <a:pt x="20" y="134"/>
                    </a:cubicBezTo>
                    <a:cubicBezTo>
                      <a:pt x="19" y="134"/>
                      <a:pt x="19" y="135"/>
                      <a:pt x="17" y="135"/>
                    </a:cubicBezTo>
                    <a:cubicBezTo>
                      <a:pt x="17" y="135"/>
                      <a:pt x="16" y="134"/>
                      <a:pt x="16" y="13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1019"/>
              <p:cNvSpPr/>
              <p:nvPr/>
            </p:nvSpPr>
            <p:spPr bwMode="auto">
              <a:xfrm>
                <a:off x="7032626" y="3106739"/>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1020"/>
              <p:cNvSpPr/>
              <p:nvPr/>
            </p:nvSpPr>
            <p:spPr bwMode="auto">
              <a:xfrm>
                <a:off x="7067551" y="3108326"/>
                <a:ext cx="3175" cy="0"/>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2" y="0"/>
                      <a:pt x="2" y="0"/>
                      <a:pt x="2" y="0"/>
                    </a:cubicBezTo>
                    <a:cubicBezTo>
                      <a:pt x="2" y="0"/>
                      <a:pt x="1" y="1"/>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1021"/>
              <p:cNvSpPr/>
              <p:nvPr/>
            </p:nvSpPr>
            <p:spPr bwMode="auto">
              <a:xfrm>
                <a:off x="7032626" y="3108326"/>
                <a:ext cx="1588" cy="1588"/>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1" y="1"/>
                    </a:cubicBezTo>
                    <a:cubicBezTo>
                      <a:pt x="1" y="0"/>
                      <a:pt x="0"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1022"/>
              <p:cNvSpPr/>
              <p:nvPr/>
            </p:nvSpPr>
            <p:spPr bwMode="auto">
              <a:xfrm>
                <a:off x="7061201" y="3113089"/>
                <a:ext cx="1588" cy="1588"/>
              </a:xfrm>
              <a:custGeom>
                <a:avLst/>
                <a:gdLst>
                  <a:gd name="T0" fmla="*/ 1 w 2"/>
                  <a:gd name="T1" fmla="*/ 0 h 1"/>
                  <a:gd name="T2" fmla="*/ 2 w 2"/>
                  <a:gd name="T3" fmla="*/ 1 h 1"/>
                  <a:gd name="T4" fmla="*/ 0 w 2"/>
                  <a:gd name="T5" fmla="*/ 1 h 1"/>
                  <a:gd name="T6" fmla="*/ 0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2" y="0"/>
                      <a:pt x="2" y="0"/>
                      <a:pt x="2" y="1"/>
                    </a:cubicBezTo>
                    <a:cubicBezTo>
                      <a:pt x="1" y="1"/>
                      <a:pt x="0" y="1"/>
                      <a:pt x="0" y="1"/>
                    </a:cubicBezTo>
                    <a:cubicBezTo>
                      <a:pt x="0" y="1"/>
                      <a:pt x="0" y="1"/>
                      <a:pt x="0" y="1"/>
                    </a:cubicBezTo>
                    <a:cubicBezTo>
                      <a:pt x="0" y="0"/>
                      <a:pt x="0"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023"/>
              <p:cNvSpPr/>
              <p:nvPr/>
            </p:nvSpPr>
            <p:spPr bwMode="auto">
              <a:xfrm>
                <a:off x="7048501" y="3119439"/>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026"/>
              <p:cNvSpPr/>
              <p:nvPr/>
            </p:nvSpPr>
            <p:spPr bwMode="auto">
              <a:xfrm>
                <a:off x="7167564" y="3151189"/>
                <a:ext cx="1588" cy="1588"/>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0"/>
                      <a:pt x="0" y="0"/>
                      <a:pt x="0" y="0"/>
                    </a:cubicBezTo>
                    <a:cubicBezTo>
                      <a:pt x="1" y="0"/>
                      <a:pt x="0"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028"/>
              <p:cNvSpPr/>
              <p:nvPr/>
            </p:nvSpPr>
            <p:spPr bwMode="auto">
              <a:xfrm>
                <a:off x="7224714" y="3157539"/>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029"/>
              <p:cNvSpPr/>
              <p:nvPr/>
            </p:nvSpPr>
            <p:spPr bwMode="auto">
              <a:xfrm>
                <a:off x="7221539" y="3159126"/>
                <a:ext cx="3175" cy="0"/>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0" y="0"/>
                      <a:pt x="1" y="0"/>
                    </a:cubicBezTo>
                    <a:cubicBezTo>
                      <a:pt x="2" y="0"/>
                      <a:pt x="2" y="1"/>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0" name="文本框 61"/>
            <p:cNvSpPr txBox="1"/>
            <p:nvPr/>
          </p:nvSpPr>
          <p:spPr>
            <a:xfrm>
              <a:off x="521115" y="4283347"/>
              <a:ext cx="6362930" cy="529983"/>
            </a:xfrm>
            <a:prstGeom prst="rect">
              <a:avLst/>
            </a:prstGeom>
            <a:noFill/>
          </p:spPr>
          <p:txBody>
            <a:bodyPr wrap="square" rtlCol="0">
              <a:spAutoFit/>
            </a:bodyPr>
            <a:lstStyle/>
            <a:p>
              <a:r>
                <a:rPr lang="zh-CN" altLang="en-US" sz="2700" dirty="0" smtClean="0">
                  <a:solidFill>
                    <a:schemeClr val="bg1"/>
                  </a:solidFill>
                  <a:latin typeface="汉仪尚巍手书W" panose="00020600040101010101" pitchFamily="18" charset="-122"/>
                  <a:ea typeface="汉仪尚巍手书W" panose="00020600040101010101" pitchFamily="18" charset="-122"/>
                </a:rPr>
                <a:t>中国沦开始为</a:t>
              </a:r>
              <a:r>
                <a:rPr lang="zh-CN" altLang="en-US" sz="2700" dirty="0">
                  <a:solidFill>
                    <a:schemeClr val="bg1"/>
                  </a:solidFill>
                  <a:latin typeface="汉仪尚巍手书W" panose="00020600040101010101" pitchFamily="18" charset="-122"/>
                  <a:ea typeface="汉仪尚巍手书W" panose="00020600040101010101" pitchFamily="18" charset="-122"/>
                </a:rPr>
                <a:t>半殖民半封建社会</a:t>
              </a:r>
            </a:p>
          </p:txBody>
        </p:sp>
        <p:sp>
          <p:nvSpPr>
            <p:cNvPr id="31" name="文本框 62"/>
            <p:cNvSpPr txBox="1"/>
            <p:nvPr/>
          </p:nvSpPr>
          <p:spPr>
            <a:xfrm>
              <a:off x="652787" y="3824624"/>
              <a:ext cx="3657600" cy="529983"/>
            </a:xfrm>
            <a:prstGeom prst="rect">
              <a:avLst/>
            </a:prstGeom>
            <a:noFill/>
          </p:spPr>
          <p:txBody>
            <a:bodyPr wrap="square" rtlCol="0">
              <a:spAutoFit/>
            </a:bodyPr>
            <a:lstStyle/>
            <a:p>
              <a:pPr marL="428625" indent="-428625">
                <a:buFont typeface="Wingdings" panose="05000000000000000000" pitchFamily="2" charset="2"/>
                <a:buChar char="Ø"/>
                <a:defRPr/>
              </a:pPr>
              <a:r>
                <a:rPr lang="zh-CN" altLang="en-US" sz="2700" dirty="0">
                  <a:ln>
                    <a:solidFill>
                      <a:schemeClr val="bg1"/>
                    </a:solidFill>
                  </a:ln>
                  <a:solidFill>
                    <a:srgbClr val="C00000"/>
                  </a:solidFill>
                  <a:latin typeface="汉仪尚巍手书W" panose="00020600040101010101" pitchFamily="18" charset="-122"/>
                  <a:ea typeface="汉仪尚巍手书W" panose="00020600040101010101" pitchFamily="18" charset="-122"/>
                </a:rPr>
                <a:t>社会性质</a:t>
              </a:r>
            </a:p>
          </p:txBody>
        </p:sp>
        <p:cxnSp>
          <p:nvCxnSpPr>
            <p:cNvPr id="32" name="直接连接符 31"/>
            <p:cNvCxnSpPr/>
            <p:nvPr/>
          </p:nvCxnSpPr>
          <p:spPr>
            <a:xfrm>
              <a:off x="732418" y="4288374"/>
              <a:ext cx="24056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700518" y="4291791"/>
              <a:ext cx="117116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p\Desktop\图片1_副本.png"/>
          <p:cNvPicPr>
            <a:picLocks noChangeAspect="1" noChangeArrowheads="1"/>
          </p:cNvPicPr>
          <p:nvPr/>
        </p:nvPicPr>
        <p:blipFill>
          <a:blip r:embed="rId2" cstate="print">
            <a:duotone>
              <a:prstClr val="black"/>
              <a:schemeClr val="accent2">
                <a:lumMod val="40000"/>
                <a:lumOff val="60000"/>
                <a:tint val="45000"/>
                <a:satMod val="400000"/>
              </a:schemeClr>
            </a:duotone>
          </a:blip>
          <a:srcRect/>
          <a:stretch>
            <a:fillRect/>
          </a:stretch>
        </p:blipFill>
        <p:spPr bwMode="auto">
          <a:xfrm flipH="1">
            <a:off x="-167462" y="1"/>
            <a:ext cx="1879304" cy="1283882"/>
          </a:xfrm>
          <a:prstGeom prst="rect">
            <a:avLst/>
          </a:prstGeom>
          <a:noFill/>
        </p:spPr>
      </p:pic>
      <p:pic>
        <p:nvPicPr>
          <p:cNvPr id="6" name="Picture 2" descr="C:\Users\Administrator\Desktop\所需图片\明清\新建文件夹\微信图片_20201015100257_副本.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6200000">
            <a:off x="506413" y="-506412"/>
            <a:ext cx="3048000" cy="4060825"/>
          </a:xfrm>
          <a:prstGeom prst="rect">
            <a:avLst/>
          </a:prstGeom>
          <a:noFill/>
        </p:spPr>
      </p:pic>
      <p:pic>
        <p:nvPicPr>
          <p:cNvPr id="2" name="Picture 2" descr="C:\Users\hp\Desktop\图片3.png"/>
          <p:cNvPicPr>
            <a:picLocks noChangeAspect="1" noChangeArrowheads="1"/>
          </p:cNvPicPr>
          <p:nvPr/>
        </p:nvPicPr>
        <p:blipFill>
          <a:blip r:embed="rId4" cstate="print"/>
          <a:stretch>
            <a:fillRect/>
          </a:stretch>
        </p:blipFill>
        <p:spPr bwMode="auto">
          <a:xfrm>
            <a:off x="737947" y="79"/>
            <a:ext cx="1924262" cy="701589"/>
          </a:xfrm>
          <a:prstGeom prst="rect">
            <a:avLst/>
          </a:prstGeom>
          <a:noFill/>
        </p:spPr>
      </p:pic>
      <p:sp>
        <p:nvSpPr>
          <p:cNvPr id="4" name="TextBox 3"/>
          <p:cNvSpPr txBox="1"/>
          <p:nvPr/>
        </p:nvSpPr>
        <p:spPr>
          <a:xfrm>
            <a:off x="2578100" y="3733800"/>
            <a:ext cx="3873500" cy="461665"/>
          </a:xfrm>
          <a:prstGeom prst="rect">
            <a:avLst/>
          </a:prstGeom>
          <a:noFill/>
        </p:spPr>
        <p:txBody>
          <a:bodyPr wrap="square" rtlCol="0">
            <a:spAutoFit/>
          </a:bodyPr>
          <a:lstStyle/>
          <a:p>
            <a:r>
              <a:rPr lang="zh-CN" altLang="en-US" sz="2400" dirty="0" smtClean="0">
                <a:solidFill>
                  <a:srgbClr val="C00000"/>
                </a:solidFill>
                <a:latin typeface="江西拙楷" panose="02010600040101010101" pitchFamily="2" charset="-122"/>
                <a:ea typeface="江西拙楷" panose="02010600040101010101" pitchFamily="2" charset="-122"/>
              </a:rPr>
              <a:t>从“人”身上再看鸦片战争</a:t>
            </a:r>
            <a:endParaRPr lang="zh-CN" altLang="en-US" sz="2400" dirty="0">
              <a:solidFill>
                <a:srgbClr val="C00000"/>
              </a:solidFill>
              <a:latin typeface="江西拙楷" panose="02010600040101010101" pitchFamily="2" charset="-122"/>
              <a:ea typeface="江西拙楷" panose="02010600040101010101" pitchFamily="2" charset="-122"/>
            </a:endParaRPr>
          </a:p>
        </p:txBody>
      </p:sp>
      <p:pic>
        <p:nvPicPr>
          <p:cNvPr id="5" name="Picture 3" descr="C:\Users\Administrator\Desktop\所需图片\明清\新建文件夹\微信图片_20201015100254_副本.jpg"/>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rot="16200000">
            <a:off x="5620396" y="-818321"/>
            <a:ext cx="3021311" cy="4025897"/>
          </a:xfrm>
          <a:prstGeom prst="rect">
            <a:avLst/>
          </a:prstGeom>
          <a:noFill/>
        </p:spPr>
      </p:pic>
      <p:sp>
        <p:nvSpPr>
          <p:cNvPr id="7" name="文本框 61"/>
          <p:cNvSpPr txBox="1"/>
          <p:nvPr/>
        </p:nvSpPr>
        <p:spPr>
          <a:xfrm>
            <a:off x="-414670" y="4290236"/>
            <a:ext cx="10005128" cy="530915"/>
          </a:xfrm>
          <a:prstGeom prst="rect">
            <a:avLst/>
          </a:prstGeom>
          <a:noFill/>
        </p:spPr>
        <p:txBody>
          <a:bodyPr wrap="square" lIns="68580" tIns="34290" rIns="68580" bIns="34290" rtlCol="0">
            <a:spAutoFit/>
          </a:bodyPr>
          <a:lstStyle/>
          <a:p>
            <a:pPr algn="ctr"/>
            <a:r>
              <a:rPr lang="zh-CN" altLang="en-US" sz="3000" b="1" dirty="0" smtClean="0">
                <a:latin typeface="江西拙楷" panose="02010600040101010101" pitchFamily="2" charset="-122"/>
                <a:ea typeface="江西拙楷" panose="02010600040101010101" pitchFamily="2" charset="-122"/>
              </a:rPr>
              <a:t>战争的结果是必然的吗？</a:t>
            </a:r>
            <a:endParaRPr lang="zh-CN" altLang="en-US" sz="3000" b="1" dirty="0">
              <a:latin typeface="江西拙楷" panose="02010600040101010101" pitchFamily="2" charset="-122"/>
              <a:ea typeface="江西拙楷" panose="0201060004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2"/>
                                        </p:tgtEl>
                                      </p:cBhvr>
                                      <p:by x="200000" y="200000"/>
                                    </p:animScale>
                                  </p:childTnLst>
                                </p:cTn>
                              </p:par>
                              <p:par>
                                <p:cTn id="7" presetID="0" presetClass="path" presetSubtype="0" accel="50000" decel="50000" fill="hold" nodeType="withEffect">
                                  <p:stCondLst>
                                    <p:cond delay="0"/>
                                  </p:stCondLst>
                                  <p:childTnLst>
                                    <p:animMotion origin="layout" path="M -6.24837E-8 -7.77778E-6 C 0.12562 0.14768 0.25137 0.29536 0.31463 0.37823 C 0.3779 0.4611 0.37946 0.48055 0.3792 0.49768 C 0.37894 0.51481 0.32804 0.48472 0.31294 0.48055 C 0.29784 0.47638 0.29302 0.47453 0.28847 0.47291 " pathEditMode="relative" ptsTypes="aaaaA">
                                      <p:cBhvr>
                                        <p:cTn id="8" dur="2000" fill="hold"/>
                                        <p:tgtEl>
                                          <p:spTgt spid="2"/>
                                        </p:tgtEl>
                                        <p:attrNameLst>
                                          <p:attrName>ppt_x</p:attrName>
                                          <p:attrName>ppt_y</p:attrName>
                                        </p:attrNameLst>
                                      </p:cBhvr>
                                    </p:animMotion>
                                  </p:childTnLst>
                                </p:cTn>
                              </p:par>
                            </p:childTnLst>
                          </p:cTn>
                        </p:par>
                        <p:par>
                          <p:cTn id="9" fill="hold">
                            <p:stCondLst>
                              <p:cond delay="2000"/>
                            </p:stCondLst>
                            <p:childTnLst>
                              <p:par>
                                <p:cTn id="10" presetID="2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2500"/>
                            </p:stCondLst>
                            <p:childTnLst>
                              <p:par>
                                <p:cTn id="15" presetID="9"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lum bright="62000" contrast="-100000"/>
            <a:extLst>
              <a:ext uri="{28A0092B-C50C-407E-A947-70E740481C1C}">
                <a14:useLocalDpi xmlns:a14="http://schemas.microsoft.com/office/drawing/2010/main" xmlns="" val="0"/>
              </a:ext>
            </a:extLst>
          </a:blip>
          <a:stretch>
            <a:fillRect/>
          </a:stretch>
        </p:blipFill>
        <p:spPr>
          <a:xfrm>
            <a:off x="3025566" y="0"/>
            <a:ext cx="8191622" cy="5461081"/>
          </a:xfrm>
          <a:prstGeom prst="rect">
            <a:avLst/>
          </a:prstGeom>
        </p:spPr>
      </p:pic>
      <p:pic>
        <p:nvPicPr>
          <p:cNvPr id="2" name="Picture 2" descr="C:\Users\hp\Desktop\图片3.png"/>
          <p:cNvPicPr>
            <a:picLocks noChangeAspect="1" noChangeArrowheads="1"/>
          </p:cNvPicPr>
          <p:nvPr/>
        </p:nvPicPr>
        <p:blipFill>
          <a:blip r:embed="rId3" cstate="print"/>
          <a:stretch>
            <a:fillRect/>
          </a:stretch>
        </p:blipFill>
        <p:spPr bwMode="auto">
          <a:xfrm>
            <a:off x="737947" y="79"/>
            <a:ext cx="1924262" cy="701589"/>
          </a:xfrm>
          <a:prstGeom prst="rect">
            <a:avLst/>
          </a:prstGeom>
          <a:noFill/>
        </p:spPr>
      </p:pic>
      <p:pic>
        <p:nvPicPr>
          <p:cNvPr id="3" name="Picture 2" descr="C:\Users\hp\Desktop\图片1_副本.png"/>
          <p:cNvPicPr>
            <a:picLocks noChangeAspect="1" noChangeArrowheads="1"/>
          </p:cNvPicPr>
          <p:nvPr/>
        </p:nvPicPr>
        <p:blipFill>
          <a:blip r:embed="rId4" cstate="print">
            <a:duotone>
              <a:prstClr val="black"/>
              <a:schemeClr val="accent2">
                <a:lumMod val="40000"/>
                <a:lumOff val="60000"/>
                <a:tint val="45000"/>
                <a:satMod val="400000"/>
              </a:schemeClr>
            </a:duotone>
          </a:blip>
          <a:srcRect/>
          <a:stretch>
            <a:fillRect/>
          </a:stretch>
        </p:blipFill>
        <p:spPr bwMode="auto">
          <a:xfrm flipH="1">
            <a:off x="-167462" y="1"/>
            <a:ext cx="1879304" cy="1283882"/>
          </a:xfrm>
          <a:prstGeom prst="rect">
            <a:avLst/>
          </a:prstGeom>
          <a:noFill/>
        </p:spPr>
      </p:pic>
      <p:pic>
        <p:nvPicPr>
          <p:cNvPr id="55298" name="Picture 2"/>
          <p:cNvPicPr>
            <a:picLocks noChangeAspect="1" noChangeArrowheads="1"/>
          </p:cNvPicPr>
          <p:nvPr/>
        </p:nvPicPr>
        <p:blipFill>
          <a:blip r:embed="rId5" cstate="print"/>
          <a:srcRect/>
          <a:stretch>
            <a:fillRect/>
          </a:stretch>
        </p:blipFill>
        <p:spPr bwMode="auto">
          <a:xfrm>
            <a:off x="372140" y="884311"/>
            <a:ext cx="1299060" cy="742470"/>
          </a:xfrm>
          <a:prstGeom prst="rect">
            <a:avLst/>
          </a:prstGeom>
          <a:noFill/>
          <a:ln w="9525">
            <a:noFill/>
            <a:miter lim="800000"/>
            <a:headEnd/>
            <a:tailEnd/>
          </a:ln>
          <a:effectLst/>
        </p:spPr>
      </p:pic>
      <p:sp>
        <p:nvSpPr>
          <p:cNvPr id="27" name="文本框 15367"/>
          <p:cNvSpPr txBox="1"/>
          <p:nvPr/>
        </p:nvSpPr>
        <p:spPr>
          <a:xfrm>
            <a:off x="1733032" y="871649"/>
            <a:ext cx="6294549" cy="1631216"/>
          </a:xfrm>
          <a:prstGeom prst="rect">
            <a:avLst/>
          </a:prstGeom>
          <a:noFill/>
          <a:ln w="9525" cap="flat" cmpd="sng">
            <a:solidFill>
              <a:srgbClr val="000000"/>
            </a:solidFill>
            <a:prstDash val="dash"/>
            <a:miter/>
            <a:headEnd type="none" w="med" len="med"/>
            <a:tailEnd type="none" w="med" len="med"/>
          </a:ln>
        </p:spPr>
        <p:txBody>
          <a:bodyPr wrap="square">
            <a:spAutoFit/>
          </a:bodyPr>
          <a:lstStyle/>
          <a:p>
            <a:pPr indent="504190" algn="just" fontAlgn="base">
              <a:lnSpc>
                <a:spcPts val="3000"/>
              </a:lnSpc>
              <a:spcBef>
                <a:spcPct val="0"/>
              </a:spcBef>
              <a:spcAft>
                <a:spcPct val="0"/>
              </a:spcAft>
              <a:buFont typeface="Arial" panose="020B0604020202020204" pitchFamily="34" charset="0"/>
              <a:buNone/>
            </a:pPr>
            <a:r>
              <a:rPr lang="zh-CN" altLang="en-US" sz="2000" b="1" noProof="1" smtClean="0">
                <a:latin typeface="仿宋" panose="02010609060101010101" pitchFamily="49" charset="-122"/>
                <a:ea typeface="仿宋" panose="02010609060101010101" pitchFamily="49" charset="-122"/>
                <a:cs typeface="+mn-ea"/>
              </a:rPr>
              <a:t>“窃喜贵国王深明大义，感激天恩。是以天朝柔怀绥远，倍加优礼，贸易之利，垂二百年，该国所以富庶，赖有此也。”</a:t>
            </a:r>
          </a:p>
          <a:p>
            <a:pPr algn="r" fontAlgn="base">
              <a:lnSpc>
                <a:spcPts val="3000"/>
              </a:lnSpc>
              <a:spcBef>
                <a:spcPct val="0"/>
              </a:spcBef>
              <a:spcAft>
                <a:spcPct val="0"/>
              </a:spcAft>
              <a:buFont typeface="Arial" panose="020B0604020202020204" pitchFamily="34" charset="0"/>
              <a:buNone/>
            </a:pPr>
            <a:r>
              <a:rPr lang="en-US" altLang="zh-CN" sz="2000" b="1" noProof="1" smtClean="0">
                <a:latin typeface="仿宋" panose="02010609060101010101" pitchFamily="49" charset="-122"/>
                <a:ea typeface="仿宋" panose="02010609060101010101" pitchFamily="49" charset="-122"/>
                <a:cs typeface="+mn-ea"/>
              </a:rPr>
              <a:t>——</a:t>
            </a:r>
            <a:r>
              <a:rPr lang="zh-CN" altLang="en-US" sz="2000" b="1" noProof="1" smtClean="0">
                <a:latin typeface="仿宋" panose="02010609060101010101" pitchFamily="49" charset="-122"/>
                <a:ea typeface="仿宋" panose="02010609060101010101" pitchFamily="49" charset="-122"/>
                <a:cs typeface="+mn-ea"/>
              </a:rPr>
              <a:t>《林则徐给英国女王致信节选》</a:t>
            </a:r>
            <a:endParaRPr lang="zh-CN" altLang="en-US" sz="2000" b="1" noProof="1">
              <a:latin typeface="仿宋" panose="02010609060101010101" pitchFamily="49" charset="-122"/>
              <a:ea typeface="仿宋" panose="02010609060101010101" pitchFamily="49" charset="-122"/>
            </a:endParaRPr>
          </a:p>
        </p:txBody>
      </p:sp>
      <p:sp>
        <p:nvSpPr>
          <p:cNvPr id="11" name="文本框 15367"/>
          <p:cNvSpPr txBox="1"/>
          <p:nvPr/>
        </p:nvSpPr>
        <p:spPr>
          <a:xfrm>
            <a:off x="1707632" y="2890949"/>
            <a:ext cx="6407668" cy="1578317"/>
          </a:xfrm>
          <a:prstGeom prst="rect">
            <a:avLst/>
          </a:prstGeom>
          <a:noFill/>
          <a:ln w="9525" cap="flat" cmpd="sng">
            <a:solidFill>
              <a:srgbClr val="000000"/>
            </a:solidFill>
            <a:prstDash val="dash"/>
            <a:miter/>
            <a:headEnd type="none" w="med" len="med"/>
            <a:tailEnd type="none" w="med" len="med"/>
          </a:ln>
        </p:spPr>
        <p:txBody>
          <a:bodyPr wrap="square">
            <a:spAutoFit/>
          </a:bodyPr>
          <a:lstStyle/>
          <a:p>
            <a:pPr indent="504190" algn="just" fontAlgn="base">
              <a:lnSpc>
                <a:spcPts val="3000"/>
              </a:lnSpc>
              <a:spcBef>
                <a:spcPct val="0"/>
              </a:spcBef>
              <a:spcAft>
                <a:spcPct val="0"/>
              </a:spcAft>
            </a:pPr>
            <a:r>
              <a:rPr lang="en-US" altLang="en-US" sz="2000" b="1" noProof="1" smtClean="0">
                <a:latin typeface="仿宋" panose="02010609060101010101" pitchFamily="49" charset="-122"/>
                <a:ea typeface="仿宋" panose="02010609060101010101" pitchFamily="49" charset="-122"/>
                <a:cs typeface="+mn-ea"/>
              </a:rPr>
              <a:t>1839</a:t>
            </a:r>
            <a:r>
              <a:rPr lang="zh-CN" altLang="en-US" sz="2000" b="1" noProof="1" smtClean="0">
                <a:latin typeface="仿宋" panose="02010609060101010101" pitchFamily="49" charset="-122"/>
                <a:ea typeface="仿宋" panose="02010609060101010101" pitchFamily="49" charset="-122"/>
                <a:cs typeface="+mn-ea"/>
              </a:rPr>
              <a:t>年</a:t>
            </a:r>
            <a:r>
              <a:rPr lang="en-US" altLang="en-US" sz="2000" b="1" noProof="1" smtClean="0">
                <a:latin typeface="仿宋" panose="02010609060101010101" pitchFamily="49" charset="-122"/>
                <a:ea typeface="仿宋" panose="02010609060101010101" pitchFamily="49" charset="-122"/>
                <a:cs typeface="+mn-ea"/>
              </a:rPr>
              <a:t>9</a:t>
            </a:r>
            <a:r>
              <a:rPr lang="zh-CN" altLang="en-US" sz="2000" b="1" noProof="1" smtClean="0">
                <a:latin typeface="仿宋" panose="02010609060101010101" pitchFamily="49" charset="-122"/>
                <a:ea typeface="仿宋" panose="02010609060101010101" pitchFamily="49" charset="-122"/>
                <a:cs typeface="+mn-ea"/>
              </a:rPr>
              <a:t>月林则徐奏折“夷兵除枪炮之外，击刺步伐俱非所娴，而腿足裹缠，结束严密，屈伸皆所不便，若至岸上更无能为，是其强非不可制也。”</a:t>
            </a:r>
            <a:endParaRPr lang="en-US" altLang="zh-CN" sz="2000" b="1" noProof="1" smtClean="0">
              <a:latin typeface="仿宋" panose="02010609060101010101" pitchFamily="49" charset="-122"/>
              <a:ea typeface="仿宋" panose="02010609060101010101" pitchFamily="49" charset="-122"/>
              <a:cs typeface="+mn-ea"/>
            </a:endParaRPr>
          </a:p>
          <a:p>
            <a:pPr indent="504190" algn="r" fontAlgn="base">
              <a:lnSpc>
                <a:spcPts val="3000"/>
              </a:lnSpc>
              <a:spcBef>
                <a:spcPct val="0"/>
              </a:spcBef>
              <a:spcAft>
                <a:spcPct val="0"/>
              </a:spcAft>
            </a:pPr>
            <a:r>
              <a:rPr lang="en-US" altLang="zh-CN" sz="2000" b="1" noProof="1" smtClean="0">
                <a:latin typeface="仿宋" panose="02010609060101010101" pitchFamily="49" charset="-122"/>
                <a:ea typeface="仿宋" panose="02010609060101010101" pitchFamily="49" charset="-122"/>
                <a:cs typeface="+mn-ea"/>
              </a:rPr>
              <a:t>——</a:t>
            </a:r>
            <a:r>
              <a:rPr lang="zh-CN" altLang="en-US" sz="2000" b="1" noProof="1" smtClean="0">
                <a:latin typeface="仿宋" panose="02010609060101010101" pitchFamily="49" charset="-122"/>
                <a:ea typeface="仿宋" panose="02010609060101010101" pitchFamily="49" charset="-122"/>
                <a:cs typeface="+mn-ea"/>
              </a:rPr>
              <a:t>引自</a:t>
            </a:r>
            <a:r>
              <a:rPr lang="en-US" altLang="zh-CN" sz="2000" b="1" noProof="1" smtClean="0">
                <a:latin typeface="仿宋" panose="02010609060101010101" pitchFamily="49" charset="-122"/>
                <a:ea typeface="仿宋" panose="02010609060101010101" pitchFamily="49" charset="-122"/>
                <a:cs typeface="+mn-ea"/>
              </a:rPr>
              <a:t>《</a:t>
            </a:r>
            <a:r>
              <a:rPr lang="zh-CN" altLang="en-US" sz="2000" b="1" noProof="1" smtClean="0">
                <a:latin typeface="仿宋" panose="02010609060101010101" pitchFamily="49" charset="-122"/>
                <a:ea typeface="仿宋" panose="02010609060101010101" pitchFamily="49" charset="-122"/>
                <a:cs typeface="+mn-ea"/>
              </a:rPr>
              <a:t>林则徐书简</a:t>
            </a:r>
            <a:r>
              <a:rPr lang="en-US" altLang="zh-CN" sz="2000" b="1" noProof="1" smtClean="0">
                <a:latin typeface="仿宋" panose="02010609060101010101" pitchFamily="49" charset="-122"/>
                <a:ea typeface="仿宋" panose="02010609060101010101" pitchFamily="49" charset="-122"/>
                <a:cs typeface="+mn-ea"/>
              </a:rPr>
              <a:t>》</a:t>
            </a:r>
            <a:endParaRPr lang="zh-CN" altLang="en-US" sz="2000" b="1" noProof="1">
              <a:latin typeface="仿宋" panose="02010609060101010101" pitchFamily="49" charset="-122"/>
              <a:ea typeface="仿宋" panose="02010609060101010101" pitchFamily="49" charset="-122"/>
              <a:cs typeface="+mn-ea"/>
            </a:endParaRPr>
          </a:p>
        </p:txBody>
      </p:sp>
      <p:pic>
        <p:nvPicPr>
          <p:cNvPr id="12" name="Picture 2" descr="C:\Users\Administrator\Desktop\所需图片\明清\新建文件夹\微信图片_20201015100347_副本.jpg"/>
          <p:cNvPicPr>
            <a:picLocks noChangeAspect="1" noChangeArrowheads="1"/>
          </p:cNvPicPr>
          <p:nvPr/>
        </p:nvPicPr>
        <p:blipFill>
          <a:blip r:embed="rId6" cstate="print">
            <a:clrChange>
              <a:clrFrom>
                <a:srgbClr val="FFFFFF"/>
              </a:clrFrom>
              <a:clrTo>
                <a:srgbClr val="FFFFFF">
                  <a:alpha val="0"/>
                </a:srgbClr>
              </a:clrTo>
            </a:clrChange>
          </a:blip>
          <a:srcRect l="25625" t="43433" b="15285"/>
          <a:stretch>
            <a:fillRect/>
          </a:stretch>
        </p:blipFill>
        <p:spPr bwMode="auto">
          <a:xfrm rot="5400000" flipH="1">
            <a:off x="-320953" y="3000358"/>
            <a:ext cx="2464096" cy="18221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2000"/>
                                        <p:tgtEl>
                                          <p:spTgt spid="552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timgsa.baidu.com/timg?image&amp;quality=80&amp;size=b9999_10000&amp;sec=1574230667402&amp;di=89ae756a55d5679f2a9ee0cd174d41d4&amp;imgtype=0&amp;src=http%3A%2F%2Fpic.soutu123.cn%2Felement_origin_min_pic%2F16%2F10%2F31%2F253bdf1fe486bfbbb770149bf6e55003.jpg%2521%2Ffw%2F700%2Fquality%2F90%2Funsharp%2Ftrue%2Fcompress%2Ftrue"/>
          <p:cNvPicPr>
            <a:picLocks noChangeAspect="1" noChangeArrowheads="1"/>
          </p:cNvPicPr>
          <p:nvPr/>
        </p:nvPicPr>
        <p:blipFill>
          <a:blip r:embed="rId2" cstate="print">
            <a:clrChange>
              <a:clrFrom>
                <a:srgbClr val="F6F6F6"/>
              </a:clrFrom>
              <a:clrTo>
                <a:srgbClr val="F6F6F6">
                  <a:alpha val="0"/>
                </a:srgbClr>
              </a:clrTo>
            </a:clrChange>
            <a:lum bright="74000" contrast="-82000"/>
          </a:blip>
          <a:srcRect l="66020" t="37295" b="31840"/>
          <a:stretch>
            <a:fillRect/>
          </a:stretch>
        </p:blipFill>
        <p:spPr bwMode="auto">
          <a:xfrm flipH="1">
            <a:off x="4625163" y="1497874"/>
            <a:ext cx="4518837" cy="4110800"/>
          </a:xfrm>
          <a:prstGeom prst="rect">
            <a:avLst/>
          </a:prstGeom>
          <a:noFill/>
        </p:spPr>
      </p:pic>
      <p:pic>
        <p:nvPicPr>
          <p:cNvPr id="2" name="Picture 2" descr="C:\Users\hp\Desktop\图片3.png"/>
          <p:cNvPicPr>
            <a:picLocks noChangeAspect="1" noChangeArrowheads="1"/>
          </p:cNvPicPr>
          <p:nvPr/>
        </p:nvPicPr>
        <p:blipFill>
          <a:blip r:embed="rId3" cstate="print"/>
          <a:stretch>
            <a:fillRect/>
          </a:stretch>
        </p:blipFill>
        <p:spPr bwMode="auto">
          <a:xfrm>
            <a:off x="737947" y="79"/>
            <a:ext cx="1924262" cy="701589"/>
          </a:xfrm>
          <a:prstGeom prst="rect">
            <a:avLst/>
          </a:prstGeom>
          <a:noFill/>
        </p:spPr>
      </p:pic>
      <p:pic>
        <p:nvPicPr>
          <p:cNvPr id="3" name="Picture 2" descr="C:\Users\hp\Desktop\图片1_副本.png"/>
          <p:cNvPicPr>
            <a:picLocks noChangeAspect="1" noChangeArrowheads="1"/>
          </p:cNvPicPr>
          <p:nvPr/>
        </p:nvPicPr>
        <p:blipFill>
          <a:blip r:embed="rId4" cstate="print">
            <a:duotone>
              <a:prstClr val="black"/>
              <a:schemeClr val="accent2">
                <a:lumMod val="40000"/>
                <a:lumOff val="60000"/>
                <a:tint val="45000"/>
                <a:satMod val="400000"/>
              </a:schemeClr>
            </a:duotone>
          </a:blip>
          <a:srcRect/>
          <a:stretch>
            <a:fillRect/>
          </a:stretch>
        </p:blipFill>
        <p:spPr bwMode="auto">
          <a:xfrm flipH="1">
            <a:off x="-167462" y="1"/>
            <a:ext cx="1879304" cy="1283882"/>
          </a:xfrm>
          <a:prstGeom prst="rect">
            <a:avLst/>
          </a:prstGeom>
          <a:noFill/>
        </p:spPr>
      </p:pic>
      <p:sp>
        <p:nvSpPr>
          <p:cNvPr id="27" name="文本框 15367"/>
          <p:cNvSpPr txBox="1"/>
          <p:nvPr/>
        </p:nvSpPr>
        <p:spPr>
          <a:xfrm>
            <a:off x="1733032" y="871649"/>
            <a:ext cx="6294549" cy="1631216"/>
          </a:xfrm>
          <a:prstGeom prst="rect">
            <a:avLst/>
          </a:prstGeom>
          <a:noFill/>
          <a:ln w="9525" cap="flat" cmpd="sng">
            <a:solidFill>
              <a:srgbClr val="000000"/>
            </a:solidFill>
            <a:prstDash val="dash"/>
            <a:miter/>
            <a:headEnd type="none" w="med" len="med"/>
            <a:tailEnd type="none" w="med" len="med"/>
          </a:ln>
        </p:spPr>
        <p:txBody>
          <a:bodyPr wrap="square">
            <a:spAutoFit/>
          </a:bodyPr>
          <a:lstStyle/>
          <a:p>
            <a:pPr indent="504190" algn="just" fontAlgn="base">
              <a:lnSpc>
                <a:spcPts val="3000"/>
              </a:lnSpc>
              <a:spcBef>
                <a:spcPct val="0"/>
              </a:spcBef>
              <a:spcAft>
                <a:spcPct val="0"/>
              </a:spcAft>
              <a:buFont typeface="Arial" panose="020B0604020202020204" pitchFamily="34" charset="0"/>
              <a:buNone/>
            </a:pPr>
            <a:r>
              <a:rPr lang="en-US" altLang="zh-CN" sz="2000" b="1" noProof="1" smtClean="0">
                <a:latin typeface="仿宋" panose="02010609060101010101" pitchFamily="49" charset="-122"/>
                <a:ea typeface="仿宋" panose="02010609060101010101" pitchFamily="49" charset="-122"/>
                <a:cs typeface="+mn-ea"/>
              </a:rPr>
              <a:t>1840</a:t>
            </a:r>
            <a:r>
              <a:rPr lang="zh-CN" altLang="en-US" sz="2000" b="1" noProof="1" smtClean="0">
                <a:latin typeface="仿宋" panose="02010609060101010101" pitchFamily="49" charset="-122"/>
                <a:ea typeface="仿宋" panose="02010609060101010101" pitchFamily="49" charset="-122"/>
                <a:cs typeface="+mn-ea"/>
              </a:rPr>
              <a:t>年</a:t>
            </a:r>
            <a:r>
              <a:rPr lang="en-US" altLang="zh-CN" sz="2000" b="1" noProof="1" smtClean="0">
                <a:latin typeface="仿宋" panose="02010609060101010101" pitchFamily="49" charset="-122"/>
                <a:ea typeface="仿宋" panose="02010609060101010101" pitchFamily="49" charset="-122"/>
                <a:cs typeface="+mn-ea"/>
              </a:rPr>
              <a:t>6</a:t>
            </a:r>
            <a:r>
              <a:rPr lang="zh-CN" altLang="en-US" sz="2000" b="1" noProof="1" smtClean="0">
                <a:latin typeface="仿宋" panose="02010609060101010101" pitchFamily="49" charset="-122"/>
                <a:ea typeface="仿宋" panose="02010609060101010101" pitchFamily="49" charset="-122"/>
                <a:cs typeface="+mn-ea"/>
              </a:rPr>
              <a:t>月中旬，英军抵达广东沿海的战舰已达</a:t>
            </a:r>
            <a:r>
              <a:rPr lang="en-US" altLang="zh-CN" sz="2000" b="1" noProof="1" smtClean="0">
                <a:latin typeface="仿宋" panose="02010609060101010101" pitchFamily="49" charset="-122"/>
                <a:ea typeface="仿宋" panose="02010609060101010101" pitchFamily="49" charset="-122"/>
                <a:cs typeface="+mn-ea"/>
              </a:rPr>
              <a:t>4</a:t>
            </a:r>
            <a:r>
              <a:rPr lang="zh-CN" altLang="en-US" sz="2000" b="1" noProof="1" smtClean="0">
                <a:latin typeface="仿宋" panose="02010609060101010101" pitchFamily="49" charset="-122"/>
                <a:ea typeface="仿宋" panose="02010609060101010101" pitchFamily="49" charset="-122"/>
                <a:cs typeface="+mn-ea"/>
              </a:rPr>
              <a:t>艘，而林则徐在上报说</a:t>
            </a:r>
            <a:r>
              <a:rPr lang="en-US" altLang="zh-CN" sz="2000" b="1" noProof="1" smtClean="0">
                <a:latin typeface="仿宋" panose="02010609060101010101" pitchFamily="49" charset="-122"/>
                <a:ea typeface="仿宋" panose="02010609060101010101" pitchFamily="49" charset="-122"/>
                <a:cs typeface="+mn-ea"/>
              </a:rPr>
              <a:t>:“</a:t>
            </a:r>
            <a:r>
              <a:rPr lang="zh-CN" altLang="en-US" sz="2000" b="1" noProof="1" smtClean="0">
                <a:latin typeface="仿宋" panose="02010609060101010101" pitchFamily="49" charset="-122"/>
                <a:ea typeface="仿宋" panose="02010609060101010101" pitchFamily="49" charset="-122"/>
                <a:cs typeface="+mn-ea"/>
              </a:rPr>
              <a:t>伏查英夷近日来船，所配兵械较多，实仍载运鸦片。”</a:t>
            </a:r>
            <a:endParaRPr lang="en-US" altLang="zh-CN" sz="2000" b="1" noProof="1" smtClean="0">
              <a:latin typeface="仿宋" panose="02010609060101010101" pitchFamily="49" charset="-122"/>
              <a:ea typeface="仿宋" panose="02010609060101010101" pitchFamily="49" charset="-122"/>
              <a:cs typeface="+mn-ea"/>
            </a:endParaRPr>
          </a:p>
          <a:p>
            <a:pPr indent="504190" algn="r" fontAlgn="base">
              <a:lnSpc>
                <a:spcPts val="3000"/>
              </a:lnSpc>
              <a:spcBef>
                <a:spcPct val="0"/>
              </a:spcBef>
              <a:spcAft>
                <a:spcPct val="0"/>
              </a:spcAft>
              <a:buFont typeface="Arial" panose="020B0604020202020204" pitchFamily="34" charset="0"/>
              <a:buNone/>
            </a:pPr>
            <a:r>
              <a:rPr lang="en-US" altLang="zh-CN" sz="2000" b="1" noProof="1" smtClean="0">
                <a:latin typeface="仿宋" panose="02010609060101010101" pitchFamily="49" charset="-122"/>
                <a:ea typeface="仿宋" panose="02010609060101010101" pitchFamily="49" charset="-122"/>
                <a:cs typeface="+mn-ea"/>
              </a:rPr>
              <a:t>——</a:t>
            </a:r>
            <a:r>
              <a:rPr lang="zh-CN" altLang="en-US" sz="2000" b="1" noProof="1" smtClean="0">
                <a:latin typeface="仿宋" panose="02010609060101010101" pitchFamily="49" charset="-122"/>
                <a:ea typeface="仿宋" panose="02010609060101010101" pitchFamily="49" charset="-122"/>
                <a:cs typeface="+mn-ea"/>
              </a:rPr>
              <a:t>林则徐奏折</a:t>
            </a:r>
          </a:p>
        </p:txBody>
      </p:sp>
      <p:pic>
        <p:nvPicPr>
          <p:cNvPr id="56322" name="Picture 2"/>
          <p:cNvPicPr>
            <a:picLocks noChangeAspect="1" noChangeArrowheads="1"/>
          </p:cNvPicPr>
          <p:nvPr/>
        </p:nvPicPr>
        <p:blipFill>
          <a:blip r:embed="rId5" cstate="print"/>
          <a:srcRect/>
          <a:stretch>
            <a:fillRect/>
          </a:stretch>
        </p:blipFill>
        <p:spPr bwMode="auto">
          <a:xfrm>
            <a:off x="335777" y="905577"/>
            <a:ext cx="1365433" cy="780405"/>
          </a:xfrm>
          <a:prstGeom prst="rect">
            <a:avLst/>
          </a:prstGeom>
          <a:noFill/>
          <a:ln w="9525">
            <a:noFill/>
            <a:miter lim="800000"/>
            <a:headEnd/>
            <a:tailEnd/>
          </a:ln>
          <a:effectLst/>
        </p:spPr>
      </p:pic>
      <p:pic>
        <p:nvPicPr>
          <p:cNvPr id="12" name="Picture 2" descr="C:\Users\Administrator\Desktop\所需图片\明清\新建文件夹\微信图片_20201015100347_副本.jpg"/>
          <p:cNvPicPr>
            <a:picLocks noChangeAspect="1" noChangeArrowheads="1"/>
          </p:cNvPicPr>
          <p:nvPr/>
        </p:nvPicPr>
        <p:blipFill>
          <a:blip r:embed="rId6" cstate="print">
            <a:clrChange>
              <a:clrFrom>
                <a:srgbClr val="FFFFFF"/>
              </a:clrFrom>
              <a:clrTo>
                <a:srgbClr val="FFFFFF">
                  <a:alpha val="0"/>
                </a:srgbClr>
              </a:clrTo>
            </a:clrChange>
          </a:blip>
          <a:srcRect l="25625" t="43433" b="15285"/>
          <a:stretch>
            <a:fillRect/>
          </a:stretch>
        </p:blipFill>
        <p:spPr bwMode="auto">
          <a:xfrm rot="5400000" flipH="1">
            <a:off x="-191666" y="3000357"/>
            <a:ext cx="2464096" cy="1822189"/>
          </a:xfrm>
          <a:prstGeom prst="rect">
            <a:avLst/>
          </a:prstGeom>
          <a:noFill/>
        </p:spPr>
      </p:pic>
      <p:sp>
        <p:nvSpPr>
          <p:cNvPr id="9" name="文本框 15367"/>
          <p:cNvSpPr txBox="1"/>
          <p:nvPr/>
        </p:nvSpPr>
        <p:spPr>
          <a:xfrm>
            <a:off x="1981200" y="2979849"/>
            <a:ext cx="6032501" cy="1631216"/>
          </a:xfrm>
          <a:prstGeom prst="rect">
            <a:avLst/>
          </a:prstGeom>
          <a:noFill/>
          <a:ln w="9525" cap="flat" cmpd="sng">
            <a:solidFill>
              <a:srgbClr val="000000"/>
            </a:solidFill>
            <a:prstDash val="dash"/>
            <a:miter/>
            <a:headEnd type="none" w="med" len="med"/>
            <a:tailEnd type="none" w="med" len="med"/>
          </a:ln>
        </p:spPr>
        <p:txBody>
          <a:bodyPr wrap="square">
            <a:spAutoFit/>
          </a:bodyPr>
          <a:lstStyle/>
          <a:p>
            <a:pPr indent="504190" algn="just" fontAlgn="base">
              <a:lnSpc>
                <a:spcPts val="3000"/>
              </a:lnSpc>
              <a:spcBef>
                <a:spcPct val="0"/>
              </a:spcBef>
              <a:spcAft>
                <a:spcPct val="0"/>
              </a:spcAft>
              <a:buFont typeface="Arial" panose="020B0604020202020204" pitchFamily="34" charset="0"/>
              <a:buNone/>
            </a:pPr>
            <a:r>
              <a:rPr lang="zh-CN" altLang="en-US" sz="2000" b="1" noProof="1" smtClean="0">
                <a:latin typeface="仿宋" panose="02010609060101010101" pitchFamily="49" charset="-122"/>
                <a:ea typeface="仿宋" panose="02010609060101010101" pitchFamily="49" charset="-122"/>
                <a:cs typeface="+mn-ea"/>
              </a:rPr>
              <a:t>“英国要攻中国，无非乘船而来，它要是敢入内河，一则潮退水浅，船胶膨裂，再则伙食不足，三则军火不继，犹如鱼躺在干河上，白来送死。”</a:t>
            </a:r>
            <a:endParaRPr lang="en-US" altLang="zh-CN" sz="2000" b="1" noProof="1" smtClean="0">
              <a:latin typeface="仿宋" panose="02010609060101010101" pitchFamily="49" charset="-122"/>
              <a:ea typeface="仿宋" panose="02010609060101010101" pitchFamily="49" charset="-122"/>
              <a:cs typeface="+mn-ea"/>
            </a:endParaRPr>
          </a:p>
          <a:p>
            <a:pPr indent="504190" algn="r" fontAlgn="base">
              <a:lnSpc>
                <a:spcPts val="3000"/>
              </a:lnSpc>
              <a:spcBef>
                <a:spcPct val="0"/>
              </a:spcBef>
              <a:spcAft>
                <a:spcPct val="0"/>
              </a:spcAft>
              <a:buFont typeface="Arial" panose="020B0604020202020204" pitchFamily="34" charset="0"/>
              <a:buNone/>
            </a:pPr>
            <a:r>
              <a:rPr lang="en-US" altLang="zh-CN" sz="2000" b="1" noProof="1" smtClean="0">
                <a:latin typeface="仿宋" panose="02010609060101010101" pitchFamily="49" charset="-122"/>
                <a:ea typeface="仿宋" panose="02010609060101010101" pitchFamily="49" charset="-122"/>
                <a:cs typeface="+mn-ea"/>
              </a:rPr>
              <a:t>——</a:t>
            </a:r>
            <a:r>
              <a:rPr lang="zh-CN" altLang="en-US" sz="2000" b="1" noProof="1" smtClean="0">
                <a:latin typeface="仿宋" panose="02010609060101010101" pitchFamily="49" charset="-122"/>
                <a:ea typeface="仿宋" panose="02010609060101010101" pitchFamily="49" charset="-122"/>
                <a:cs typeface="+mn-ea"/>
              </a:rPr>
              <a:t>引自</a:t>
            </a:r>
            <a:r>
              <a:rPr lang="en-US" altLang="zh-CN" sz="2000" b="1" noProof="1" smtClean="0">
                <a:latin typeface="仿宋" panose="02010609060101010101" pitchFamily="49" charset="-122"/>
                <a:ea typeface="仿宋" panose="02010609060101010101" pitchFamily="49" charset="-122"/>
                <a:cs typeface="+mn-ea"/>
              </a:rPr>
              <a:t>《</a:t>
            </a:r>
            <a:r>
              <a:rPr lang="zh-CN" altLang="en-US" sz="2000" b="1" noProof="1" smtClean="0">
                <a:latin typeface="仿宋" panose="02010609060101010101" pitchFamily="49" charset="-122"/>
                <a:ea typeface="仿宋" panose="02010609060101010101" pitchFamily="49" charset="-122"/>
                <a:cs typeface="+mn-ea"/>
              </a:rPr>
              <a:t>林则徐书简</a:t>
            </a:r>
            <a:r>
              <a:rPr lang="en-US" altLang="zh-CN" sz="2000" b="1" noProof="1" smtClean="0">
                <a:latin typeface="仿宋" panose="02010609060101010101" pitchFamily="49" charset="-122"/>
                <a:ea typeface="仿宋" panose="02010609060101010101" pitchFamily="49" charset="-122"/>
                <a:cs typeface="+mn-ea"/>
              </a:rPr>
              <a:t>》</a:t>
            </a:r>
            <a:endParaRPr lang="zh-CN" altLang="en-US" sz="2000" b="1" noProof="1" smtClean="0">
              <a:latin typeface="仿宋" panose="02010609060101010101" pitchFamily="49" charset="-122"/>
              <a:ea typeface="仿宋" panose="02010609060101010101" pitchFamily="49" charset="-122"/>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blinds(horizontal)">
                                      <p:cBhvr>
                                        <p:cTn id="7" dur="5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所需图片\明清\新建文件夹\微信图片_20201015100320_副本.jpg"/>
          <p:cNvPicPr>
            <a:picLocks noChangeAspect="1" noChangeArrowheads="1"/>
          </p:cNvPicPr>
          <p:nvPr/>
        </p:nvPicPr>
        <p:blipFill>
          <a:blip r:embed="rId2" cstate="print">
            <a:clrChange>
              <a:clrFrom>
                <a:srgbClr val="FFFFFF"/>
              </a:clrFrom>
              <a:clrTo>
                <a:srgbClr val="FFFFFF">
                  <a:alpha val="0"/>
                </a:srgbClr>
              </a:clrTo>
            </a:clrChange>
          </a:blip>
          <a:srcRect t="62822" r="209"/>
          <a:stretch>
            <a:fillRect/>
          </a:stretch>
        </p:blipFill>
        <p:spPr bwMode="auto">
          <a:xfrm rot="16200000">
            <a:off x="-765969" y="1794669"/>
            <a:ext cx="3041651" cy="1509713"/>
          </a:xfrm>
          <a:prstGeom prst="rect">
            <a:avLst/>
          </a:prstGeom>
          <a:noFill/>
        </p:spPr>
      </p:pic>
      <p:pic>
        <p:nvPicPr>
          <p:cNvPr id="8" name="Picture 2" descr="https://timgsa.baidu.com/timg?image&amp;quality=80&amp;size=b9999_10000&amp;sec=1574230667402&amp;di=89ae756a55d5679f2a9ee0cd174d41d4&amp;imgtype=0&amp;src=http%3A%2F%2Fpic.soutu123.cn%2Felement_origin_min_pic%2F16%2F10%2F31%2F253bdf1fe486bfbbb770149bf6e55003.jpg%2521%2Ffw%2F700%2Fquality%2F90%2Funsharp%2Ftrue%2Fcompress%2Ftrue"/>
          <p:cNvPicPr>
            <a:picLocks noChangeAspect="1" noChangeArrowheads="1"/>
          </p:cNvPicPr>
          <p:nvPr/>
        </p:nvPicPr>
        <p:blipFill>
          <a:blip r:embed="rId3" cstate="print">
            <a:clrChange>
              <a:clrFrom>
                <a:srgbClr val="F6F6F6"/>
              </a:clrFrom>
              <a:clrTo>
                <a:srgbClr val="F6F6F6">
                  <a:alpha val="0"/>
                </a:srgbClr>
              </a:clrTo>
            </a:clrChange>
            <a:lum bright="74000" contrast="-82000"/>
          </a:blip>
          <a:srcRect l="66020" t="37295" b="31840"/>
          <a:stretch>
            <a:fillRect/>
          </a:stretch>
        </p:blipFill>
        <p:spPr bwMode="auto">
          <a:xfrm flipH="1">
            <a:off x="4625163" y="1497874"/>
            <a:ext cx="4518837" cy="4110800"/>
          </a:xfrm>
          <a:prstGeom prst="rect">
            <a:avLst/>
          </a:prstGeom>
          <a:noFill/>
        </p:spPr>
      </p:pic>
      <p:pic>
        <p:nvPicPr>
          <p:cNvPr id="2" name="Picture 2" descr="C:\Users\hp\Desktop\图片3.png"/>
          <p:cNvPicPr>
            <a:picLocks noChangeAspect="1" noChangeArrowheads="1"/>
          </p:cNvPicPr>
          <p:nvPr/>
        </p:nvPicPr>
        <p:blipFill>
          <a:blip r:embed="rId4" cstate="print"/>
          <a:stretch>
            <a:fillRect/>
          </a:stretch>
        </p:blipFill>
        <p:spPr bwMode="auto">
          <a:xfrm>
            <a:off x="737947" y="79"/>
            <a:ext cx="1924262" cy="701589"/>
          </a:xfrm>
          <a:prstGeom prst="rect">
            <a:avLst/>
          </a:prstGeom>
          <a:noFill/>
        </p:spPr>
      </p:pic>
      <p:pic>
        <p:nvPicPr>
          <p:cNvPr id="3" name="Picture 2" descr="C:\Users\hp\Desktop\图片1_副本.png"/>
          <p:cNvPicPr>
            <a:picLocks noChangeAspect="1" noChangeArrowheads="1"/>
          </p:cNvPicPr>
          <p:nvPr/>
        </p:nvPicPr>
        <p:blipFill>
          <a:blip r:embed="rId5" cstate="print">
            <a:duotone>
              <a:prstClr val="black"/>
              <a:schemeClr val="accent2">
                <a:lumMod val="40000"/>
                <a:lumOff val="60000"/>
                <a:tint val="45000"/>
                <a:satMod val="400000"/>
              </a:schemeClr>
            </a:duotone>
          </a:blip>
          <a:srcRect/>
          <a:stretch>
            <a:fillRect/>
          </a:stretch>
        </p:blipFill>
        <p:spPr bwMode="auto">
          <a:xfrm flipH="1">
            <a:off x="-167462" y="1"/>
            <a:ext cx="1879304" cy="1283882"/>
          </a:xfrm>
          <a:prstGeom prst="rect">
            <a:avLst/>
          </a:prstGeom>
          <a:noFill/>
        </p:spPr>
      </p:pic>
      <p:sp>
        <p:nvSpPr>
          <p:cNvPr id="27" name="文本框 15367"/>
          <p:cNvSpPr txBox="1"/>
          <p:nvPr/>
        </p:nvSpPr>
        <p:spPr>
          <a:xfrm>
            <a:off x="1511300" y="731949"/>
            <a:ext cx="7442200" cy="2503955"/>
          </a:xfrm>
          <a:prstGeom prst="rect">
            <a:avLst/>
          </a:prstGeom>
          <a:noFill/>
          <a:ln w="9525" cap="flat" cmpd="sng">
            <a:solidFill>
              <a:srgbClr val="000000"/>
            </a:solidFill>
            <a:prstDash val="dash"/>
            <a:miter/>
            <a:headEnd type="none" w="med" len="med"/>
            <a:tailEnd type="none" w="med" len="med"/>
          </a:ln>
        </p:spPr>
        <p:txBody>
          <a:bodyPr wrap="square">
            <a:spAutoFit/>
          </a:bodyPr>
          <a:lstStyle/>
          <a:p>
            <a:pPr>
              <a:lnSpc>
                <a:spcPct val="114000"/>
              </a:lnSpc>
            </a:pPr>
            <a:r>
              <a:rPr lang="zh-CN" altLang="en-US" sz="2000" b="1" noProof="1" smtClean="0">
                <a:latin typeface="仿宋" panose="02010609060101010101" pitchFamily="49" charset="-122"/>
                <a:ea typeface="仿宋" panose="02010609060101010101" pitchFamily="49" charset="-122"/>
                <a:cs typeface="+mn-ea"/>
                <a:sym typeface="+mn-ea"/>
              </a:rPr>
              <a:t>    三元里是广州城北附近的一个小村庄，</a:t>
            </a:r>
            <a:r>
              <a:rPr lang="en-US" altLang="zh-CN" sz="2000" b="1" noProof="1" smtClean="0">
                <a:latin typeface="仿宋" panose="02010609060101010101" pitchFamily="49" charset="-122"/>
                <a:ea typeface="仿宋" panose="02010609060101010101" pitchFamily="49" charset="-122"/>
                <a:cs typeface="+mn-ea"/>
                <a:sym typeface="+mn-ea"/>
              </a:rPr>
              <a:t>1841</a:t>
            </a:r>
            <a:r>
              <a:rPr lang="zh-CN" altLang="en-US" sz="2000" b="1" noProof="1" smtClean="0">
                <a:latin typeface="仿宋" panose="02010609060101010101" pitchFamily="49" charset="-122"/>
                <a:ea typeface="仿宋" panose="02010609060101010101" pitchFamily="49" charset="-122"/>
                <a:cs typeface="+mn-ea"/>
                <a:sym typeface="+mn-ea"/>
              </a:rPr>
              <a:t>年</a:t>
            </a:r>
            <a:r>
              <a:rPr lang="en-US" altLang="zh-CN" sz="2000" b="1" noProof="1" smtClean="0">
                <a:latin typeface="仿宋" panose="02010609060101010101" pitchFamily="49" charset="-122"/>
                <a:ea typeface="仿宋" panose="02010609060101010101" pitchFamily="49" charset="-122"/>
                <a:cs typeface="+mn-ea"/>
                <a:sym typeface="+mn-ea"/>
              </a:rPr>
              <a:t>5</a:t>
            </a:r>
            <a:r>
              <a:rPr lang="zh-CN" altLang="en-US" sz="2000" b="1" noProof="1" smtClean="0">
                <a:latin typeface="仿宋" panose="02010609060101010101" pitchFamily="49" charset="-122"/>
                <a:ea typeface="仿宋" panose="02010609060101010101" pitchFamily="49" charset="-122"/>
                <a:cs typeface="+mn-ea"/>
                <a:sym typeface="+mn-ea"/>
              </a:rPr>
              <a:t>月，占据广州四方炮台的英军到三元里抢掠财物、强暴妇女，当地人民奋起反抗，打死数名英军。随后，三元里附近</a:t>
            </a:r>
            <a:r>
              <a:rPr lang="en-US" altLang="zh-CN" sz="2000" b="1" noProof="1" smtClean="0">
                <a:latin typeface="仿宋" panose="02010609060101010101" pitchFamily="49" charset="-122"/>
                <a:ea typeface="仿宋" panose="02010609060101010101" pitchFamily="49" charset="-122"/>
                <a:cs typeface="+mn-ea"/>
                <a:sym typeface="+mn-ea"/>
              </a:rPr>
              <a:t>103</a:t>
            </a:r>
            <a:r>
              <a:rPr lang="zh-CN" altLang="en-US" sz="2000" b="1" noProof="1" smtClean="0">
                <a:latin typeface="仿宋" panose="02010609060101010101" pitchFamily="49" charset="-122"/>
                <a:ea typeface="仿宋" panose="02010609060101010101" pitchFamily="49" charset="-122"/>
                <a:cs typeface="+mn-ea"/>
                <a:sym typeface="+mn-ea"/>
              </a:rPr>
              <a:t>个乡的群众包围了四方炮台，英军增援部队到达后，才解救了被围困的英军。</a:t>
            </a:r>
            <a:endParaRPr lang="en-US" altLang="zh-CN" sz="2000" b="1" noProof="1" smtClean="0">
              <a:latin typeface="仿宋" panose="02010609060101010101" pitchFamily="49" charset="-122"/>
              <a:ea typeface="仿宋" panose="02010609060101010101" pitchFamily="49" charset="-122"/>
              <a:cs typeface="+mn-ea"/>
              <a:sym typeface="+mn-ea"/>
            </a:endParaRPr>
          </a:p>
          <a:p>
            <a:pPr>
              <a:lnSpc>
                <a:spcPct val="114000"/>
              </a:lnSpc>
            </a:pPr>
            <a:r>
              <a:rPr lang="zh-CN" altLang="en-US" sz="2000" b="1" noProof="1" smtClean="0">
                <a:latin typeface="仿宋" panose="02010609060101010101" pitchFamily="49" charset="-122"/>
                <a:ea typeface="仿宋" panose="02010609060101010101" pitchFamily="49" charset="-122"/>
                <a:cs typeface="+mn-ea"/>
              </a:rPr>
              <a:t>    三元里抗英杀死了</a:t>
            </a:r>
            <a:r>
              <a:rPr lang="en-US" altLang="zh-CN" sz="2000" b="1" noProof="1" smtClean="0">
                <a:latin typeface="仿宋" panose="02010609060101010101" pitchFamily="49" charset="-122"/>
                <a:ea typeface="仿宋" panose="02010609060101010101" pitchFamily="49" charset="-122"/>
                <a:cs typeface="+mn-ea"/>
              </a:rPr>
              <a:t>5</a:t>
            </a:r>
            <a:r>
              <a:rPr lang="zh-CN" altLang="en-US" sz="2000" b="1" noProof="1" smtClean="0">
                <a:latin typeface="仿宋" panose="02010609060101010101" pitchFamily="49" charset="-122"/>
                <a:ea typeface="仿宋" panose="02010609060101010101" pitchFamily="49" charset="-122"/>
                <a:cs typeface="+mn-ea"/>
              </a:rPr>
              <a:t>个英国士兵。英国军官观察到了“差序格局”，即只有本地子弟兵能够勇敢作战，中国士兵其实是“为家乡亲族而战”。</a:t>
            </a:r>
            <a:endParaRPr lang="en-US" altLang="zh-CN" sz="2000" b="1" noProof="1" smtClean="0">
              <a:latin typeface="仿宋" panose="02010609060101010101" pitchFamily="49" charset="-122"/>
              <a:ea typeface="仿宋" panose="02010609060101010101" pitchFamily="49" charset="-122"/>
              <a:cs typeface="+mn-ea"/>
            </a:endParaRPr>
          </a:p>
        </p:txBody>
      </p:sp>
      <p:pic>
        <p:nvPicPr>
          <p:cNvPr id="56322" name="Picture 2"/>
          <p:cNvPicPr>
            <a:picLocks noChangeAspect="1" noChangeArrowheads="1"/>
          </p:cNvPicPr>
          <p:nvPr/>
        </p:nvPicPr>
        <p:blipFill>
          <a:blip r:embed="rId6" cstate="print"/>
          <a:srcRect/>
          <a:stretch>
            <a:fillRect/>
          </a:stretch>
        </p:blipFill>
        <p:spPr bwMode="auto">
          <a:xfrm>
            <a:off x="335777" y="958742"/>
            <a:ext cx="1365433" cy="780405"/>
          </a:xfrm>
          <a:prstGeom prst="rect">
            <a:avLst/>
          </a:prstGeom>
          <a:noFill/>
          <a:ln w="9525">
            <a:noFill/>
            <a:miter lim="800000"/>
            <a:headEnd/>
            <a:tailEnd/>
          </a:ln>
          <a:effectLst/>
        </p:spPr>
      </p:pic>
      <p:sp>
        <p:nvSpPr>
          <p:cNvPr id="7" name="文本框 15367"/>
          <p:cNvSpPr txBox="1"/>
          <p:nvPr/>
        </p:nvSpPr>
        <p:spPr>
          <a:xfrm>
            <a:off x="508000" y="3508817"/>
            <a:ext cx="8445500" cy="1451359"/>
          </a:xfrm>
          <a:prstGeom prst="rect">
            <a:avLst/>
          </a:prstGeom>
          <a:noFill/>
          <a:ln w="9525" cap="flat" cmpd="sng">
            <a:solidFill>
              <a:srgbClr val="000000"/>
            </a:solidFill>
            <a:prstDash val="dash"/>
            <a:miter/>
            <a:headEnd type="none" w="med" len="med"/>
            <a:tailEnd type="none" w="med" len="med"/>
          </a:ln>
        </p:spPr>
        <p:txBody>
          <a:bodyPr wrap="square">
            <a:spAutoFit/>
          </a:bodyPr>
          <a:lstStyle/>
          <a:p>
            <a:pPr fontAlgn="base">
              <a:lnSpc>
                <a:spcPct val="114000"/>
              </a:lnSpc>
              <a:spcBef>
                <a:spcPct val="0"/>
              </a:spcBef>
              <a:spcAft>
                <a:spcPct val="0"/>
              </a:spcAft>
            </a:pPr>
            <a:r>
              <a:rPr lang="zh-CN" altLang="en-US" sz="2000" dirty="0" smtClean="0">
                <a:latin typeface="方正清刻本悦宋简体" panose="02000000000000000000" pitchFamily="2" charset="-122"/>
                <a:ea typeface="方正清刻本悦宋简体" panose="02000000000000000000" pitchFamily="2" charset="-122"/>
              </a:rPr>
              <a:t>       </a:t>
            </a:r>
            <a:r>
              <a:rPr lang="zh-CN" altLang="en-US" sz="2000" b="1" noProof="1" smtClean="0">
                <a:latin typeface="仿宋" panose="02010609060101010101" pitchFamily="49" charset="-122"/>
                <a:ea typeface="仿宋" panose="02010609060101010101" pitchFamily="49" charset="-122"/>
                <a:cs typeface="+mn-ea"/>
              </a:rPr>
              <a:t>在整个鸦片战争期间，英军虽有一时的供应不足之羹，但在总体上不觉得困难。一些民众向他们出售粮食、畜禽、淡水，以图获利，另一些民众为他们充当苦力，从事运输，以求工值。这些被清方文献斥为“汉奸”的民众，在交战地区几乎无处不在。          </a:t>
            </a:r>
            <a:r>
              <a:rPr lang="en-US" altLang="zh-CN" sz="2000" b="1" noProof="1" smtClean="0">
                <a:latin typeface="仿宋" panose="02010609060101010101" pitchFamily="49" charset="-122"/>
                <a:ea typeface="仿宋" panose="02010609060101010101" pitchFamily="49" charset="-122"/>
                <a:cs typeface="+mn-ea"/>
                <a:sym typeface="微软雅黑" panose="020B0503020204020204" pitchFamily="34" charset="-122"/>
              </a:rPr>
              <a:t>——</a:t>
            </a:r>
            <a:r>
              <a:rPr lang="zh-CN" altLang="en-US" sz="2000" b="1" noProof="1" smtClean="0">
                <a:latin typeface="仿宋" panose="02010609060101010101" pitchFamily="49" charset="-122"/>
                <a:ea typeface="仿宋" panose="02010609060101010101" pitchFamily="49" charset="-122"/>
                <a:cs typeface="+mn-ea"/>
                <a:sym typeface="微软雅黑" panose="020B0503020204020204" pitchFamily="34" charset="-122"/>
              </a:rPr>
              <a:t>茅海建</a:t>
            </a:r>
            <a:r>
              <a:rPr lang="en-US" altLang="zh-CN" sz="2000" b="1" noProof="1" smtClean="0">
                <a:latin typeface="仿宋" panose="02010609060101010101" pitchFamily="49" charset="-122"/>
                <a:ea typeface="仿宋" panose="02010609060101010101" pitchFamily="49" charset="-122"/>
                <a:cs typeface="+mn-ea"/>
                <a:sym typeface="微软雅黑" panose="020B0503020204020204" pitchFamily="34" charset="-122"/>
              </a:rPr>
              <a:t>《</a:t>
            </a:r>
            <a:r>
              <a:rPr lang="zh-CN" altLang="en-US" sz="2000" b="1" noProof="1" smtClean="0">
                <a:latin typeface="仿宋" panose="02010609060101010101" pitchFamily="49" charset="-122"/>
                <a:ea typeface="仿宋" panose="02010609060101010101" pitchFamily="49" charset="-122"/>
                <a:cs typeface="+mn-ea"/>
                <a:sym typeface="微软雅黑" panose="020B0503020204020204" pitchFamily="34" charset="-122"/>
              </a:rPr>
              <a:t>天朝的崩溃</a:t>
            </a:r>
            <a:r>
              <a:rPr lang="en-US" altLang="zh-CN" sz="2000" b="1" noProof="1" smtClean="0">
                <a:latin typeface="仿宋" panose="02010609060101010101" pitchFamily="49" charset="-122"/>
                <a:ea typeface="仿宋" panose="02010609060101010101" pitchFamily="49" charset="-122"/>
                <a:cs typeface="+mn-ea"/>
                <a:sym typeface="微软雅黑" panose="020B0503020204020204" pitchFamily="34" charset="-122"/>
              </a:rPr>
              <a:t>》</a:t>
            </a:r>
            <a:endParaRPr lang="zh-CN" altLang="en-US" sz="2000" b="1" noProof="1">
              <a:latin typeface="仿宋" panose="02010609060101010101" pitchFamily="49" charset="-122"/>
              <a:ea typeface="仿宋" panose="02010609060101010101" pitchFamily="49" charset="-122"/>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7"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timgsa.baidu.com/timg?image&amp;quality=80&amp;size=b9999_10000&amp;sec=1574230667402&amp;di=89ae756a55d5679f2a9ee0cd174d41d4&amp;imgtype=0&amp;src=http%3A%2F%2Fpic.soutu123.cn%2Felement_origin_min_pic%2F16%2F10%2F31%2F253bdf1fe486bfbbb770149bf6e55003.jpg%2521%2Ffw%2F700%2Fquality%2F90%2Funsharp%2Ftrue%2Fcompress%2Ftrue"/>
          <p:cNvPicPr>
            <a:picLocks noChangeAspect="1" noChangeArrowheads="1"/>
          </p:cNvPicPr>
          <p:nvPr/>
        </p:nvPicPr>
        <p:blipFill>
          <a:blip r:embed="rId2" cstate="print">
            <a:clrChange>
              <a:clrFrom>
                <a:srgbClr val="F6F6F6"/>
              </a:clrFrom>
              <a:clrTo>
                <a:srgbClr val="F6F6F6">
                  <a:alpha val="0"/>
                </a:srgbClr>
              </a:clrTo>
            </a:clrChange>
            <a:lum bright="64000" contrast="-100000"/>
          </a:blip>
          <a:srcRect r="52194" b="57046"/>
          <a:stretch>
            <a:fillRect/>
          </a:stretch>
        </p:blipFill>
        <p:spPr bwMode="auto">
          <a:xfrm>
            <a:off x="4695491" y="-1"/>
            <a:ext cx="4448509" cy="5143501"/>
          </a:xfrm>
          <a:prstGeom prst="rect">
            <a:avLst/>
          </a:prstGeom>
          <a:noFill/>
        </p:spPr>
      </p:pic>
      <p:pic>
        <p:nvPicPr>
          <p:cNvPr id="2" name="Picture 2" descr="C:\Users\hp\Desktop\图片3.png"/>
          <p:cNvPicPr>
            <a:picLocks noChangeAspect="1" noChangeArrowheads="1"/>
          </p:cNvPicPr>
          <p:nvPr/>
        </p:nvPicPr>
        <p:blipFill>
          <a:blip r:embed="rId3" cstate="print"/>
          <a:stretch>
            <a:fillRect/>
          </a:stretch>
        </p:blipFill>
        <p:spPr bwMode="auto">
          <a:xfrm>
            <a:off x="737947" y="79"/>
            <a:ext cx="1924262" cy="701589"/>
          </a:xfrm>
          <a:prstGeom prst="rect">
            <a:avLst/>
          </a:prstGeom>
          <a:noFill/>
        </p:spPr>
      </p:pic>
      <p:pic>
        <p:nvPicPr>
          <p:cNvPr id="3" name="Picture 2" descr="C:\Users\hp\Desktop\图片1_副本.png"/>
          <p:cNvPicPr>
            <a:picLocks noChangeAspect="1" noChangeArrowheads="1"/>
          </p:cNvPicPr>
          <p:nvPr/>
        </p:nvPicPr>
        <p:blipFill>
          <a:blip r:embed="rId4" cstate="print">
            <a:duotone>
              <a:prstClr val="black"/>
              <a:schemeClr val="accent2">
                <a:lumMod val="40000"/>
                <a:lumOff val="60000"/>
                <a:tint val="45000"/>
                <a:satMod val="400000"/>
              </a:schemeClr>
            </a:duotone>
          </a:blip>
          <a:srcRect/>
          <a:stretch>
            <a:fillRect/>
          </a:stretch>
        </p:blipFill>
        <p:spPr bwMode="auto">
          <a:xfrm flipH="1">
            <a:off x="-167462" y="1"/>
            <a:ext cx="1879304" cy="1283882"/>
          </a:xfrm>
          <a:prstGeom prst="rect">
            <a:avLst/>
          </a:prstGeom>
          <a:noFill/>
        </p:spPr>
      </p:pic>
      <p:sp>
        <p:nvSpPr>
          <p:cNvPr id="27" name="文本框 15367"/>
          <p:cNvSpPr txBox="1"/>
          <p:nvPr/>
        </p:nvSpPr>
        <p:spPr>
          <a:xfrm>
            <a:off x="1872732" y="1011349"/>
            <a:ext cx="6730484" cy="1631216"/>
          </a:xfrm>
          <a:prstGeom prst="rect">
            <a:avLst/>
          </a:prstGeom>
          <a:noFill/>
          <a:ln w="9525" cap="flat" cmpd="sng">
            <a:solidFill>
              <a:srgbClr val="000000"/>
            </a:solidFill>
            <a:prstDash val="dash"/>
            <a:miter/>
            <a:headEnd type="none" w="med" len="med"/>
            <a:tailEnd type="none" w="med" len="med"/>
          </a:ln>
        </p:spPr>
        <p:txBody>
          <a:bodyPr wrap="square">
            <a:spAutoFit/>
          </a:bodyPr>
          <a:lstStyle/>
          <a:p>
            <a:pPr indent="504190" algn="just" fontAlgn="base">
              <a:lnSpc>
                <a:spcPts val="3000"/>
              </a:lnSpc>
              <a:spcBef>
                <a:spcPct val="0"/>
              </a:spcBef>
              <a:spcAft>
                <a:spcPct val="0"/>
              </a:spcAft>
              <a:buFont typeface="Arial" panose="020B0604020202020204" pitchFamily="34" charset="0"/>
              <a:buNone/>
            </a:pPr>
            <a:r>
              <a:rPr lang="zh-CN" altLang="en-US" sz="2000" b="1" noProof="1" smtClean="0">
                <a:latin typeface="仿宋" panose="02010609060101010101" pitchFamily="49" charset="-122"/>
                <a:ea typeface="仿宋" panose="02010609060101010101" pitchFamily="49" charset="-122"/>
                <a:cs typeface="+mn-ea"/>
              </a:rPr>
              <a:t> 和议之后，都门仍复恬嬉，大有雨过忘雷之意。海疆之事，转喉触讳，绝口不提，即茶坊酒肆之中，亦大书“免谈时事”四字，俨有诗书偶语之禁。      </a:t>
            </a:r>
            <a:endParaRPr lang="en-US" altLang="zh-CN" sz="2000" b="1" noProof="1" smtClean="0">
              <a:latin typeface="仿宋" panose="02010609060101010101" pitchFamily="49" charset="-122"/>
              <a:ea typeface="仿宋" panose="02010609060101010101" pitchFamily="49" charset="-122"/>
              <a:cs typeface="+mn-ea"/>
            </a:endParaRPr>
          </a:p>
          <a:p>
            <a:pPr indent="504190" algn="r" fontAlgn="base">
              <a:lnSpc>
                <a:spcPts val="3000"/>
              </a:lnSpc>
              <a:spcBef>
                <a:spcPct val="0"/>
              </a:spcBef>
              <a:spcAft>
                <a:spcPct val="0"/>
              </a:spcAft>
              <a:buFont typeface="Arial" panose="020B0604020202020204" pitchFamily="34" charset="0"/>
              <a:buNone/>
            </a:pPr>
            <a:r>
              <a:rPr lang="en-US" altLang="zh-CN" sz="2000" b="1" noProof="1" smtClean="0">
                <a:latin typeface="仿宋" panose="02010609060101010101" pitchFamily="49" charset="-122"/>
                <a:ea typeface="仿宋" panose="02010609060101010101" pitchFamily="49" charset="-122"/>
                <a:cs typeface="+mn-ea"/>
              </a:rPr>
              <a:t>——</a:t>
            </a:r>
            <a:r>
              <a:rPr lang="zh-CN" altLang="en-US" sz="2000" b="1" noProof="1" smtClean="0">
                <a:latin typeface="仿宋" panose="02010609060101010101" pitchFamily="49" charset="-122"/>
                <a:ea typeface="仿宋" panose="02010609060101010101" pitchFamily="49" charset="-122"/>
                <a:cs typeface="+mn-ea"/>
              </a:rPr>
              <a:t>林则徐</a:t>
            </a:r>
            <a:r>
              <a:rPr lang="en-US" altLang="zh-CN" sz="2000" b="1" noProof="1" smtClean="0">
                <a:latin typeface="仿宋" panose="02010609060101010101" pitchFamily="49" charset="-122"/>
                <a:ea typeface="仿宋" panose="02010609060101010101" pitchFamily="49" charset="-122"/>
                <a:cs typeface="+mn-ea"/>
              </a:rPr>
              <a:t>《</a:t>
            </a:r>
            <a:r>
              <a:rPr lang="zh-CN" altLang="en-US" sz="2000" b="1" noProof="1" smtClean="0">
                <a:latin typeface="仿宋" panose="02010609060101010101" pitchFamily="49" charset="-122"/>
                <a:ea typeface="仿宋" panose="02010609060101010101" pitchFamily="49" charset="-122"/>
                <a:cs typeface="+mn-ea"/>
              </a:rPr>
              <a:t>软尘私议</a:t>
            </a:r>
            <a:r>
              <a:rPr lang="en-US" altLang="zh-CN" sz="2000" b="1" noProof="1" smtClean="0">
                <a:latin typeface="仿宋" panose="02010609060101010101" pitchFamily="49" charset="-122"/>
                <a:ea typeface="仿宋" panose="02010609060101010101" pitchFamily="49" charset="-122"/>
                <a:cs typeface="+mn-ea"/>
              </a:rPr>
              <a:t>》</a:t>
            </a:r>
            <a:endParaRPr lang="zh-CN" altLang="en-US" sz="2000" b="1" noProof="1">
              <a:latin typeface="仿宋" panose="02010609060101010101" pitchFamily="49" charset="-122"/>
              <a:ea typeface="仿宋" panose="02010609060101010101" pitchFamily="49" charset="-122"/>
            </a:endParaRPr>
          </a:p>
        </p:txBody>
      </p:sp>
      <p:pic>
        <p:nvPicPr>
          <p:cNvPr id="57346" name="Picture 2"/>
          <p:cNvPicPr>
            <a:picLocks noChangeAspect="1" noChangeArrowheads="1"/>
          </p:cNvPicPr>
          <p:nvPr/>
        </p:nvPicPr>
        <p:blipFill>
          <a:blip r:embed="rId5" cstate="print"/>
          <a:srcRect/>
          <a:stretch>
            <a:fillRect/>
          </a:stretch>
        </p:blipFill>
        <p:spPr bwMode="auto">
          <a:xfrm>
            <a:off x="357040" y="937474"/>
            <a:ext cx="1317664" cy="753103"/>
          </a:xfrm>
          <a:prstGeom prst="rect">
            <a:avLst/>
          </a:prstGeom>
          <a:noFill/>
          <a:ln w="9525">
            <a:noFill/>
            <a:miter lim="800000"/>
            <a:headEnd/>
            <a:tailEnd/>
          </a:ln>
          <a:effectLst/>
        </p:spPr>
      </p:pic>
      <p:sp>
        <p:nvSpPr>
          <p:cNvPr id="8" name="文本框 15367"/>
          <p:cNvSpPr txBox="1"/>
          <p:nvPr/>
        </p:nvSpPr>
        <p:spPr>
          <a:xfrm>
            <a:off x="495300" y="3102164"/>
            <a:ext cx="7518400" cy="1631216"/>
          </a:xfrm>
          <a:prstGeom prst="rect">
            <a:avLst/>
          </a:prstGeom>
          <a:noFill/>
          <a:ln w="9525" cap="flat" cmpd="sng">
            <a:solidFill>
              <a:srgbClr val="000000"/>
            </a:solidFill>
            <a:prstDash val="dash"/>
            <a:miter/>
            <a:headEnd type="none" w="med" len="med"/>
            <a:tailEnd type="none" w="med" len="med"/>
          </a:ln>
        </p:spPr>
        <p:txBody>
          <a:bodyPr wrap="square">
            <a:spAutoFit/>
          </a:bodyPr>
          <a:lstStyle/>
          <a:p>
            <a:pPr indent="504190" algn="just" fontAlgn="base">
              <a:lnSpc>
                <a:spcPts val="3000"/>
              </a:lnSpc>
              <a:spcBef>
                <a:spcPct val="0"/>
              </a:spcBef>
              <a:spcAft>
                <a:spcPct val="0"/>
              </a:spcAft>
              <a:buFont typeface="Arial" panose="020B0604020202020204" pitchFamily="34" charset="0"/>
              <a:buNone/>
            </a:pPr>
            <a:r>
              <a:rPr lang="zh-CN" altLang="en-US" sz="2000" b="1" noProof="1" smtClean="0">
                <a:latin typeface="仿宋" panose="02010609060101010101" pitchFamily="49" charset="-122"/>
                <a:ea typeface="仿宋" panose="02010609060101010101" pitchFamily="49" charset="-122"/>
                <a:cs typeface="+mn-ea"/>
              </a:rPr>
              <a:t>鸦片战争后，对于协定关税一款，清政府反而沾沾自喜。匙英曾向道光帝报称，此次与英夷头目协定的税则，通盘核算，于国课有赢无拙，作为国家主权的关税自主权已遭外国削夺，而腐败的清政府却陶醉于暂时的关税增赢的无知经济满足之中。</a:t>
            </a:r>
          </a:p>
        </p:txBody>
      </p:sp>
      <p:pic>
        <p:nvPicPr>
          <p:cNvPr id="12" name="Picture 3" descr="C:\Users\Administrator\Desktop\所需图片\明清\新建文件夹\微信图片_20201015100254_副本.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6200000">
            <a:off x="-614798" y="890151"/>
            <a:ext cx="2209798" cy="29440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2000"/>
                                        <p:tgtEl>
                                          <p:spTgt spid="573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8"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5659040" y="197493"/>
            <a:ext cx="3484960" cy="4748514"/>
          </a:xfrm>
          <a:prstGeom prst="rect">
            <a:avLst/>
          </a:prstGeom>
          <a:solidFill>
            <a:srgbClr val="722D28"/>
          </a:solidFill>
          <a:ln>
            <a:noFill/>
          </a:ln>
          <a:effectLst>
            <a:outerShdw blurRad="2794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dirty="0">
              <a:solidFill>
                <a:prstClr val="white"/>
              </a:solidFill>
              <a:latin typeface="等线" panose="02010600030101010101" charset="-122"/>
              <a:ea typeface="等线" panose="02010600030101010101" charset="-122"/>
            </a:endParaRPr>
          </a:p>
        </p:txBody>
      </p:sp>
      <p:grpSp>
        <p:nvGrpSpPr>
          <p:cNvPr id="2" name="组合 1"/>
          <p:cNvGrpSpPr/>
          <p:nvPr/>
        </p:nvGrpSpPr>
        <p:grpSpPr>
          <a:xfrm>
            <a:off x="5800672" y="400231"/>
            <a:ext cx="329879" cy="443635"/>
            <a:chOff x="7734229" y="533641"/>
            <a:chExt cx="439838" cy="591513"/>
          </a:xfrm>
          <a:solidFill>
            <a:schemeClr val="bg1"/>
          </a:solidFill>
        </p:grpSpPr>
        <p:sp>
          <p:nvSpPr>
            <p:cNvPr id="7" name="平行四边形 6"/>
            <p:cNvSpPr/>
            <p:nvPr/>
          </p:nvSpPr>
          <p:spPr>
            <a:xfrm>
              <a:off x="7734229" y="533641"/>
              <a:ext cx="295154" cy="497711"/>
            </a:xfrm>
            <a:prstGeom prst="parallelogram">
              <a:avLst>
                <a:gd name="adj" fmla="val 478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10600030101010101" charset="-122"/>
                <a:ea typeface="等线" panose="02010600030101010101" charset="-122"/>
              </a:endParaRPr>
            </a:p>
          </p:txBody>
        </p:sp>
        <p:sp>
          <p:nvSpPr>
            <p:cNvPr id="8" name="平行四边形 7"/>
            <p:cNvSpPr/>
            <p:nvPr/>
          </p:nvSpPr>
          <p:spPr>
            <a:xfrm>
              <a:off x="7878913" y="627443"/>
              <a:ext cx="295154" cy="497711"/>
            </a:xfrm>
            <a:prstGeom prst="parallelogram">
              <a:avLst>
                <a:gd name="adj" fmla="val 478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10600030101010101" charset="-122"/>
                <a:ea typeface="等线" panose="02010600030101010101" charset="-122"/>
              </a:endParaRPr>
            </a:p>
          </p:txBody>
        </p:sp>
      </p:grpSp>
      <p:sp>
        <p:nvSpPr>
          <p:cNvPr id="9" name="文本框 8"/>
          <p:cNvSpPr txBox="1"/>
          <p:nvPr/>
        </p:nvSpPr>
        <p:spPr>
          <a:xfrm>
            <a:off x="6139938" y="391767"/>
            <a:ext cx="3004063" cy="484748"/>
          </a:xfrm>
          <a:prstGeom prst="rect">
            <a:avLst/>
          </a:prstGeom>
          <a:noFill/>
        </p:spPr>
        <p:txBody>
          <a:bodyPr wrap="square" lIns="68580" tIns="34290" rIns="68580" bIns="34290" rtlCol="0">
            <a:spAutoFit/>
          </a:bodyPr>
          <a:lstStyle/>
          <a:p>
            <a:pPr>
              <a:defRPr/>
            </a:pPr>
            <a:r>
              <a:rPr lang="zh-CN" altLang="en-US" sz="2700" dirty="0">
                <a:solidFill>
                  <a:schemeClr val="bg1"/>
                </a:solidFill>
                <a:latin typeface="汉仪尚巍手书W" panose="00020600040101010101" pitchFamily="18" charset="-122"/>
                <a:ea typeface="汉仪尚巍手书W" panose="00020600040101010101" pitchFamily="18" charset="-122"/>
              </a:rPr>
              <a:t>战争失败的原因</a:t>
            </a:r>
          </a:p>
        </p:txBody>
      </p:sp>
      <p:sp>
        <p:nvSpPr>
          <p:cNvPr id="20" name="文本框 19"/>
          <p:cNvSpPr txBox="1"/>
          <p:nvPr/>
        </p:nvSpPr>
        <p:spPr>
          <a:xfrm>
            <a:off x="5909185" y="1280161"/>
            <a:ext cx="3017789" cy="715581"/>
          </a:xfrm>
          <a:prstGeom prst="rect">
            <a:avLst/>
          </a:prstGeom>
          <a:noFill/>
        </p:spPr>
        <p:txBody>
          <a:bodyPr wrap="square" lIns="68580" tIns="34290" rIns="68580" bIns="34290" rtlCol="0">
            <a:spAutoFit/>
          </a:bodyPr>
          <a:lstStyle/>
          <a:p>
            <a:pPr>
              <a:defRPr/>
            </a:pPr>
            <a:r>
              <a:rPr lang="zh-CN" altLang="en-US" sz="2000" dirty="0">
                <a:solidFill>
                  <a:srgbClr val="FFC000"/>
                </a:solidFill>
                <a:latin typeface="江西拙楷" panose="02010600040101010101" pitchFamily="2" charset="-122"/>
                <a:ea typeface="江西拙楷" panose="02010600040101010101" pitchFamily="2" charset="-122"/>
              </a:rPr>
              <a:t>①客观原因：</a:t>
            </a:r>
            <a:endParaRPr lang="en-US" altLang="zh-CN" sz="2000" dirty="0">
              <a:solidFill>
                <a:srgbClr val="FFC000"/>
              </a:solidFill>
              <a:latin typeface="江西拙楷" panose="02010600040101010101" pitchFamily="2" charset="-122"/>
              <a:ea typeface="江西拙楷" panose="02010600040101010101" pitchFamily="2" charset="-122"/>
            </a:endParaRPr>
          </a:p>
          <a:p>
            <a:pPr>
              <a:defRPr/>
            </a:pPr>
            <a:r>
              <a:rPr lang="en-US" altLang="zh-CN"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   </a:t>
            </a:r>
            <a:r>
              <a:rPr lang="zh-CN" altLang="en-US"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英国综合实力强大</a:t>
            </a:r>
          </a:p>
        </p:txBody>
      </p:sp>
      <p:sp>
        <p:nvSpPr>
          <p:cNvPr id="21" name="文本框 20"/>
          <p:cNvSpPr txBox="1"/>
          <p:nvPr/>
        </p:nvSpPr>
        <p:spPr>
          <a:xfrm>
            <a:off x="5909185" y="2247181"/>
            <a:ext cx="3234815" cy="1038746"/>
          </a:xfrm>
          <a:prstGeom prst="rect">
            <a:avLst/>
          </a:prstGeom>
          <a:noFill/>
        </p:spPr>
        <p:txBody>
          <a:bodyPr wrap="square" lIns="68580" tIns="34290" rIns="68580" bIns="34290" rtlCol="0">
            <a:spAutoFit/>
          </a:bodyPr>
          <a:lstStyle/>
          <a:p>
            <a:pPr>
              <a:defRPr/>
            </a:pPr>
            <a:r>
              <a:rPr lang="zh-CN" altLang="en-US" sz="2000" dirty="0">
                <a:solidFill>
                  <a:srgbClr val="FFC000"/>
                </a:solidFill>
                <a:latin typeface="江西拙楷" panose="02010600040101010101" pitchFamily="2" charset="-122"/>
                <a:ea typeface="江西拙楷" panose="02010600040101010101" pitchFamily="2" charset="-122"/>
              </a:rPr>
              <a:t>②主观原因：</a:t>
            </a:r>
            <a:endParaRPr lang="en-US" altLang="zh-CN" sz="2000" dirty="0">
              <a:solidFill>
                <a:srgbClr val="FFC000"/>
              </a:solidFill>
              <a:latin typeface="江西拙楷" panose="02010600040101010101" pitchFamily="2" charset="-122"/>
              <a:ea typeface="江西拙楷" panose="02010600040101010101" pitchFamily="2" charset="-122"/>
            </a:endParaRPr>
          </a:p>
          <a:p>
            <a:pPr>
              <a:defRPr/>
            </a:pPr>
            <a:r>
              <a:rPr lang="zh-CN" altLang="en-US" sz="2100" b="1" dirty="0">
                <a:solidFill>
                  <a:schemeClr val="bg1"/>
                </a:solidFill>
                <a:latin typeface="微软雅黑" panose="020B0503020204020204" pitchFamily="34" charset="-122"/>
                <a:ea typeface="微软雅黑" panose="020B0503020204020204" pitchFamily="34" charset="-122"/>
              </a:rPr>
              <a:t>  </a:t>
            </a:r>
            <a:r>
              <a:rPr lang="zh-CN" altLang="en-US" sz="2100" b="1" dirty="0" smtClean="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清政府</a:t>
            </a:r>
            <a:r>
              <a:rPr lang="zh-CN" altLang="en-US"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政治腐败</a:t>
            </a:r>
            <a:endParaRPr lang="en-US" altLang="zh-CN"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endParaRPr>
          </a:p>
          <a:p>
            <a:pPr>
              <a:defRPr/>
            </a:pPr>
            <a:r>
              <a:rPr lang="en-US" altLang="zh-CN"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   </a:t>
            </a:r>
            <a:r>
              <a:rPr lang="zh-CN" altLang="en-US"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军备落后</a:t>
            </a:r>
          </a:p>
        </p:txBody>
      </p:sp>
      <p:sp>
        <p:nvSpPr>
          <p:cNvPr id="11" name="文本框 10"/>
          <p:cNvSpPr txBox="1"/>
          <p:nvPr/>
        </p:nvSpPr>
        <p:spPr>
          <a:xfrm>
            <a:off x="5909185" y="3423064"/>
            <a:ext cx="3234815" cy="1038746"/>
          </a:xfrm>
          <a:prstGeom prst="rect">
            <a:avLst/>
          </a:prstGeom>
          <a:noFill/>
        </p:spPr>
        <p:txBody>
          <a:bodyPr wrap="square" lIns="68580" tIns="34290" rIns="68580" bIns="34290" rtlCol="0">
            <a:spAutoFit/>
          </a:bodyPr>
          <a:lstStyle/>
          <a:p>
            <a:pPr>
              <a:defRPr/>
            </a:pPr>
            <a:r>
              <a:rPr lang="zh-CN" altLang="en-US" sz="2000" dirty="0">
                <a:solidFill>
                  <a:srgbClr val="FFC000"/>
                </a:solidFill>
                <a:latin typeface="江西拙楷" panose="02010600040101010101" pitchFamily="2" charset="-122"/>
                <a:ea typeface="江西拙楷" panose="02010600040101010101" pitchFamily="2" charset="-122"/>
              </a:rPr>
              <a:t>③根本原因：</a:t>
            </a:r>
            <a:endParaRPr lang="en-US" altLang="zh-CN" sz="2000" dirty="0">
              <a:solidFill>
                <a:srgbClr val="FFC000"/>
              </a:solidFill>
              <a:latin typeface="江西拙楷" panose="02010600040101010101" pitchFamily="2" charset="-122"/>
              <a:ea typeface="江西拙楷" panose="02010600040101010101" pitchFamily="2" charset="-122"/>
            </a:endParaRPr>
          </a:p>
          <a:p>
            <a:pPr>
              <a:defRPr/>
            </a:pPr>
            <a:r>
              <a:rPr lang="zh-CN" altLang="en-US" sz="2100" b="1" dirty="0">
                <a:solidFill>
                  <a:schemeClr val="bg1"/>
                </a:solidFill>
                <a:latin typeface="微软雅黑" panose="020B0503020204020204" pitchFamily="34" charset="-122"/>
                <a:ea typeface="微软雅黑" panose="020B0503020204020204" pitchFamily="34" charset="-122"/>
              </a:rPr>
              <a:t>   </a:t>
            </a:r>
            <a:r>
              <a:rPr lang="zh-CN" altLang="en-US" sz="2100" b="1" dirty="0" smtClean="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腐朽</a:t>
            </a:r>
            <a:r>
              <a:rPr lang="zh-CN" altLang="en-US"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的封建主义无法对</a:t>
            </a:r>
            <a:endParaRPr lang="en-US" altLang="zh-CN"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endParaRPr>
          </a:p>
          <a:p>
            <a:pPr>
              <a:defRPr/>
            </a:pPr>
            <a:r>
              <a:rPr lang="en-US" altLang="zh-CN"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    </a:t>
            </a:r>
            <a:r>
              <a:rPr lang="zh-CN" altLang="en-US" sz="2100" b="1" dirty="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抗新兴的资本主义。</a:t>
            </a:r>
          </a:p>
        </p:txBody>
      </p:sp>
      <p:sp>
        <p:nvSpPr>
          <p:cNvPr id="10" name="矩形 9"/>
          <p:cNvSpPr/>
          <p:nvPr/>
        </p:nvSpPr>
        <p:spPr>
          <a:xfrm>
            <a:off x="593350" y="634140"/>
            <a:ext cx="4344410" cy="4148509"/>
          </a:xfrm>
          <a:prstGeom prst="rect">
            <a:avLst/>
          </a:prstGeom>
          <a:blipFill dpi="0" rotWithShape="1">
            <a:blip r:embed="rId2" cstate="print">
              <a:alphaModFix amt="12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dirty="0">
              <a:solidFill>
                <a:prstClr val="white"/>
              </a:solidFill>
              <a:latin typeface="等线" panose="02010600030101010101" charset="-122"/>
              <a:ea typeface="等线" panose="02010600030101010101" charset="-122"/>
            </a:endParaRPr>
          </a:p>
        </p:txBody>
      </p:sp>
      <p:sp>
        <p:nvSpPr>
          <p:cNvPr id="15" name="内容占位符 71681"/>
          <p:cNvSpPr txBox="1">
            <a:spLocks noChangeArrowheads="1"/>
          </p:cNvSpPr>
          <p:nvPr/>
        </p:nvSpPr>
        <p:spPr bwMode="auto">
          <a:xfrm>
            <a:off x="254000" y="922405"/>
            <a:ext cx="5283200" cy="368829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eaLnBrk="0" latinLnBrk="1" hangingPunct="0">
              <a:lnSpc>
                <a:spcPct val="150000"/>
              </a:lnSpc>
              <a:buNone/>
              <a:defRPr/>
            </a:pPr>
            <a:r>
              <a:rPr lang="zh-CN" altLang="en-US" sz="2000" dirty="0" smtClean="0">
                <a:solidFill>
                  <a:srgbClr val="000000"/>
                </a:solidFill>
                <a:latin typeface="仿宋" panose="02010609060101010101" pitchFamily="49" charset="-122"/>
                <a:ea typeface="仿宋" panose="02010609060101010101" pitchFamily="49" charset="-122"/>
              </a:rPr>
              <a:t>     </a:t>
            </a:r>
            <a:r>
              <a:rPr lang="zh-CN" altLang="en-US" sz="2000" b="1" dirty="0" smtClean="0">
                <a:solidFill>
                  <a:srgbClr val="000000"/>
                </a:solidFill>
                <a:latin typeface="仿宋" panose="02010609060101010101" pitchFamily="49" charset="-122"/>
                <a:ea typeface="仿宋" panose="02010609060101010101" pitchFamily="49" charset="-122"/>
              </a:rPr>
              <a:t>日本人</a:t>
            </a:r>
            <a:r>
              <a:rPr lang="zh-CN" altLang="en-US" sz="2000" b="1" dirty="0">
                <a:solidFill>
                  <a:srgbClr val="000000"/>
                </a:solidFill>
                <a:latin typeface="仿宋" panose="02010609060101010101" pitchFamily="49" charset="-122"/>
                <a:ea typeface="仿宋" panose="02010609060101010101" pitchFamily="49" charset="-122"/>
              </a:rPr>
              <a:t>看鸦片战争之结局：</a:t>
            </a:r>
            <a:r>
              <a:rPr lang="zh-CN" altLang="en-US" sz="2000" dirty="0">
                <a:solidFill>
                  <a:srgbClr val="000000"/>
                </a:solidFill>
                <a:latin typeface="仿宋" panose="02010609060101010101" pitchFamily="49" charset="-122"/>
                <a:ea typeface="仿宋" panose="02010609060101010101" pitchFamily="49" charset="-122"/>
              </a:rPr>
              <a:t>假设现在让华盛顿作中国的皇帝，让惠灵顿作他的将军，率领中国军队同英国军队作战，结果胜负如何呢？即使中国拥有大量的军舰大炮，也要被英国的土枪和帆船打败的。由此看来，</a:t>
            </a:r>
            <a:r>
              <a:rPr lang="zh-CN" altLang="en-US" sz="2000" b="1" dirty="0">
                <a:solidFill>
                  <a:srgbClr val="C00000"/>
                </a:solidFill>
                <a:latin typeface="仿宋" panose="02010609060101010101" pitchFamily="49" charset="-122"/>
                <a:ea typeface="仿宋" panose="02010609060101010101" pitchFamily="49" charset="-122"/>
              </a:rPr>
              <a:t>战争的胜败，既不在于帅，也不在于武器，而完全在于一国之根本力量。</a:t>
            </a:r>
            <a:r>
              <a:rPr lang="zh-CN" altLang="en-US" sz="2000" dirty="0">
                <a:solidFill>
                  <a:srgbClr val="C00000"/>
                </a:solidFill>
                <a:latin typeface="仿宋" panose="02010609060101010101" pitchFamily="49" charset="-122"/>
                <a:ea typeface="仿宋" panose="02010609060101010101" pitchFamily="49" charset="-122"/>
              </a:rPr>
              <a:t> </a:t>
            </a:r>
          </a:p>
          <a:p>
            <a:pPr marL="0" indent="0" algn="r" eaLnBrk="0" latinLnBrk="1" hangingPunct="0">
              <a:lnSpc>
                <a:spcPct val="150000"/>
              </a:lnSpc>
              <a:buNone/>
              <a:defRPr/>
            </a:pPr>
            <a:r>
              <a:rPr lang="en-US" altLang="zh-CN" sz="1400" dirty="0">
                <a:solidFill>
                  <a:srgbClr val="000000"/>
                </a:solidFill>
                <a:latin typeface="黑体" panose="02010609060101010101" pitchFamily="49" charset="-122"/>
                <a:ea typeface="黑体" panose="02010609060101010101" pitchFamily="49" charset="-122"/>
              </a:rPr>
              <a:t>——</a:t>
            </a:r>
            <a:r>
              <a:rPr lang="zh-CN" altLang="en-US" sz="1400" dirty="0">
                <a:solidFill>
                  <a:srgbClr val="000000"/>
                </a:solidFill>
                <a:latin typeface="黑体" panose="02010609060101010101" pitchFamily="49" charset="-122"/>
                <a:ea typeface="黑体" panose="02010609060101010101" pitchFamily="49" charset="-122"/>
              </a:rPr>
              <a:t>福泽渝吉</a:t>
            </a:r>
            <a:r>
              <a:rPr lang="en-US" altLang="zh-CN" sz="1400" dirty="0">
                <a:solidFill>
                  <a:srgbClr val="000000"/>
                </a:solidFill>
                <a:latin typeface="黑体" panose="02010609060101010101" pitchFamily="49" charset="-122"/>
                <a:ea typeface="黑体" panose="02010609060101010101" pitchFamily="49" charset="-122"/>
              </a:rPr>
              <a:t>《</a:t>
            </a:r>
            <a:r>
              <a:rPr lang="zh-CN" altLang="en-US" sz="1400" dirty="0">
                <a:solidFill>
                  <a:srgbClr val="000000"/>
                </a:solidFill>
                <a:latin typeface="黑体" panose="02010609060101010101" pitchFamily="49" charset="-122"/>
                <a:ea typeface="黑体" panose="02010609060101010101" pitchFamily="49" charset="-122"/>
              </a:rPr>
              <a:t>文明论概略</a:t>
            </a:r>
            <a:r>
              <a:rPr lang="en-US" altLang="zh-CN" sz="1400" dirty="0">
                <a:solidFill>
                  <a:srgbClr val="000000"/>
                </a:solidFill>
                <a:latin typeface="黑体" panose="02010609060101010101" pitchFamily="49" charset="-122"/>
                <a:ea typeface="黑体" panose="02010609060101010101" pitchFamily="49" charset="-122"/>
              </a:rPr>
              <a:t>》</a:t>
            </a:r>
          </a:p>
        </p:txBody>
      </p:sp>
      <p:grpSp>
        <p:nvGrpSpPr>
          <p:cNvPr id="12" name="组合 11"/>
          <p:cNvGrpSpPr/>
          <p:nvPr/>
        </p:nvGrpSpPr>
        <p:grpSpPr>
          <a:xfrm>
            <a:off x="250811" y="280974"/>
            <a:ext cx="1000133" cy="545446"/>
            <a:chOff x="785785" y="4357702"/>
            <a:chExt cx="1000133" cy="545446"/>
          </a:xfrm>
        </p:grpSpPr>
        <p:pic>
          <p:nvPicPr>
            <p:cNvPr id="13" name="图片 12" descr="印章"/>
            <p:cNvPicPr>
              <a:picLocks noChangeAspect="1"/>
            </p:cNvPicPr>
            <p:nvPr/>
          </p:nvPicPr>
          <p:blipFill>
            <a:blip r:embed="rId3" cstate="screen">
              <a:lum bright="10000" contrast="-30000"/>
            </a:blip>
            <a:stretch>
              <a:fillRect/>
            </a:stretch>
          </p:blipFill>
          <p:spPr>
            <a:xfrm rot="5400000">
              <a:off x="1014723" y="4131953"/>
              <a:ext cx="545446" cy="996943"/>
            </a:xfrm>
            <a:prstGeom prst="rect">
              <a:avLst/>
            </a:prstGeom>
          </p:spPr>
        </p:pic>
        <p:sp>
          <p:nvSpPr>
            <p:cNvPr id="14" name="矩形 13"/>
            <p:cNvSpPr/>
            <p:nvPr/>
          </p:nvSpPr>
          <p:spPr>
            <a:xfrm>
              <a:off x="785785" y="4421995"/>
              <a:ext cx="1000133" cy="461665"/>
            </a:xfrm>
            <a:prstGeom prst="rect">
              <a:avLst/>
            </a:prstGeom>
          </p:spPr>
          <p:txBody>
            <a:bodyPr wrap="square">
              <a:spAutoFit/>
            </a:bodyPr>
            <a:lstStyle/>
            <a:p>
              <a:pPr algn="l" rtl="0"/>
              <a:r>
                <a:rPr lang="zh-CN" altLang="en-US" sz="2400" b="1" kern="1200" dirty="0" smtClean="0">
                  <a:solidFill>
                    <a:prstClr val="black"/>
                  </a:solidFill>
                  <a:latin typeface="方正卡通简体" panose="03000509000000000000" pitchFamily="65" charset="-122"/>
                  <a:ea typeface="方正卡通简体" panose="03000509000000000000" pitchFamily="65" charset="-122"/>
                  <a:cs typeface="+mn-cs"/>
                </a:rPr>
                <a:t>思考</a:t>
              </a:r>
              <a:endParaRPr lang="en-US" altLang="zh-CN" sz="2400" b="1" kern="1200" dirty="0">
                <a:solidFill>
                  <a:prstClr val="black"/>
                </a:solidFill>
                <a:latin typeface="方正卡通简体" panose="03000509000000000000" pitchFamily="65" charset="-122"/>
                <a:ea typeface="方正卡通简体" panose="03000509000000000000" pitchFamily="65" charset="-122"/>
                <a:cs typeface="+mn-cs"/>
              </a:endParaRPr>
            </a:p>
          </p:txBody>
        </p:sp>
      </p:grpSp>
      <p:sp>
        <p:nvSpPr>
          <p:cNvPr id="16" name="矩形 15"/>
          <p:cNvSpPr/>
          <p:nvPr/>
        </p:nvSpPr>
        <p:spPr>
          <a:xfrm>
            <a:off x="1206500" y="344472"/>
            <a:ext cx="6845300" cy="461665"/>
          </a:xfrm>
          <a:prstGeom prst="rect">
            <a:avLst/>
          </a:prstGeom>
        </p:spPr>
        <p:txBody>
          <a:bodyPr wrap="square">
            <a:spAutoFit/>
          </a:bodyPr>
          <a:lstStyle/>
          <a:p>
            <a:r>
              <a:rPr lang="zh-CN" altLang="en-US" sz="2400" b="1" dirty="0" smtClean="0">
                <a:solidFill>
                  <a:srgbClr val="C00000"/>
                </a:solidFill>
                <a:latin typeface="方正卡通简体" panose="03000509000000000000" pitchFamily="65" charset="-122"/>
                <a:ea typeface="方正卡通简体" panose="03000509000000000000" pitchFamily="65" charset="-122"/>
              </a:rPr>
              <a:t>思考鸦片战争失败的根本原因？</a:t>
            </a:r>
            <a:endParaRPr lang="zh-CN" altLang="en-US" sz="2400" b="1" kern="1200" dirty="0">
              <a:solidFill>
                <a:srgbClr val="C00000"/>
              </a:solidFill>
              <a:latin typeface="方正卡通简体" panose="03000509000000000000" pitchFamily="65" charset="-122"/>
              <a:ea typeface="方正卡通简体" panose="03000509000000000000" pitchFamily="65" charset="-122"/>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林则徐·篆刻图">
            <a:hlinkClick r:id="rId2" tooltip="林则徐·篆刻图"/>
          </p:cNvPr>
          <p:cNvSpPr>
            <a:spLocks noChangeAspect="1" noChangeArrowheads="1"/>
          </p:cNvSpPr>
          <p:nvPr/>
        </p:nvSpPr>
        <p:spPr bwMode="auto">
          <a:xfrm>
            <a:off x="444500" y="-461963"/>
            <a:ext cx="304800" cy="304800"/>
          </a:xfrm>
          <a:prstGeom prst="rect">
            <a:avLst/>
          </a:prstGeom>
          <a:noFill/>
        </p:spPr>
        <p:txBody>
          <a:bodyPr vert="horz" wrap="square" lIns="91440" tIns="45720" rIns="91440" bIns="45720" numCol="1" anchor="t" anchorCtr="0" compatLnSpc="1"/>
          <a:lstStyle/>
          <a:p>
            <a:endParaRPr lang="zh-CN" altLang="en-US"/>
          </a:p>
        </p:txBody>
      </p:sp>
      <p:grpSp>
        <p:nvGrpSpPr>
          <p:cNvPr id="4" name="组合 3"/>
          <p:cNvGrpSpPr/>
          <p:nvPr/>
        </p:nvGrpSpPr>
        <p:grpSpPr>
          <a:xfrm>
            <a:off x="4525800" y="925033"/>
            <a:ext cx="4618200" cy="4218467"/>
            <a:chOff x="4525800" y="925033"/>
            <a:chExt cx="4618200" cy="4218467"/>
          </a:xfrm>
        </p:grpSpPr>
        <p:pic>
          <p:nvPicPr>
            <p:cNvPr id="5" name="Picture 3" descr="C:\Users\hp\Desktop\timg_副本.jpg"/>
            <p:cNvPicPr>
              <a:picLocks noChangeAspect="1" noChangeArrowheads="1"/>
            </p:cNvPicPr>
            <p:nvPr/>
          </p:nvPicPr>
          <p:blipFill>
            <a:blip r:embed="rId3" cstate="print">
              <a:clrChange>
                <a:clrFrom>
                  <a:srgbClr val="FFFFFF"/>
                </a:clrFrom>
                <a:clrTo>
                  <a:srgbClr val="FFFFFF">
                    <a:alpha val="0"/>
                  </a:srgbClr>
                </a:clrTo>
              </a:clrChange>
            </a:blip>
            <a:srcRect t="31448"/>
            <a:stretch>
              <a:fillRect/>
            </a:stretch>
          </p:blipFill>
          <p:spPr bwMode="auto">
            <a:xfrm>
              <a:off x="4525800" y="925033"/>
              <a:ext cx="4618200" cy="4218467"/>
            </a:xfrm>
            <a:prstGeom prst="rect">
              <a:avLst/>
            </a:prstGeom>
            <a:noFill/>
          </p:spPr>
        </p:pic>
        <p:sp>
          <p:nvSpPr>
            <p:cNvPr id="6" name="TextBox 5"/>
            <p:cNvSpPr txBox="1"/>
            <p:nvPr/>
          </p:nvSpPr>
          <p:spPr>
            <a:xfrm>
              <a:off x="8070111" y="3758505"/>
              <a:ext cx="457200" cy="1384995"/>
            </a:xfrm>
            <a:prstGeom prst="rect">
              <a:avLst/>
            </a:prstGeom>
            <a:noFill/>
          </p:spPr>
          <p:txBody>
            <a:bodyPr wrap="square" rtlCol="0">
              <a:spAutoFit/>
            </a:bodyPr>
            <a:lstStyle/>
            <a:p>
              <a:r>
                <a:rPr lang="zh-CN" altLang="en-US" sz="2800" dirty="0" smtClean="0">
                  <a:solidFill>
                    <a:schemeClr val="bg1"/>
                  </a:solidFill>
                  <a:latin typeface="方正清刻本悦宋简体" panose="02000000000000000000" pitchFamily="2" charset="-122"/>
                  <a:ea typeface="方正清刻本悦宋简体" panose="02000000000000000000" pitchFamily="2" charset="-122"/>
                </a:rPr>
                <a:t>林则徐</a:t>
              </a:r>
              <a:endParaRPr lang="zh-CN" altLang="en-US" sz="2800" dirty="0">
                <a:solidFill>
                  <a:schemeClr val="bg1"/>
                </a:solidFill>
                <a:latin typeface="方正清刻本悦宋简体" panose="02000000000000000000" pitchFamily="2" charset="-122"/>
                <a:ea typeface="方正清刻本悦宋简体" panose="02000000000000000000" pitchFamily="2" charset="-122"/>
              </a:endParaRPr>
            </a:p>
          </p:txBody>
        </p:sp>
      </p:grpSp>
      <p:sp>
        <p:nvSpPr>
          <p:cNvPr id="7" name="矩形 6"/>
          <p:cNvSpPr/>
          <p:nvPr/>
        </p:nvSpPr>
        <p:spPr>
          <a:xfrm>
            <a:off x="292100" y="454412"/>
            <a:ext cx="5905500" cy="2308324"/>
          </a:xfrm>
          <a:prstGeom prst="rect">
            <a:avLst/>
          </a:prstGeom>
        </p:spPr>
        <p:txBody>
          <a:bodyPr wrap="square">
            <a:spAutoFit/>
          </a:bodyPr>
          <a:lstStyle/>
          <a:p>
            <a:r>
              <a:rPr lang="zh-CN" altLang="en-US" sz="2000" b="1" noProof="1" smtClean="0">
                <a:latin typeface="仿宋" panose="02010609060101010101" pitchFamily="49" charset="-122"/>
                <a:ea typeface="仿宋" panose="02010609060101010101" pitchFamily="49" charset="-122"/>
                <a:cs typeface="+mn-ea"/>
                <a:sym typeface="+mn-ea"/>
              </a:rPr>
              <a:t>    道光二十一年（</a:t>
            </a:r>
            <a:r>
              <a:rPr lang="en-US" altLang="zh-CN" sz="2000" b="1" noProof="1" smtClean="0">
                <a:latin typeface="仿宋" panose="02010609060101010101" pitchFamily="49" charset="-122"/>
                <a:ea typeface="仿宋" panose="02010609060101010101" pitchFamily="49" charset="-122"/>
                <a:cs typeface="+mn-ea"/>
                <a:sym typeface="+mn-ea"/>
              </a:rPr>
              <a:t>1841</a:t>
            </a:r>
            <a:r>
              <a:rPr lang="zh-CN" altLang="en-US" sz="2000" b="1" noProof="1" smtClean="0">
                <a:latin typeface="仿宋" panose="02010609060101010101" pitchFamily="49" charset="-122"/>
                <a:ea typeface="仿宋" panose="02010609060101010101" pitchFamily="49" charset="-122"/>
                <a:cs typeface="+mn-ea"/>
                <a:sym typeface="+mn-ea"/>
              </a:rPr>
              <a:t>年</a:t>
            </a:r>
            <a:r>
              <a:rPr lang="en-US" altLang="zh-CN" sz="2000" b="1" noProof="1" smtClean="0">
                <a:latin typeface="仿宋" panose="02010609060101010101" pitchFamily="49" charset="-122"/>
                <a:ea typeface="仿宋" panose="02010609060101010101" pitchFamily="49" charset="-122"/>
                <a:cs typeface="+mn-ea"/>
                <a:sym typeface="+mn-ea"/>
              </a:rPr>
              <a:t>7</a:t>
            </a:r>
            <a:r>
              <a:rPr lang="zh-CN" altLang="en-US" sz="2000" b="1" noProof="1" smtClean="0">
                <a:latin typeface="仿宋" panose="02010609060101010101" pitchFamily="49" charset="-122"/>
                <a:ea typeface="仿宋" panose="02010609060101010101" pitchFamily="49" charset="-122"/>
                <a:cs typeface="+mn-ea"/>
                <a:sym typeface="+mn-ea"/>
              </a:rPr>
              <a:t>月</a:t>
            </a:r>
            <a:r>
              <a:rPr lang="en-US" altLang="zh-CN" sz="2000" b="1" noProof="1" smtClean="0">
                <a:latin typeface="仿宋" panose="02010609060101010101" pitchFamily="49" charset="-122"/>
                <a:ea typeface="仿宋" panose="02010609060101010101" pitchFamily="49" charset="-122"/>
                <a:cs typeface="+mn-ea"/>
                <a:sym typeface="+mn-ea"/>
              </a:rPr>
              <a:t>14</a:t>
            </a:r>
            <a:r>
              <a:rPr lang="zh-CN" altLang="en-US" sz="2000" b="1" noProof="1" smtClean="0">
                <a:latin typeface="仿宋" panose="02010609060101010101" pitchFamily="49" charset="-122"/>
                <a:ea typeface="仿宋" panose="02010609060101010101" pitchFamily="49" charset="-122"/>
                <a:cs typeface="+mn-ea"/>
                <a:sym typeface="+mn-ea"/>
              </a:rPr>
              <a:t>日）踏上新疆之路。在赴戍途中，仍忧国忧民，并不为个人的坎坷而唏嘘，当与妻子在古城西安告别时，在满腔愤怒下写了激励诗句。 </a:t>
            </a:r>
            <a:endParaRPr lang="en-US" altLang="zh-CN" sz="2000" b="1" noProof="1" smtClean="0">
              <a:latin typeface="仿宋" panose="02010609060101010101" pitchFamily="49" charset="-122"/>
              <a:ea typeface="仿宋" panose="02010609060101010101" pitchFamily="49" charset="-122"/>
              <a:cs typeface="+mn-ea"/>
              <a:sym typeface="+mn-ea"/>
            </a:endParaRPr>
          </a:p>
          <a:p>
            <a:pPr algn="ctr"/>
            <a:r>
              <a:rPr lang="zh-CN" altLang="en-US" sz="3200" noProof="1" smtClean="0">
                <a:solidFill>
                  <a:srgbClr val="C00000"/>
                </a:solidFill>
                <a:latin typeface="汉仪尚巍手书W" panose="00020600040101010101" pitchFamily="18" charset="-122"/>
                <a:ea typeface="汉仪尚巍手书W" panose="00020600040101010101" pitchFamily="18" charset="-122"/>
                <a:cs typeface="+mn-ea"/>
                <a:sym typeface="+mn-ea"/>
              </a:rPr>
              <a:t>苟利国家生死以，</a:t>
            </a:r>
            <a:endParaRPr lang="en-US" altLang="zh-CN" sz="3200" noProof="1" smtClean="0">
              <a:solidFill>
                <a:srgbClr val="C00000"/>
              </a:solidFill>
              <a:latin typeface="汉仪尚巍手书W" panose="00020600040101010101" pitchFamily="18" charset="-122"/>
              <a:ea typeface="汉仪尚巍手书W" panose="00020600040101010101" pitchFamily="18" charset="-122"/>
              <a:cs typeface="+mn-ea"/>
              <a:sym typeface="+mn-ea"/>
            </a:endParaRPr>
          </a:p>
          <a:p>
            <a:pPr algn="ctr"/>
            <a:r>
              <a:rPr lang="zh-CN" altLang="en-US" sz="3200" noProof="1" smtClean="0">
                <a:solidFill>
                  <a:srgbClr val="C00000"/>
                </a:solidFill>
                <a:latin typeface="汉仪尚巍手书W" panose="00020600040101010101" pitchFamily="18" charset="-122"/>
                <a:ea typeface="汉仪尚巍手书W" panose="00020600040101010101" pitchFamily="18" charset="-122"/>
                <a:cs typeface="+mn-ea"/>
                <a:sym typeface="+mn-ea"/>
              </a:rPr>
              <a:t>岂因祸福避趋之。</a:t>
            </a:r>
            <a:endParaRPr lang="zh-CN" altLang="en-US" sz="3200" noProof="1">
              <a:solidFill>
                <a:srgbClr val="C00000"/>
              </a:solidFill>
              <a:latin typeface="汉仪尚巍手书W" panose="00020600040101010101" pitchFamily="18" charset="-122"/>
              <a:ea typeface="汉仪尚巍手书W" panose="00020600040101010101" pitchFamily="18" charset="-122"/>
              <a:cs typeface="+mn-ea"/>
              <a:sym typeface="+mn-ea"/>
            </a:endParaRPr>
          </a:p>
        </p:txBody>
      </p:sp>
      <p:sp>
        <p:nvSpPr>
          <p:cNvPr id="8" name="矩形 7"/>
          <p:cNvSpPr/>
          <p:nvPr/>
        </p:nvSpPr>
        <p:spPr>
          <a:xfrm>
            <a:off x="-546943" y="3650293"/>
            <a:ext cx="5404545" cy="432811"/>
          </a:xfrm>
          <a:prstGeom prst="rect">
            <a:avLst/>
          </a:prstGeom>
        </p:spPr>
        <p:txBody>
          <a:bodyPr wrap="square" lIns="68580" tIns="34290" rIns="68580" bIns="34290">
            <a:spAutoFit/>
          </a:bodyPr>
          <a:lstStyle/>
          <a:p>
            <a:pPr lvl="0" fontAlgn="base">
              <a:lnSpc>
                <a:spcPct val="150000"/>
              </a:lnSpc>
              <a:spcBef>
                <a:spcPct val="0"/>
              </a:spcBef>
              <a:spcAft>
                <a:spcPct val="0"/>
              </a:spcAft>
            </a:pPr>
            <a:r>
              <a:rPr lang="zh-CN" altLang="en-US" sz="1800" dirty="0" smtClean="0">
                <a:latin typeface="微软雅黑" panose="020B0503020204020204" pitchFamily="34" charset="-122"/>
                <a:ea typeface="微软雅黑" panose="020B0503020204020204" pitchFamily="34" charset="-122"/>
              </a:rPr>
              <a:t>    </a:t>
            </a:r>
            <a:endParaRPr lang="en-US" altLang="zh-CN" sz="1800" dirty="0" smtClean="0">
              <a:latin typeface="黑体" panose="02010609060101010101" pitchFamily="49" charset="-122"/>
              <a:ea typeface="黑体" panose="02010609060101010101" pitchFamily="49" charset="-122"/>
              <a:cs typeface="黑体" panose="02010609060101010101" pitchFamily="49" charset="-122"/>
              <a:sym typeface="微软雅黑" panose="020B0503020204020204" pitchFamily="34" charset="-122"/>
            </a:endParaRPr>
          </a:p>
        </p:txBody>
      </p:sp>
      <p:grpSp>
        <p:nvGrpSpPr>
          <p:cNvPr id="9" name="组合 8"/>
          <p:cNvGrpSpPr/>
          <p:nvPr/>
        </p:nvGrpSpPr>
        <p:grpSpPr>
          <a:xfrm>
            <a:off x="-914400" y="2747729"/>
            <a:ext cx="8674100" cy="2865671"/>
            <a:chOff x="234950" y="1251857"/>
            <a:chExt cx="8674100" cy="2865671"/>
          </a:xfrm>
        </p:grpSpPr>
        <p:pic>
          <p:nvPicPr>
            <p:cNvPr id="10" name="Picture 4"/>
            <p:cNvPicPr>
              <a:picLocks noChangeAspect="1" noChangeArrowheads="1"/>
            </p:cNvPicPr>
            <p:nvPr/>
          </p:nvPicPr>
          <p:blipFill>
            <a:blip r:embed="rId4" cstate="print">
              <a:clrChange>
                <a:clrFrom>
                  <a:srgbClr val="FFFFFF"/>
                </a:clrFrom>
                <a:clrTo>
                  <a:srgbClr val="FFFFFF">
                    <a:alpha val="0"/>
                  </a:srgbClr>
                </a:clrTo>
              </a:clrChange>
            </a:blip>
            <a:srcRect t="18248" b="19922"/>
            <a:stretch>
              <a:fillRect/>
            </a:stretch>
          </p:blipFill>
          <p:spPr bwMode="auto">
            <a:xfrm>
              <a:off x="234950" y="1251857"/>
              <a:ext cx="8674100" cy="2865671"/>
            </a:xfrm>
            <a:prstGeom prst="rect">
              <a:avLst/>
            </a:prstGeom>
            <a:noFill/>
            <a:ln w="9525">
              <a:noFill/>
              <a:miter lim="800000"/>
              <a:headEnd/>
              <a:tailEnd/>
            </a:ln>
            <a:effectLst/>
          </p:spPr>
        </p:pic>
        <p:sp>
          <p:nvSpPr>
            <p:cNvPr id="11" name="文本框 1">
              <a:hlinkClick r:id="rId5" action="ppaction://hlinksldjump"/>
            </p:cNvPr>
            <p:cNvSpPr txBox="1"/>
            <p:nvPr/>
          </p:nvSpPr>
          <p:spPr>
            <a:xfrm>
              <a:off x="1458688" y="1934581"/>
              <a:ext cx="6749143" cy="16962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pPr indent="342900" algn="just">
                <a:lnSpc>
                  <a:spcPts val="2550"/>
                </a:lnSpc>
              </a:pPr>
              <a:r>
                <a:rPr lang="zh-CN" altLang="en-US" sz="2000" b="1" dirty="0" smtClean="0">
                  <a:solidFill>
                    <a:prstClr val="white"/>
                  </a:solidFill>
                  <a:latin typeface="仿宋" panose="02010609060101010101" pitchFamily="49" charset="-122"/>
                  <a:ea typeface="仿宋" panose="02010609060101010101" pitchFamily="49" charset="-122"/>
                </a:rPr>
                <a:t>“在鸦片战争的整个过程里，中国以中世纪的武器、中世纪的政府、中世纪的社会来对付近代化的敌人。战争以严酷的事实暴露了这种差距，促使一批爱国知识分子在比较中思考。” </a:t>
              </a:r>
            </a:p>
            <a:p>
              <a:pPr indent="342900" algn="r">
                <a:lnSpc>
                  <a:spcPts val="2550"/>
                </a:lnSpc>
              </a:pPr>
              <a:r>
                <a:rPr lang="en-US" altLang="zh-CN" b="1" dirty="0" smtClean="0">
                  <a:solidFill>
                    <a:prstClr val="white"/>
                  </a:solidFill>
                  <a:latin typeface="仿宋" panose="02010609060101010101" pitchFamily="49" charset="-122"/>
                  <a:ea typeface="仿宋" panose="02010609060101010101" pitchFamily="49" charset="-122"/>
                </a:rPr>
                <a:t>——</a:t>
              </a:r>
              <a:r>
                <a:rPr lang="zh-CN" altLang="en-US" b="1" dirty="0" smtClean="0">
                  <a:solidFill>
                    <a:prstClr val="white"/>
                  </a:solidFill>
                  <a:latin typeface="仿宋" panose="02010609060101010101" pitchFamily="49" charset="-122"/>
                  <a:ea typeface="仿宋" panose="02010609060101010101" pitchFamily="49" charset="-122"/>
                </a:rPr>
                <a:t>陈旭麓</a:t>
              </a:r>
              <a:r>
                <a:rPr lang="en-US" altLang="zh-CN" b="1" dirty="0" smtClean="0">
                  <a:solidFill>
                    <a:prstClr val="white"/>
                  </a:solidFill>
                  <a:latin typeface="仿宋" panose="02010609060101010101" pitchFamily="49" charset="-122"/>
                  <a:ea typeface="仿宋" panose="02010609060101010101" pitchFamily="49" charset="-122"/>
                </a:rPr>
                <a:t>《</a:t>
              </a:r>
              <a:r>
                <a:rPr lang="zh-CN" altLang="en-US" b="1" dirty="0" smtClean="0">
                  <a:solidFill>
                    <a:prstClr val="white"/>
                  </a:solidFill>
                  <a:latin typeface="仿宋" panose="02010609060101010101" pitchFamily="49" charset="-122"/>
                  <a:ea typeface="仿宋" panose="02010609060101010101" pitchFamily="49" charset="-122"/>
                </a:rPr>
                <a:t>近代中国社会的新陈代谢</a:t>
              </a:r>
              <a:r>
                <a:rPr lang="en-US" altLang="zh-CN" b="1" dirty="0" smtClean="0">
                  <a:solidFill>
                    <a:prstClr val="white"/>
                  </a:solidFill>
                  <a:latin typeface="仿宋" panose="02010609060101010101" pitchFamily="49" charset="-122"/>
                  <a:ea typeface="仿宋" panose="02010609060101010101" pitchFamily="49" charset="-122"/>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075" name="Picture 3" descr="C:\Users\hp\Desktop\timg_副本.jpg"/>
          <p:cNvPicPr>
            <a:picLocks noChangeAspect="1" noChangeArrowheads="1"/>
          </p:cNvPicPr>
          <p:nvPr/>
        </p:nvPicPr>
        <p:blipFill>
          <a:blip r:embed="rId3" cstate="print">
            <a:clrChange>
              <a:clrFrom>
                <a:srgbClr val="FFFFFF"/>
              </a:clrFrom>
              <a:clrTo>
                <a:srgbClr val="FFFFFF">
                  <a:alpha val="0"/>
                </a:srgbClr>
              </a:clrTo>
            </a:clrChange>
          </a:blip>
          <a:srcRect t="31448"/>
          <a:stretch>
            <a:fillRect/>
          </a:stretch>
        </p:blipFill>
        <p:spPr bwMode="auto">
          <a:xfrm>
            <a:off x="4525800" y="925033"/>
            <a:ext cx="4618200" cy="4218467"/>
          </a:xfrm>
          <a:prstGeom prst="rect">
            <a:avLst/>
          </a:prstGeom>
          <a:noFill/>
        </p:spPr>
      </p:pic>
      <p:grpSp>
        <p:nvGrpSpPr>
          <p:cNvPr id="10" name="组合 9"/>
          <p:cNvGrpSpPr/>
          <p:nvPr/>
        </p:nvGrpSpPr>
        <p:grpSpPr>
          <a:xfrm>
            <a:off x="5524501" y="3187700"/>
            <a:ext cx="4622799" cy="2975722"/>
            <a:chOff x="-5631914" y="2667000"/>
            <a:chExt cx="3244314" cy="2975722"/>
          </a:xfrm>
        </p:grpSpPr>
        <p:grpSp>
          <p:nvGrpSpPr>
            <p:cNvPr id="6" name="组合 5"/>
            <p:cNvGrpSpPr/>
            <p:nvPr/>
          </p:nvGrpSpPr>
          <p:grpSpPr>
            <a:xfrm>
              <a:off x="-5631914" y="2667000"/>
              <a:ext cx="3244314" cy="2975722"/>
              <a:chOff x="-488346" y="2219339"/>
              <a:chExt cx="3244314" cy="2975722"/>
            </a:xfrm>
          </p:grpSpPr>
          <p:pic>
            <p:nvPicPr>
              <p:cNvPr id="7" name="图片 7"/>
              <p:cNvPicPr>
                <a:picLocks noChangeAspect="1" noChangeArrowheads="1"/>
              </p:cNvPicPr>
              <p:nvPr/>
            </p:nvPicPr>
            <p:blipFill>
              <a:blip r:embed="rId4" cstate="print"/>
              <a:srcRect t="19016" r="4208"/>
              <a:stretch>
                <a:fillRect/>
              </a:stretch>
            </p:blipFill>
            <p:spPr bwMode="auto">
              <a:xfrm>
                <a:off x="-488346" y="2219339"/>
                <a:ext cx="2789753" cy="2975722"/>
              </a:xfrm>
              <a:prstGeom prst="rect">
                <a:avLst/>
              </a:prstGeom>
              <a:noFill/>
              <a:ln w="9525">
                <a:noFill/>
                <a:miter lim="800000"/>
                <a:headEnd/>
                <a:tailEnd/>
              </a:ln>
            </p:spPr>
          </p:pic>
          <p:sp>
            <p:nvSpPr>
              <p:cNvPr id="8" name="矩形 7"/>
              <p:cNvSpPr>
                <a:spLocks noChangeArrowheads="1"/>
              </p:cNvSpPr>
              <p:nvPr/>
            </p:nvSpPr>
            <p:spPr bwMode="auto">
              <a:xfrm>
                <a:off x="-381391" y="2740040"/>
                <a:ext cx="3137359" cy="2369880"/>
              </a:xfrm>
              <a:prstGeom prst="rect">
                <a:avLst/>
              </a:prstGeom>
              <a:noFill/>
              <a:ln w="9525">
                <a:noFill/>
                <a:miter lim="800000"/>
              </a:ln>
            </p:spPr>
            <p:txBody>
              <a:bodyPr wrap="square">
                <a:spAutoFit/>
              </a:bodyPr>
              <a:lstStyle/>
              <a:p>
                <a:r>
                  <a:rPr lang="zh-CN" altLang="en-US" b="1" dirty="0"/>
                  <a:t> </a:t>
                </a:r>
                <a:endParaRPr lang="en-US" altLang="zh-CN" sz="1800" b="1" dirty="0">
                  <a:latin typeface="仿宋" panose="02010609060101010101" pitchFamily="49" charset="-122"/>
                  <a:ea typeface="仿宋" panose="02010609060101010101" pitchFamily="49" charset="-122"/>
                </a:endParaRPr>
              </a:p>
              <a:p>
                <a:r>
                  <a:rPr lang="en-US" altLang="zh-CN" sz="1800" b="1" dirty="0">
                    <a:latin typeface="仿宋" panose="02010609060101010101" pitchFamily="49" charset="-122"/>
                    <a:ea typeface="仿宋" panose="02010609060101010101" pitchFamily="49" charset="-122"/>
                  </a:rPr>
                  <a:t>4</a:t>
                </a:r>
                <a:r>
                  <a:rPr lang="zh-CN" altLang="en-US" sz="1800" b="1" dirty="0">
                    <a:latin typeface="仿宋" panose="02010609060101010101" pitchFamily="49" charset="-122"/>
                    <a:ea typeface="仿宋" panose="02010609060101010101" pitchFamily="49" charset="-122"/>
                  </a:rPr>
                  <a:t>岁接受中国</a:t>
                </a:r>
                <a:r>
                  <a:rPr lang="zh-CN" altLang="en-US" sz="1800" b="1" dirty="0">
                    <a:solidFill>
                      <a:srgbClr val="C00000"/>
                    </a:solidFill>
                    <a:latin typeface="仿宋" panose="02010609060101010101" pitchFamily="49" charset="-122"/>
                    <a:ea typeface="仿宋" panose="02010609060101010101" pitchFamily="49" charset="-122"/>
                  </a:rPr>
                  <a:t>传统儒家教育</a:t>
                </a:r>
                <a:endParaRPr lang="en-US" altLang="zh-CN" sz="1800" b="1" dirty="0">
                  <a:latin typeface="仿宋" panose="02010609060101010101" pitchFamily="49" charset="-122"/>
                  <a:ea typeface="仿宋" panose="02010609060101010101" pitchFamily="49" charset="-122"/>
                </a:endParaRPr>
              </a:p>
              <a:p>
                <a:r>
                  <a:rPr lang="zh-CN" altLang="en-US" sz="1800" b="1" dirty="0">
                    <a:latin typeface="仿宋" panose="02010609060101010101" pitchFamily="49" charset="-122"/>
                    <a:ea typeface="仿宋" panose="02010609060101010101" pitchFamily="49" charset="-122"/>
                  </a:rPr>
                  <a:t>少年时立“</a:t>
                </a:r>
                <a:r>
                  <a:rPr lang="zh-CN" altLang="en-US" sz="1800" b="1" dirty="0">
                    <a:solidFill>
                      <a:srgbClr val="C00000"/>
                    </a:solidFill>
                    <a:latin typeface="仿宋" panose="02010609060101010101" pitchFamily="49" charset="-122"/>
                    <a:ea typeface="仿宋" panose="02010609060101010101" pitchFamily="49" charset="-122"/>
                  </a:rPr>
                  <a:t>经国救世</a:t>
                </a:r>
                <a:r>
                  <a:rPr lang="zh-CN" altLang="en-US" sz="1800" b="1" dirty="0">
                    <a:latin typeface="仿宋" panose="02010609060101010101" pitchFamily="49" charset="-122"/>
                    <a:ea typeface="仿宋" panose="02010609060101010101" pitchFamily="49" charset="-122"/>
                  </a:rPr>
                  <a:t>”之志</a:t>
                </a:r>
              </a:p>
              <a:p>
                <a:r>
                  <a:rPr lang="en-US" altLang="zh-CN" sz="1800" b="1" dirty="0">
                    <a:latin typeface="仿宋" panose="02010609060101010101" pitchFamily="49" charset="-122"/>
                    <a:ea typeface="仿宋" panose="02010609060101010101" pitchFamily="49" charset="-122"/>
                  </a:rPr>
                  <a:t>26</a:t>
                </a:r>
                <a:r>
                  <a:rPr lang="zh-CN" altLang="en-US" sz="1800" b="1" dirty="0">
                    <a:latin typeface="仿宋" panose="02010609060101010101" pitchFamily="49" charset="-122"/>
                    <a:ea typeface="仿宋" panose="02010609060101010101" pitchFamily="49" charset="-122"/>
                  </a:rPr>
                  <a:t>岁中</a:t>
                </a:r>
                <a:r>
                  <a:rPr lang="zh-CN" altLang="en-US" sz="1800" b="1" dirty="0" smtClean="0">
                    <a:solidFill>
                      <a:srgbClr val="C00000"/>
                    </a:solidFill>
                    <a:latin typeface="仿宋" panose="02010609060101010101" pitchFamily="49" charset="-122"/>
                    <a:ea typeface="仿宋" panose="02010609060101010101" pitchFamily="49" charset="-122"/>
                  </a:rPr>
                  <a:t>进士     </a:t>
                </a:r>
                <a:r>
                  <a:rPr lang="en-US" altLang="zh-CN" sz="1800" b="1" dirty="0" smtClean="0">
                    <a:latin typeface="仿宋" panose="02010609060101010101" pitchFamily="49" charset="-122"/>
                    <a:ea typeface="仿宋" panose="02010609060101010101" pitchFamily="49" charset="-122"/>
                  </a:rPr>
                  <a:t>54</a:t>
                </a:r>
                <a:r>
                  <a:rPr lang="zh-CN" altLang="en-US" sz="1800" b="1" dirty="0">
                    <a:latin typeface="仿宋" panose="02010609060101010101" pitchFamily="49" charset="-122"/>
                    <a:ea typeface="仿宋" panose="02010609060101010101" pitchFamily="49" charset="-122"/>
                  </a:rPr>
                  <a:t>岁受命</a:t>
                </a:r>
                <a:r>
                  <a:rPr lang="zh-CN" altLang="en-US" sz="1800" b="1" dirty="0" smtClean="0">
                    <a:solidFill>
                      <a:srgbClr val="C00000"/>
                    </a:solidFill>
                    <a:latin typeface="仿宋" panose="02010609060101010101" pitchFamily="49" charset="-122"/>
                    <a:ea typeface="仿宋" panose="02010609060101010101" pitchFamily="49" charset="-122"/>
                  </a:rPr>
                  <a:t>禁烟</a:t>
                </a:r>
                <a:endParaRPr lang="en-US" altLang="zh-CN" sz="1800" b="1" dirty="0" smtClean="0">
                  <a:solidFill>
                    <a:srgbClr val="C00000"/>
                  </a:solidFill>
                  <a:latin typeface="仿宋" panose="02010609060101010101" pitchFamily="49" charset="-122"/>
                  <a:ea typeface="仿宋" panose="02010609060101010101" pitchFamily="49" charset="-122"/>
                </a:endParaRPr>
              </a:p>
              <a:p>
                <a:r>
                  <a:rPr lang="en-US" altLang="zh-CN" sz="1800" b="1" dirty="0" smtClean="0">
                    <a:latin typeface="仿宋" panose="02010609060101010101" pitchFamily="49" charset="-122"/>
                    <a:ea typeface="仿宋" panose="02010609060101010101" pitchFamily="49" charset="-122"/>
                  </a:rPr>
                  <a:t>56</a:t>
                </a:r>
                <a:r>
                  <a:rPr lang="zh-CN" altLang="en-US" sz="1800" b="1" dirty="0">
                    <a:latin typeface="仿宋" panose="02010609060101010101" pitchFamily="49" charset="-122"/>
                    <a:ea typeface="仿宋" panose="02010609060101010101" pitchFamily="49" charset="-122"/>
                  </a:rPr>
                  <a:t>岁戍守</a:t>
                </a:r>
                <a:r>
                  <a:rPr lang="zh-CN" altLang="en-US" sz="1800" b="1" dirty="0" smtClean="0">
                    <a:latin typeface="仿宋" panose="02010609060101010101" pitchFamily="49" charset="-122"/>
                    <a:ea typeface="仿宋" panose="02010609060101010101" pitchFamily="49" charset="-122"/>
                  </a:rPr>
                  <a:t>新疆   </a:t>
                </a:r>
                <a:r>
                  <a:rPr lang="en-US" altLang="zh-CN" sz="1800" b="1" dirty="0" smtClean="0">
                    <a:latin typeface="仿宋" panose="02010609060101010101" pitchFamily="49" charset="-122"/>
                    <a:ea typeface="仿宋" panose="02010609060101010101" pitchFamily="49" charset="-122"/>
                  </a:rPr>
                  <a:t>66</a:t>
                </a:r>
                <a:r>
                  <a:rPr lang="zh-CN" altLang="en-US" sz="1800" b="1" dirty="0">
                    <a:latin typeface="仿宋" panose="02010609060101010101" pitchFamily="49" charset="-122"/>
                    <a:ea typeface="仿宋" panose="02010609060101010101" pitchFamily="49" charset="-122"/>
                  </a:rPr>
                  <a:t>岁病重逝世</a:t>
                </a:r>
                <a:endParaRPr lang="en-US" altLang="zh-CN" sz="1800" b="1" dirty="0">
                  <a:latin typeface="仿宋" panose="02010609060101010101" pitchFamily="49" charset="-122"/>
                  <a:ea typeface="仿宋" panose="02010609060101010101" pitchFamily="49" charset="-122"/>
                </a:endParaRPr>
              </a:p>
              <a:p>
                <a:endParaRPr lang="en-US" altLang="zh-CN" b="1" dirty="0">
                  <a:latin typeface="华文楷体" panose="02010600040101010101" pitchFamily="2" charset="-122"/>
                  <a:ea typeface="华文楷体" panose="02010600040101010101" pitchFamily="2" charset="-122"/>
                </a:endParaRPr>
              </a:p>
              <a:p>
                <a:endParaRPr lang="en-US" altLang="zh-CN" sz="2000" b="1" dirty="0">
                  <a:latin typeface="华文楷体" panose="02010600040101010101" pitchFamily="2" charset="-122"/>
                  <a:ea typeface="华文楷体" panose="02010600040101010101" pitchFamily="2" charset="-122"/>
                </a:endParaRPr>
              </a:p>
              <a:p>
                <a:pPr algn="ctr"/>
                <a:endParaRPr lang="en-US" altLang="zh-CN" b="1" dirty="0">
                  <a:solidFill>
                    <a:srgbClr val="FF0000"/>
                  </a:solidFill>
                </a:endParaRPr>
              </a:p>
              <a:p>
                <a:pPr algn="ctr"/>
                <a:r>
                  <a:rPr lang="zh-CN" altLang="en-US" b="1" dirty="0">
                    <a:solidFill>
                      <a:srgbClr val="FF0000"/>
                    </a:solidFill>
                  </a:rPr>
                  <a:t>。</a:t>
                </a:r>
                <a:endParaRPr lang="zh-CN" altLang="en-US" sz="2800" b="1" dirty="0">
                  <a:solidFill>
                    <a:srgbClr val="FF0000"/>
                  </a:solidFill>
                </a:endParaRPr>
              </a:p>
            </p:txBody>
          </p:sp>
        </p:grpSp>
        <p:sp>
          <p:nvSpPr>
            <p:cNvPr id="9" name="TextBox 8"/>
            <p:cNvSpPr txBox="1"/>
            <p:nvPr/>
          </p:nvSpPr>
          <p:spPr>
            <a:xfrm rot="664413">
              <a:off x="-4595827" y="2951777"/>
              <a:ext cx="1346200" cy="461665"/>
            </a:xfrm>
            <a:prstGeom prst="rect">
              <a:avLst/>
            </a:prstGeom>
            <a:noFill/>
          </p:spPr>
          <p:txBody>
            <a:bodyPr wrap="square" rtlCol="0">
              <a:spAutoFit/>
            </a:bodyPr>
            <a:lstStyle/>
            <a:p>
              <a:r>
                <a:rPr lang="zh-CN" altLang="en-US" sz="2400" dirty="0" smtClean="0">
                  <a:latin typeface="江西拙楷" panose="02010600040101010101" pitchFamily="2" charset="-122"/>
                  <a:ea typeface="江西拙楷" panose="02010600040101010101" pitchFamily="2" charset="-122"/>
                </a:rPr>
                <a:t>林  则   徐</a:t>
              </a:r>
              <a:endParaRPr lang="zh-CN" altLang="en-US" sz="2400" dirty="0">
                <a:latin typeface="江西拙楷" panose="02010600040101010101" pitchFamily="2" charset="-122"/>
                <a:ea typeface="江西拙楷" panose="0201060004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90670"/>
            <a:ext cx="9144000" cy="1044000"/>
          </a:xfrm>
          <a:prstGeom prst="rect">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kern="1200">
              <a:solidFill>
                <a:prstClr val="white"/>
              </a:solidFill>
              <a:latin typeface="Calibri" panose="020F0502020204030204"/>
              <a:ea typeface="宋体" panose="02010600030101010101" pitchFamily="2" charset="-122"/>
              <a:cs typeface="+mn-cs"/>
            </a:endParaRPr>
          </a:p>
        </p:txBody>
      </p:sp>
      <p:pic>
        <p:nvPicPr>
          <p:cNvPr id="9218" name="Picture 2" descr="C:\Users\Administrator\Desktop\所需图片\明清\新建文件夹\微信图片_20201015100252_副本.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6200000">
            <a:off x="837643" y="624444"/>
            <a:ext cx="4114799" cy="5482112"/>
          </a:xfrm>
          <a:prstGeom prst="rect">
            <a:avLst/>
          </a:prstGeom>
          <a:noFill/>
        </p:spPr>
      </p:pic>
      <p:sp>
        <p:nvSpPr>
          <p:cNvPr id="3" name="矩形 2"/>
          <p:cNvSpPr/>
          <p:nvPr/>
        </p:nvSpPr>
        <p:spPr>
          <a:xfrm>
            <a:off x="4656130" y="1681302"/>
            <a:ext cx="4703770" cy="707886"/>
          </a:xfrm>
          <a:prstGeom prst="rect">
            <a:avLst/>
          </a:prstGeom>
        </p:spPr>
        <p:txBody>
          <a:bodyPr wrap="square">
            <a:spAutoFit/>
          </a:bodyPr>
          <a:lstStyle/>
          <a:p>
            <a:pPr algn="l" rtl="0"/>
            <a:r>
              <a:rPr lang="zh-CN" altLang="en-US" sz="4000" b="1" kern="1200" dirty="0" smtClean="0">
                <a:ln w="1905"/>
                <a:solidFill>
                  <a:prstClr val="black"/>
                </a:solidFill>
                <a:effectLst>
                  <a:innerShdw blurRad="69850" dist="43180" dir="5400000">
                    <a:srgbClr val="000000">
                      <a:alpha val="65000"/>
                    </a:srgbClr>
                  </a:innerShdw>
                </a:effectLst>
                <a:latin typeface="江西拙楷" panose="02010600040101010101" pitchFamily="2" charset="-122"/>
                <a:ea typeface="江西拙楷" panose="02010600040101010101" pitchFamily="2" charset="-122"/>
                <a:cs typeface="+mn-cs"/>
              </a:rPr>
              <a:t>鸦片战争的回响</a:t>
            </a:r>
            <a:endParaRPr lang="zh-CN" altLang="en-US" sz="4000" b="1" kern="1200" dirty="0">
              <a:ln w="1905"/>
              <a:solidFill>
                <a:prstClr val="black"/>
              </a:solidFill>
              <a:effectLst>
                <a:innerShdw blurRad="69850" dist="43180" dir="5400000">
                  <a:srgbClr val="000000">
                    <a:alpha val="65000"/>
                  </a:srgbClr>
                </a:innerShdw>
              </a:effectLst>
              <a:latin typeface="江西拙楷" panose="02010600040101010101" pitchFamily="2" charset="-122"/>
              <a:ea typeface="江西拙楷" panose="02010600040101010101" pitchFamily="2" charset="-122"/>
              <a:cs typeface="+mn-cs"/>
            </a:endParaRPr>
          </a:p>
        </p:txBody>
      </p:sp>
      <p:sp>
        <p:nvSpPr>
          <p:cNvPr id="4" name="Text Placeholder 33"/>
          <p:cNvSpPr txBox="1"/>
          <p:nvPr/>
        </p:nvSpPr>
        <p:spPr>
          <a:xfrm>
            <a:off x="3513123" y="1460494"/>
            <a:ext cx="3571899" cy="103255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ltLang="zh-CN" sz="8000" dirty="0" smtClean="0">
                <a:solidFill>
                  <a:prstClr val="black"/>
                </a:solidFill>
                <a:latin typeface="Impact" panose="020B0806030902050204" pitchFamily="34" charset="0"/>
                <a:ea typeface="江西拙楷" panose="02010600040101010101" pitchFamily="2" charset="-122"/>
              </a:rPr>
              <a:t>04</a:t>
            </a:r>
            <a:endParaRPr lang="en-US" altLang="zh-CN" sz="4400" b="1" dirty="0" smtClean="0">
              <a:solidFill>
                <a:prstClr val="black"/>
              </a:solidFill>
              <a:latin typeface="Impact" panose="020B0806030902050204" pitchFamily="34" charset="0"/>
              <a:ea typeface="江西拙楷" panose="02010600040101010101" pitchFamily="2"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263363" y="627461"/>
            <a:ext cx="2092124" cy="2269528"/>
            <a:chOff x="3224610" y="1871242"/>
            <a:chExt cx="2789499" cy="3026036"/>
          </a:xfrm>
        </p:grpSpPr>
        <p:sp>
          <p:nvSpPr>
            <p:cNvPr id="4" name="矩形 3"/>
            <p:cNvSpPr/>
            <p:nvPr/>
          </p:nvSpPr>
          <p:spPr>
            <a:xfrm>
              <a:off x="3224610" y="1871242"/>
              <a:ext cx="2789499" cy="2976000"/>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84995" descr="5fdf8db1cb1349548ec4c414564e9258d0094ae3"/>
            <p:cNvPicPr>
              <a:picLocks noChangeAspect="1" noChangeArrowheads="1"/>
            </p:cNvPicPr>
            <p:nvPr/>
          </p:nvPicPr>
          <p:blipFill>
            <a:blip r:embed="rId2" cstate="print"/>
            <a:stretch>
              <a:fillRect/>
            </a:stretch>
          </p:blipFill>
          <p:spPr bwMode="auto">
            <a:xfrm>
              <a:off x="3563627" y="2004143"/>
              <a:ext cx="2119194" cy="1700591"/>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6" name="组合 2053"/>
            <p:cNvGrpSpPr/>
            <p:nvPr/>
          </p:nvGrpSpPr>
          <p:grpSpPr>
            <a:xfrm>
              <a:off x="3403022" y="3877909"/>
              <a:ext cx="2432674" cy="1019369"/>
              <a:chOff x="606675" y="3877908"/>
              <a:chExt cx="2432674" cy="1019369"/>
            </a:xfrm>
          </p:grpSpPr>
          <p:sp>
            <p:nvSpPr>
              <p:cNvPr id="7" name="文本框 57"/>
              <p:cNvSpPr txBox="1"/>
              <p:nvPr/>
            </p:nvSpPr>
            <p:spPr>
              <a:xfrm>
                <a:off x="678770" y="4404834"/>
                <a:ext cx="2288485" cy="492443"/>
              </a:xfrm>
              <a:prstGeom prst="rect">
                <a:avLst/>
              </a:prstGeom>
              <a:noFill/>
            </p:spPr>
            <p:txBody>
              <a:bodyPr wrap="square" rtlCol="0">
                <a:spAutoFit/>
              </a:bodyPr>
              <a:lstStyle/>
              <a:p>
                <a:pPr algn="dist"/>
                <a:r>
                  <a:rPr lang="en-US" altLang="zh-CN" sz="1800" b="1" dirty="0" smtClean="0">
                    <a:solidFill>
                      <a:schemeClr val="bg1"/>
                    </a:solidFill>
                    <a:latin typeface="方正清刻本悦宋简体" panose="02000000000000000000" pitchFamily="2" charset="-122"/>
                    <a:ea typeface="方正清刻本悦宋简体" panose="02000000000000000000" pitchFamily="2" charset="-122"/>
                  </a:rPr>
                  <a:t>《</a:t>
                </a:r>
                <a:r>
                  <a:rPr lang="zh-CN" altLang="en-US" sz="1800" b="1" dirty="0" smtClean="0">
                    <a:solidFill>
                      <a:schemeClr val="bg1"/>
                    </a:solidFill>
                    <a:latin typeface="方正清刻本悦宋简体" panose="02000000000000000000" pitchFamily="2" charset="-122"/>
                    <a:ea typeface="方正清刻本悦宋简体" panose="02000000000000000000" pitchFamily="2" charset="-122"/>
                  </a:rPr>
                  <a:t>海国图志</a:t>
                </a:r>
                <a:r>
                  <a:rPr lang="en-US" altLang="zh-CN" sz="1800" b="1" dirty="0" smtClean="0">
                    <a:solidFill>
                      <a:schemeClr val="bg1"/>
                    </a:solidFill>
                    <a:latin typeface="方正清刻本悦宋简体" panose="02000000000000000000" pitchFamily="2" charset="-122"/>
                    <a:ea typeface="方正清刻本悦宋简体" panose="02000000000000000000" pitchFamily="2" charset="-122"/>
                  </a:rPr>
                  <a:t>》</a:t>
                </a:r>
              </a:p>
            </p:txBody>
          </p:sp>
          <p:cxnSp>
            <p:nvCxnSpPr>
              <p:cNvPr id="8" name="直接连接符 7"/>
              <p:cNvCxnSpPr/>
              <p:nvPr/>
            </p:nvCxnSpPr>
            <p:spPr>
              <a:xfrm>
                <a:off x="606675" y="4417535"/>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文本框 2048"/>
              <p:cNvSpPr txBox="1"/>
              <p:nvPr/>
            </p:nvSpPr>
            <p:spPr>
              <a:xfrm>
                <a:off x="1237225" y="3877908"/>
                <a:ext cx="1171575" cy="615553"/>
              </a:xfrm>
              <a:prstGeom prst="rect">
                <a:avLst/>
              </a:prstGeom>
              <a:noFill/>
            </p:spPr>
            <p:txBody>
              <a:bodyPr wrap="square" rtlCol="0">
                <a:spAutoFit/>
              </a:bodyPr>
              <a:lstStyle/>
              <a:p>
                <a:pPr algn="dist"/>
                <a:r>
                  <a:rPr lang="zh-CN" altLang="en-US" sz="2400" dirty="0" smtClean="0">
                    <a:solidFill>
                      <a:schemeClr val="bg1"/>
                    </a:solidFill>
                    <a:latin typeface="汉仪尚巍手书W" panose="00020600040101010101" pitchFamily="18" charset="-122"/>
                    <a:ea typeface="汉仪尚巍手书W" panose="00020600040101010101" pitchFamily="18" charset="-122"/>
                  </a:rPr>
                  <a:t>魏源</a:t>
                </a:r>
              </a:p>
            </p:txBody>
          </p:sp>
        </p:grpSp>
      </p:grpSp>
      <p:grpSp>
        <p:nvGrpSpPr>
          <p:cNvPr id="11" name="组合 10"/>
          <p:cNvGrpSpPr/>
          <p:nvPr/>
        </p:nvGrpSpPr>
        <p:grpSpPr>
          <a:xfrm>
            <a:off x="579648" y="665561"/>
            <a:ext cx="2092124" cy="2263029"/>
            <a:chOff x="321945" y="1871242"/>
            <a:chExt cx="2789499" cy="3017371"/>
          </a:xfrm>
        </p:grpSpPr>
        <p:sp>
          <p:nvSpPr>
            <p:cNvPr id="12" name="矩形 11"/>
            <p:cNvSpPr/>
            <p:nvPr/>
          </p:nvSpPr>
          <p:spPr>
            <a:xfrm>
              <a:off x="321945" y="1871242"/>
              <a:ext cx="2789499" cy="2975999"/>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descr="https://timgsa.baidu.com/timg?image&amp;quality=80&amp;size=b9999_10000&amp;sec=1538338835400&amp;di=d81ce18f06ac612ad849aad6e4a599a7&amp;imgtype=0&amp;src=http%3A%2F%2Fp6.qhimg.com%2Ft01726d952487c9c525.jpg"/>
            <p:cNvPicPr>
              <a:picLocks noChangeAspect="1" noChangeArrowheads="1"/>
            </p:cNvPicPr>
            <p:nvPr/>
          </p:nvPicPr>
          <p:blipFill>
            <a:blip r:embed="rId3" cstate="print"/>
            <a:stretch>
              <a:fillRect/>
            </a:stretch>
          </p:blipFill>
          <p:spPr bwMode="auto">
            <a:xfrm>
              <a:off x="693126" y="2014777"/>
              <a:ext cx="2092610" cy="1694923"/>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4" name="组合 2052"/>
            <p:cNvGrpSpPr/>
            <p:nvPr/>
          </p:nvGrpSpPr>
          <p:grpSpPr>
            <a:xfrm>
              <a:off x="498426" y="3801509"/>
              <a:ext cx="2432674" cy="1087104"/>
              <a:chOff x="3454690" y="3801509"/>
              <a:chExt cx="2432674" cy="1087104"/>
            </a:xfrm>
          </p:grpSpPr>
          <p:sp>
            <p:nvSpPr>
              <p:cNvPr id="15" name="文本框 68"/>
              <p:cNvSpPr txBox="1"/>
              <p:nvPr/>
            </p:nvSpPr>
            <p:spPr>
              <a:xfrm>
                <a:off x="3526785" y="4396170"/>
                <a:ext cx="2288485" cy="492443"/>
              </a:xfrm>
              <a:prstGeom prst="rect">
                <a:avLst/>
              </a:prstGeom>
              <a:noFill/>
            </p:spPr>
            <p:txBody>
              <a:bodyPr wrap="square" rtlCol="0">
                <a:spAutoFit/>
              </a:bodyPr>
              <a:lstStyle/>
              <a:p>
                <a:pPr algn="dist"/>
                <a:r>
                  <a:rPr lang="en-US" altLang="zh-CN" sz="1800" b="1" dirty="0" smtClean="0">
                    <a:solidFill>
                      <a:schemeClr val="bg1"/>
                    </a:solidFill>
                    <a:latin typeface="方正清刻本悦宋简体" panose="02000000000000000000" pitchFamily="2" charset="-122"/>
                    <a:ea typeface="方正清刻本悦宋简体" panose="02000000000000000000" pitchFamily="2" charset="-122"/>
                  </a:rPr>
                  <a:t>《</a:t>
                </a:r>
                <a:r>
                  <a:rPr lang="zh-CN" altLang="en-US" sz="1800" b="1" dirty="0" smtClean="0">
                    <a:solidFill>
                      <a:schemeClr val="bg1"/>
                    </a:solidFill>
                    <a:latin typeface="方正清刻本悦宋简体" panose="02000000000000000000" pitchFamily="2" charset="-122"/>
                    <a:ea typeface="方正清刻本悦宋简体" panose="02000000000000000000" pitchFamily="2" charset="-122"/>
                  </a:rPr>
                  <a:t>四洲志</a:t>
                </a:r>
                <a:r>
                  <a:rPr lang="en-US" altLang="zh-CN" sz="1800" b="1" dirty="0" smtClean="0">
                    <a:solidFill>
                      <a:schemeClr val="bg1"/>
                    </a:solidFill>
                    <a:latin typeface="方正清刻本悦宋简体" panose="02000000000000000000" pitchFamily="2" charset="-122"/>
                    <a:ea typeface="方正清刻本悦宋简体" panose="02000000000000000000" pitchFamily="2" charset="-122"/>
                  </a:rPr>
                  <a:t>》</a:t>
                </a:r>
              </a:p>
            </p:txBody>
          </p:sp>
          <p:cxnSp>
            <p:nvCxnSpPr>
              <p:cNvPr id="16" name="直接连接符 15"/>
              <p:cNvCxnSpPr/>
              <p:nvPr/>
            </p:nvCxnSpPr>
            <p:spPr>
              <a:xfrm>
                <a:off x="3454690" y="4358071"/>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文本框 70"/>
              <p:cNvSpPr txBox="1"/>
              <p:nvPr/>
            </p:nvSpPr>
            <p:spPr>
              <a:xfrm>
                <a:off x="3964395" y="3801509"/>
                <a:ext cx="1690550" cy="615553"/>
              </a:xfrm>
              <a:prstGeom prst="rect">
                <a:avLst/>
              </a:prstGeom>
              <a:noFill/>
            </p:spPr>
            <p:txBody>
              <a:bodyPr wrap="square" rtlCol="0">
                <a:spAutoFit/>
              </a:bodyPr>
              <a:lstStyle/>
              <a:p>
                <a:pPr algn="dist"/>
                <a:r>
                  <a:rPr lang="zh-CN" altLang="en-US" sz="2400" dirty="0" smtClean="0">
                    <a:solidFill>
                      <a:schemeClr val="bg1"/>
                    </a:solidFill>
                    <a:latin typeface="汉仪尚巍手书W" panose="00020600040101010101" pitchFamily="18" charset="-122"/>
                    <a:ea typeface="汉仪尚巍手书W" panose="00020600040101010101" pitchFamily="18" charset="-122"/>
                  </a:rPr>
                  <a:t>林则徐</a:t>
                </a:r>
                <a:endParaRPr lang="zh-CN" altLang="en-US" sz="2400" dirty="0">
                  <a:solidFill>
                    <a:schemeClr val="bg1"/>
                  </a:solidFill>
                  <a:latin typeface="汉仪尚巍手书W" panose="00020600040101010101" pitchFamily="18" charset="-122"/>
                  <a:ea typeface="汉仪尚巍手书W" panose="00020600040101010101" pitchFamily="18" charset="-122"/>
                </a:endParaRPr>
              </a:p>
            </p:txBody>
          </p:sp>
        </p:grpSp>
      </p:grpSp>
      <p:grpSp>
        <p:nvGrpSpPr>
          <p:cNvPr id="19" name="组合 18"/>
          <p:cNvGrpSpPr/>
          <p:nvPr/>
        </p:nvGrpSpPr>
        <p:grpSpPr>
          <a:xfrm>
            <a:off x="6084125" y="665561"/>
            <a:ext cx="2092124" cy="2310596"/>
            <a:chOff x="6124292" y="1871242"/>
            <a:chExt cx="2789499" cy="3080794"/>
          </a:xfrm>
        </p:grpSpPr>
        <p:sp>
          <p:nvSpPr>
            <p:cNvPr id="20" name="矩形 19"/>
            <p:cNvSpPr/>
            <p:nvPr/>
          </p:nvSpPr>
          <p:spPr>
            <a:xfrm>
              <a:off x="6124292" y="1871242"/>
              <a:ext cx="2789499" cy="2975999"/>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84994" descr="161679913"/>
            <p:cNvPicPr>
              <a:picLocks noChangeAspect="1" noChangeArrowheads="1"/>
            </p:cNvPicPr>
            <p:nvPr/>
          </p:nvPicPr>
          <p:blipFill>
            <a:blip r:embed="rId4" cstate="print"/>
            <a:stretch>
              <a:fillRect/>
            </a:stretch>
          </p:blipFill>
          <p:spPr bwMode="auto">
            <a:xfrm>
              <a:off x="6492891" y="2004143"/>
              <a:ext cx="2052300" cy="1700591"/>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2" name="组合 74"/>
            <p:cNvGrpSpPr/>
            <p:nvPr/>
          </p:nvGrpSpPr>
          <p:grpSpPr>
            <a:xfrm>
              <a:off x="6302704" y="3844041"/>
              <a:ext cx="2432674" cy="1107995"/>
              <a:chOff x="3454690" y="3844041"/>
              <a:chExt cx="2432674" cy="1107995"/>
            </a:xfrm>
          </p:grpSpPr>
          <p:sp>
            <p:nvSpPr>
              <p:cNvPr id="23" name="文本框 75"/>
              <p:cNvSpPr txBox="1"/>
              <p:nvPr/>
            </p:nvSpPr>
            <p:spPr>
              <a:xfrm>
                <a:off x="3526785" y="4438704"/>
                <a:ext cx="2288485" cy="492443"/>
              </a:xfrm>
              <a:prstGeom prst="rect">
                <a:avLst/>
              </a:prstGeom>
              <a:noFill/>
            </p:spPr>
            <p:txBody>
              <a:bodyPr wrap="square" rtlCol="0">
                <a:spAutoFit/>
              </a:bodyPr>
              <a:lstStyle/>
              <a:p>
                <a:pPr algn="dist"/>
                <a:r>
                  <a:rPr lang="en-US" altLang="zh-CN" sz="1800" b="1" dirty="0" smtClean="0">
                    <a:solidFill>
                      <a:schemeClr val="bg1"/>
                    </a:solidFill>
                    <a:latin typeface="方正清刻本悦宋简体" panose="02000000000000000000" pitchFamily="2" charset="-122"/>
                    <a:ea typeface="方正清刻本悦宋简体" panose="02000000000000000000" pitchFamily="2" charset="-122"/>
                  </a:rPr>
                  <a:t>《</a:t>
                </a:r>
                <a:r>
                  <a:rPr lang="zh-CN" altLang="en-US" sz="1800" b="1" dirty="0" smtClean="0">
                    <a:solidFill>
                      <a:schemeClr val="bg1"/>
                    </a:solidFill>
                    <a:latin typeface="方正清刻本悦宋简体" panose="02000000000000000000" pitchFamily="2" charset="-122"/>
                    <a:ea typeface="方正清刻本悦宋简体" panose="02000000000000000000" pitchFamily="2" charset="-122"/>
                  </a:rPr>
                  <a:t>瀛寰志略</a:t>
                </a:r>
                <a:r>
                  <a:rPr lang="en-US" altLang="zh-CN" sz="1800" b="1" dirty="0" smtClean="0">
                    <a:solidFill>
                      <a:schemeClr val="bg1"/>
                    </a:solidFill>
                    <a:latin typeface="方正清刻本悦宋简体" panose="02000000000000000000" pitchFamily="2" charset="-122"/>
                    <a:ea typeface="方正清刻本悦宋简体" panose="02000000000000000000" pitchFamily="2" charset="-122"/>
                  </a:rPr>
                  <a:t>》</a:t>
                </a:r>
              </a:p>
            </p:txBody>
          </p:sp>
          <p:cxnSp>
            <p:nvCxnSpPr>
              <p:cNvPr id="24" name="直接连接符 23"/>
              <p:cNvCxnSpPr/>
              <p:nvPr/>
            </p:nvCxnSpPr>
            <p:spPr>
              <a:xfrm>
                <a:off x="3454690" y="4400603"/>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文本框 77"/>
              <p:cNvSpPr txBox="1"/>
              <p:nvPr/>
            </p:nvSpPr>
            <p:spPr>
              <a:xfrm>
                <a:off x="3706473" y="3844041"/>
                <a:ext cx="1945758" cy="1107995"/>
              </a:xfrm>
              <a:prstGeom prst="rect">
                <a:avLst/>
              </a:prstGeom>
              <a:noFill/>
            </p:spPr>
            <p:txBody>
              <a:bodyPr wrap="square" rtlCol="0">
                <a:spAutoFit/>
              </a:bodyPr>
              <a:lstStyle/>
              <a:p>
                <a:pPr algn="dist"/>
                <a:r>
                  <a:rPr lang="zh-CN" altLang="en-US" sz="2400" dirty="0" smtClean="0">
                    <a:solidFill>
                      <a:schemeClr val="bg1"/>
                    </a:solidFill>
                    <a:latin typeface="汉仪尚巍手书W" panose="00020600040101010101" pitchFamily="18" charset="-122"/>
                    <a:ea typeface="汉仪尚巍手书W" panose="00020600040101010101" pitchFamily="18" charset="-122"/>
                  </a:rPr>
                  <a:t>徐继</a:t>
                </a:r>
                <a:r>
                  <a:rPr lang="zh-CN" altLang="en-US" sz="2400" dirty="0" smtClean="0">
                    <a:solidFill>
                      <a:schemeClr val="bg1"/>
                    </a:solidFill>
                    <a:latin typeface="方正舒体" panose="02010601030101010101" pitchFamily="2" charset="-122"/>
                    <a:ea typeface="方正舒体" panose="02010601030101010101" pitchFamily="2" charset="-122"/>
                  </a:rPr>
                  <a:t>畲</a:t>
                </a:r>
              </a:p>
              <a:p>
                <a:pPr algn="dist"/>
                <a:endParaRPr lang="zh-CN" altLang="en-US" sz="2400" dirty="0">
                  <a:solidFill>
                    <a:schemeClr val="bg1"/>
                  </a:solidFill>
                  <a:latin typeface="汉仪尚巍手书W" panose="00020600040101010101" pitchFamily="18" charset="-122"/>
                  <a:ea typeface="汉仪尚巍手书W" panose="00020600040101010101" pitchFamily="18" charset="-122"/>
                </a:endParaRPr>
              </a:p>
            </p:txBody>
          </p:sp>
        </p:grpSp>
      </p:grpSp>
      <p:pic>
        <p:nvPicPr>
          <p:cNvPr id="26" name="Picture 2" descr="C:\Users\hp\Desktop\图片1_副本.png"/>
          <p:cNvPicPr>
            <a:picLocks noChangeAspect="1" noChangeArrowheads="1"/>
          </p:cNvPicPr>
          <p:nvPr/>
        </p:nvPicPr>
        <p:blipFill>
          <a:blip r:embed="rId5"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sp>
        <p:nvSpPr>
          <p:cNvPr id="27" name="文本框 2"/>
          <p:cNvSpPr txBox="1"/>
          <p:nvPr/>
        </p:nvSpPr>
        <p:spPr>
          <a:xfrm>
            <a:off x="298614" y="108860"/>
            <a:ext cx="3905086" cy="410573"/>
          </a:xfrm>
          <a:prstGeom prst="rect">
            <a:avLst/>
          </a:prstGeom>
          <a:noFill/>
        </p:spPr>
        <p:txBody>
          <a:bodyPr wrap="square" lIns="71321" tIns="35661" rIns="71321" bIns="35661" rtlCol="0">
            <a:spAutoFit/>
          </a:bodyPr>
          <a:lstStyle/>
          <a:p>
            <a:pPr algn="l" rtl="0"/>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4.1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开眼看世界</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sp>
        <p:nvSpPr>
          <p:cNvPr id="28" name="文本框 4"/>
          <p:cNvSpPr txBox="1"/>
          <p:nvPr/>
        </p:nvSpPr>
        <p:spPr>
          <a:xfrm>
            <a:off x="622300" y="3035975"/>
            <a:ext cx="2070100" cy="2031325"/>
          </a:xfrm>
          <a:prstGeom prst="rect">
            <a:avLst/>
          </a:prstGeom>
          <a:noFill/>
          <a:ln w="15875" cmpd="sng">
            <a:solidFill>
              <a:schemeClr val="accent2">
                <a:lumMod val="50000"/>
              </a:schemeClr>
            </a:solidFill>
            <a:prstDash val="dash"/>
          </a:ln>
        </p:spPr>
        <p:txBody>
          <a:bodyPr wrap="square" anchor="t">
            <a:spAutoFit/>
          </a:bodyPr>
          <a:lstStyle/>
          <a:p>
            <a:pPr algn="just">
              <a:lnSpc>
                <a:spcPct val="100000"/>
              </a:lnSpc>
            </a:pPr>
            <a:r>
              <a:rPr lang="en-US" altLang="zh-CN" sz="1800" b="1" dirty="0" smtClean="0">
                <a:latin typeface="仿宋" panose="02010609060101010101" pitchFamily="49" charset="-122"/>
                <a:ea typeface="仿宋" panose="02010609060101010101" pitchFamily="49" charset="-122"/>
                <a:cs typeface="楷体" panose="02010609060101010101" charset="-122"/>
              </a:rPr>
              <a:t>1839</a:t>
            </a:r>
            <a:r>
              <a:rPr lang="zh-CN" altLang="en-US" sz="1800" b="1" dirty="0" smtClean="0">
                <a:latin typeface="仿宋" panose="02010609060101010101" pitchFamily="49" charset="-122"/>
                <a:ea typeface="仿宋" panose="02010609060101010101" pitchFamily="49" charset="-122"/>
                <a:cs typeface="楷体" panose="02010609060101010101" charset="-122"/>
              </a:rPr>
              <a:t>年起，林则徐收集各国消息情报和国际知识，包括国际法知识，编成</a:t>
            </a:r>
            <a:r>
              <a:rPr lang="en-US" altLang="zh-CN" sz="1800" b="1" dirty="0" smtClean="0">
                <a:latin typeface="仿宋" panose="02010609060101010101" pitchFamily="49" charset="-122"/>
                <a:ea typeface="仿宋" panose="02010609060101010101" pitchFamily="49" charset="-122"/>
                <a:cs typeface="楷体" panose="02010609060101010101" charset="-122"/>
              </a:rPr>
              <a:t>《</a:t>
            </a:r>
            <a:r>
              <a:rPr lang="zh-CN" altLang="en-US" sz="1800" b="1" dirty="0" smtClean="0">
                <a:latin typeface="仿宋" panose="02010609060101010101" pitchFamily="49" charset="-122"/>
                <a:ea typeface="仿宋" panose="02010609060101010101" pitchFamily="49" charset="-122"/>
                <a:cs typeface="楷体" panose="02010609060101010101" charset="-122"/>
              </a:rPr>
              <a:t>四洲志</a:t>
            </a:r>
            <a:r>
              <a:rPr lang="en-US" altLang="zh-CN" sz="1800" b="1" dirty="0" smtClean="0">
                <a:latin typeface="仿宋" panose="02010609060101010101" pitchFamily="49" charset="-122"/>
                <a:ea typeface="仿宋" panose="02010609060101010101" pitchFamily="49" charset="-122"/>
                <a:cs typeface="楷体" panose="02010609060101010101" charset="-122"/>
              </a:rPr>
              <a:t>》</a:t>
            </a:r>
            <a:r>
              <a:rPr lang="zh-CN" altLang="en-US" sz="1800" b="1" dirty="0" smtClean="0">
                <a:latin typeface="仿宋" panose="02010609060101010101" pitchFamily="49" charset="-122"/>
                <a:ea typeface="仿宋" panose="02010609060101010101" pitchFamily="49" charset="-122"/>
                <a:cs typeface="楷体" panose="02010609060101010101" charset="-122"/>
              </a:rPr>
              <a:t>等书稿，被称为“</a:t>
            </a:r>
            <a:r>
              <a:rPr lang="zh-CN" altLang="en-US" sz="1800" b="1" dirty="0" smtClean="0">
                <a:solidFill>
                  <a:schemeClr val="accent6">
                    <a:lumMod val="50000"/>
                  </a:schemeClr>
                </a:solidFill>
                <a:latin typeface="仿宋" panose="02010609060101010101" pitchFamily="49" charset="-122"/>
                <a:ea typeface="仿宋" panose="02010609060101010101" pitchFamily="49" charset="-122"/>
                <a:cs typeface="楷体" panose="02010609060101010101" charset="-122"/>
              </a:rPr>
              <a:t>开眼看世界第一人</a:t>
            </a:r>
            <a:r>
              <a:rPr lang="zh-CN" altLang="en-US" sz="1800" b="1" dirty="0" smtClean="0">
                <a:latin typeface="仿宋" panose="02010609060101010101" pitchFamily="49" charset="-122"/>
                <a:ea typeface="仿宋" panose="02010609060101010101" pitchFamily="49" charset="-122"/>
                <a:cs typeface="楷体" panose="02010609060101010101" charset="-122"/>
              </a:rPr>
              <a:t>”</a:t>
            </a:r>
          </a:p>
        </p:txBody>
      </p:sp>
      <p:sp>
        <p:nvSpPr>
          <p:cNvPr id="29" name="文本框 16"/>
          <p:cNvSpPr txBox="1"/>
          <p:nvPr/>
        </p:nvSpPr>
        <p:spPr>
          <a:xfrm>
            <a:off x="3304144" y="3036015"/>
            <a:ext cx="2067955" cy="2031325"/>
          </a:xfrm>
          <a:prstGeom prst="rect">
            <a:avLst/>
          </a:prstGeom>
          <a:noFill/>
          <a:ln w="15875" cmpd="sng">
            <a:solidFill>
              <a:schemeClr val="accent2">
                <a:lumMod val="50000"/>
              </a:schemeClr>
            </a:solidFill>
            <a:prstDash val="dash"/>
          </a:ln>
        </p:spPr>
        <p:txBody>
          <a:bodyPr wrap="square" anchor="t">
            <a:spAutoFit/>
          </a:bodyPr>
          <a:lstStyle/>
          <a:p>
            <a:pPr algn="just">
              <a:lnSpc>
                <a:spcPct val="100000"/>
              </a:lnSpc>
            </a:pPr>
            <a:r>
              <a:rPr lang="zh-CN" altLang="zh-CN" sz="1800" b="1" dirty="0" smtClean="0">
                <a:latin typeface="仿宋" panose="02010609060101010101" pitchFamily="49" charset="-122"/>
                <a:ea typeface="仿宋" panose="02010609060101010101" pitchFamily="49" charset="-122"/>
                <a:cs typeface="楷体" panose="02010609060101010101" charset="-122"/>
              </a:rPr>
              <a:t>最初</a:t>
            </a:r>
            <a:r>
              <a:rPr lang="en-US" altLang="zh-CN" sz="1800" b="1" dirty="0" smtClean="0">
                <a:latin typeface="仿宋" panose="02010609060101010101" pitchFamily="49" charset="-122"/>
                <a:ea typeface="仿宋" panose="02010609060101010101" pitchFamily="49" charset="-122"/>
                <a:cs typeface="楷体" panose="02010609060101010101" charset="-122"/>
              </a:rPr>
              <a:t>50</a:t>
            </a:r>
            <a:r>
              <a:rPr lang="zh-CN" altLang="en-US" sz="1800" b="1" dirty="0" smtClean="0">
                <a:latin typeface="仿宋" panose="02010609060101010101" pitchFamily="49" charset="-122"/>
                <a:ea typeface="仿宋" panose="02010609060101010101" pitchFamily="49" charset="-122"/>
                <a:cs typeface="楷体" panose="02010609060101010101" charset="-122"/>
              </a:rPr>
              <a:t>卷成书于</a:t>
            </a:r>
            <a:r>
              <a:rPr lang="en-US" altLang="zh-CN" sz="1800" b="1" dirty="0" smtClean="0">
                <a:latin typeface="仿宋" panose="02010609060101010101" pitchFamily="49" charset="-122"/>
                <a:ea typeface="仿宋" panose="02010609060101010101" pitchFamily="49" charset="-122"/>
                <a:cs typeface="楷体" panose="02010609060101010101" charset="-122"/>
              </a:rPr>
              <a:t>1842</a:t>
            </a:r>
            <a:r>
              <a:rPr lang="zh-CN" altLang="en-US" sz="1800" b="1" dirty="0" smtClean="0">
                <a:latin typeface="仿宋" panose="02010609060101010101" pitchFamily="49" charset="-122"/>
                <a:ea typeface="仿宋" panose="02010609060101010101" pitchFamily="49" charset="-122"/>
                <a:cs typeface="楷体" panose="02010609060101010101" charset="-122"/>
              </a:rPr>
              <a:t>年，</a:t>
            </a:r>
            <a:r>
              <a:rPr lang="zh-CN" altLang="zh-CN" sz="1800" b="1" dirty="0" smtClean="0">
                <a:latin typeface="仿宋" panose="02010609060101010101" pitchFamily="49" charset="-122"/>
                <a:ea typeface="仿宋" panose="02010609060101010101" pitchFamily="49" charset="-122"/>
                <a:cs typeface="楷体" panose="02010609060101010101" charset="-122"/>
              </a:rPr>
              <a:t>是一部介绍西方国家科学技术和世界地理历史知识的综合性图书，提出“</a:t>
            </a:r>
            <a:r>
              <a:rPr lang="zh-CN" altLang="zh-CN" sz="1800" b="1" dirty="0" smtClean="0">
                <a:solidFill>
                  <a:schemeClr val="accent6">
                    <a:lumMod val="50000"/>
                  </a:schemeClr>
                </a:solidFill>
                <a:latin typeface="仿宋" panose="02010609060101010101" pitchFamily="49" charset="-122"/>
                <a:ea typeface="仿宋" panose="02010609060101010101" pitchFamily="49" charset="-122"/>
                <a:cs typeface="楷体" panose="02010609060101010101" charset="-122"/>
              </a:rPr>
              <a:t>师夷长技以制夷</a:t>
            </a:r>
            <a:r>
              <a:rPr lang="zh-CN" altLang="zh-CN" sz="1800" b="1" dirty="0" smtClean="0">
                <a:latin typeface="仿宋" panose="02010609060101010101" pitchFamily="49" charset="-122"/>
                <a:ea typeface="仿宋" panose="02010609060101010101" pitchFamily="49" charset="-122"/>
                <a:cs typeface="楷体" panose="02010609060101010101" charset="-122"/>
              </a:rPr>
              <a:t>”。</a:t>
            </a:r>
          </a:p>
        </p:txBody>
      </p:sp>
      <p:sp>
        <p:nvSpPr>
          <p:cNvPr id="30" name="文本框 27"/>
          <p:cNvSpPr txBox="1"/>
          <p:nvPr/>
        </p:nvSpPr>
        <p:spPr>
          <a:xfrm>
            <a:off x="5905501" y="3022601"/>
            <a:ext cx="2387600" cy="2031325"/>
          </a:xfrm>
          <a:prstGeom prst="rect">
            <a:avLst/>
          </a:prstGeom>
          <a:noFill/>
          <a:ln w="15875" cmpd="sng">
            <a:solidFill>
              <a:schemeClr val="accent2">
                <a:lumMod val="50000"/>
              </a:schemeClr>
            </a:solidFill>
            <a:prstDash val="dash"/>
          </a:ln>
        </p:spPr>
        <p:txBody>
          <a:bodyPr wrap="square" anchor="t">
            <a:spAutoFit/>
          </a:bodyPr>
          <a:lstStyle/>
          <a:p>
            <a:pPr algn="just">
              <a:lnSpc>
                <a:spcPct val="100000"/>
              </a:lnSpc>
            </a:pPr>
            <a:r>
              <a:rPr lang="zh-CN" altLang="en-US" sz="1800" b="1" dirty="0">
                <a:latin typeface="仿宋" panose="02010609060101010101" pitchFamily="49" charset="-122"/>
                <a:ea typeface="仿宋" panose="02010609060101010101" pitchFamily="49" charset="-122"/>
                <a:cs typeface="楷体" panose="02010609060101010101" charset="-122"/>
              </a:rPr>
              <a:t>成书于</a:t>
            </a:r>
            <a:r>
              <a:rPr lang="en-US" altLang="zh-CN" sz="1800" b="1" dirty="0">
                <a:latin typeface="仿宋" panose="02010609060101010101" pitchFamily="49" charset="-122"/>
                <a:ea typeface="仿宋" panose="02010609060101010101" pitchFamily="49" charset="-122"/>
                <a:cs typeface="楷体" panose="02010609060101010101" charset="-122"/>
              </a:rPr>
              <a:t>1849</a:t>
            </a:r>
            <a:r>
              <a:rPr lang="zh-CN" altLang="en-US" sz="1800" b="1" dirty="0">
                <a:latin typeface="仿宋" panose="02010609060101010101" pitchFamily="49" charset="-122"/>
                <a:ea typeface="仿宋" panose="02010609060101010101" pitchFamily="49" charset="-122"/>
                <a:cs typeface="楷体" panose="02010609060101010101" charset="-122"/>
              </a:rPr>
              <a:t>年，</a:t>
            </a:r>
            <a:r>
              <a:rPr lang="zh-CN" altLang="zh-CN" sz="1800" b="1" dirty="0">
                <a:latin typeface="仿宋" panose="02010609060101010101" pitchFamily="49" charset="-122"/>
                <a:ea typeface="仿宋" panose="02010609060101010101" pitchFamily="49" charset="-122"/>
                <a:cs typeface="楷体" panose="02010609060101010101" charset="-122"/>
                <a:sym typeface="黑体" panose="02010609060101010101" pitchFamily="49" charset="-122"/>
              </a:rPr>
              <a:t>介绍了世界各国的风土人情及西方民主制度</a:t>
            </a:r>
            <a:r>
              <a:rPr lang="zh-CN" altLang="zh-CN" sz="1800" b="1" dirty="0" smtClean="0">
                <a:latin typeface="仿宋" panose="02010609060101010101" pitchFamily="49" charset="-122"/>
                <a:ea typeface="仿宋" panose="02010609060101010101" pitchFamily="49" charset="-122"/>
                <a:cs typeface="楷体" panose="02010609060101010101" charset="-122"/>
                <a:sym typeface="黑体" panose="02010609060101010101" pitchFamily="49" charset="-122"/>
              </a:rPr>
              <a:t>。</a:t>
            </a:r>
            <a:r>
              <a:rPr lang="zh-CN" altLang="en-US" sz="1800" b="1" dirty="0" smtClean="0">
                <a:latin typeface="仿宋" panose="02010609060101010101" pitchFamily="49" charset="-122"/>
                <a:ea typeface="仿宋" panose="02010609060101010101" pitchFamily="49" charset="-122"/>
                <a:cs typeface="楷体" panose="02010609060101010101" charset="-122"/>
              </a:rPr>
              <a:t>书中还附有中国、朝鲜、日本及临摹的欧洲人的地图。</a:t>
            </a:r>
            <a:r>
              <a:rPr lang="zh-CN" altLang="en-US" sz="1800" b="1" dirty="0" smtClean="0">
                <a:solidFill>
                  <a:schemeClr val="accent6">
                    <a:lumMod val="50000"/>
                  </a:schemeClr>
                </a:solidFill>
                <a:latin typeface="仿宋" panose="02010609060101010101" pitchFamily="49" charset="-122"/>
                <a:ea typeface="仿宋" panose="02010609060101010101" pitchFamily="49" charset="-122"/>
                <a:cs typeface="楷体" panose="02010609060101010101" charset="-122"/>
              </a:rPr>
              <a:t>近代第一部世界地理著作</a:t>
            </a:r>
            <a:r>
              <a:rPr lang="zh-CN" altLang="en-US" sz="1800" b="1" dirty="0" smtClean="0">
                <a:latin typeface="仿宋" panose="02010609060101010101" pitchFamily="49" charset="-122"/>
                <a:ea typeface="仿宋" panose="02010609060101010101" pitchFamily="49" charset="-122"/>
                <a:cs typeface="楷体" panose="02010609060101010101" charset="-122"/>
              </a:rPr>
              <a:t>。</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图片1_副本.png"/>
          <p:cNvPicPr>
            <a:picLocks noChangeAspect="1" noChangeArrowheads="1"/>
          </p:cNvPicPr>
          <p:nvPr/>
        </p:nvPicPr>
        <p:blipFill>
          <a:blip r:embed="rId2"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sp>
        <p:nvSpPr>
          <p:cNvPr id="3" name="文本框 2"/>
          <p:cNvSpPr txBox="1"/>
          <p:nvPr/>
        </p:nvSpPr>
        <p:spPr>
          <a:xfrm>
            <a:off x="298614" y="108860"/>
            <a:ext cx="3905086" cy="410573"/>
          </a:xfrm>
          <a:prstGeom prst="rect">
            <a:avLst/>
          </a:prstGeom>
          <a:noFill/>
        </p:spPr>
        <p:txBody>
          <a:bodyPr wrap="square" lIns="71321" tIns="35661" rIns="71321" bIns="35661" rtlCol="0">
            <a:spAutoFit/>
          </a:bodyPr>
          <a:lstStyle/>
          <a:p>
            <a:pPr algn="l" rtl="0"/>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4.1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现代化起步</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grpSp>
        <p:nvGrpSpPr>
          <p:cNvPr id="4" name="组合 3"/>
          <p:cNvGrpSpPr/>
          <p:nvPr/>
        </p:nvGrpSpPr>
        <p:grpSpPr>
          <a:xfrm>
            <a:off x="2416266" y="1224361"/>
            <a:ext cx="2092124" cy="2613398"/>
            <a:chOff x="3224610" y="1871242"/>
            <a:chExt cx="2789499" cy="3484530"/>
          </a:xfrm>
        </p:grpSpPr>
        <p:sp>
          <p:nvSpPr>
            <p:cNvPr id="5" name="矩形 4"/>
            <p:cNvSpPr/>
            <p:nvPr/>
          </p:nvSpPr>
          <p:spPr>
            <a:xfrm>
              <a:off x="3224610" y="1871242"/>
              <a:ext cx="2789499" cy="3484530"/>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84995" descr="5fdf8db1cb1349548ec4c414564e9258d0094ae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38658" y="2004143"/>
              <a:ext cx="2569133" cy="1700591"/>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7" name="组合 2053"/>
            <p:cNvGrpSpPr/>
            <p:nvPr/>
          </p:nvGrpSpPr>
          <p:grpSpPr>
            <a:xfrm>
              <a:off x="3403022" y="3844042"/>
              <a:ext cx="2432674" cy="1403200"/>
              <a:chOff x="606675" y="3844041"/>
              <a:chExt cx="2432674" cy="1403200"/>
            </a:xfrm>
          </p:grpSpPr>
          <p:sp>
            <p:nvSpPr>
              <p:cNvPr id="8" name="文本框 57"/>
              <p:cNvSpPr txBox="1"/>
              <p:nvPr/>
            </p:nvSpPr>
            <p:spPr>
              <a:xfrm>
                <a:off x="678770" y="4438703"/>
                <a:ext cx="2288485" cy="492442"/>
              </a:xfrm>
              <a:prstGeom prst="rect">
                <a:avLst/>
              </a:prstGeom>
              <a:noFill/>
            </p:spPr>
            <p:txBody>
              <a:bodyPr wrap="square" rtlCol="0">
                <a:spAutoFit/>
              </a:bodyPr>
              <a:lstStyle/>
              <a:p>
                <a:pPr algn="dist"/>
                <a:r>
                  <a:rPr lang="zh-CN" altLang="en-US" sz="1800" b="1" dirty="0">
                    <a:solidFill>
                      <a:schemeClr val="bg1"/>
                    </a:solidFill>
                    <a:latin typeface="微软雅黑" panose="020B0503020204020204" pitchFamily="34" charset="-122"/>
                    <a:ea typeface="微软雅黑" panose="020B0503020204020204" pitchFamily="34" charset="-122"/>
                  </a:rPr>
                  <a:t>京师同文馆</a:t>
                </a:r>
              </a:p>
            </p:txBody>
          </p:sp>
          <p:cxnSp>
            <p:nvCxnSpPr>
              <p:cNvPr id="9" name="直接连接符 8"/>
              <p:cNvCxnSpPr/>
              <p:nvPr/>
            </p:nvCxnSpPr>
            <p:spPr>
              <a:xfrm>
                <a:off x="606675" y="4400603"/>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文本框 2048"/>
              <p:cNvSpPr txBox="1"/>
              <p:nvPr/>
            </p:nvSpPr>
            <p:spPr>
              <a:xfrm>
                <a:off x="1237225" y="3844041"/>
                <a:ext cx="1171575" cy="615553"/>
              </a:xfrm>
              <a:prstGeom prst="rect">
                <a:avLst/>
              </a:prstGeom>
              <a:noFill/>
            </p:spPr>
            <p:txBody>
              <a:bodyPr wrap="square" rtlCol="0">
                <a:spAutoFit/>
              </a:bodyPr>
              <a:lstStyle/>
              <a:p>
                <a:pPr algn="dist"/>
                <a:r>
                  <a:rPr lang="zh-CN" altLang="en-US" sz="2400" dirty="0">
                    <a:solidFill>
                      <a:schemeClr val="bg1"/>
                    </a:solidFill>
                    <a:latin typeface="汉仪尚巍手书W" panose="00020600040101010101" pitchFamily="18" charset="-122"/>
                    <a:ea typeface="汉仪尚巍手书W" panose="00020600040101010101" pitchFamily="18" charset="-122"/>
                  </a:rPr>
                  <a:t>教育</a:t>
                </a:r>
              </a:p>
            </p:txBody>
          </p:sp>
          <p:sp>
            <p:nvSpPr>
              <p:cNvPr id="11" name="文本框 2050"/>
              <p:cNvSpPr txBox="1"/>
              <p:nvPr/>
            </p:nvSpPr>
            <p:spPr>
              <a:xfrm>
                <a:off x="678770" y="4877909"/>
                <a:ext cx="2288485" cy="369332"/>
              </a:xfrm>
              <a:prstGeom prst="rect">
                <a:avLst/>
              </a:prstGeom>
              <a:noFill/>
            </p:spPr>
            <p:txBody>
              <a:bodyPr wrap="square" rtlCol="0">
                <a:spAutoFit/>
              </a:bodyPr>
              <a:lstStyle/>
              <a:p>
                <a:pPr algn="dist"/>
                <a:r>
                  <a:rPr lang="en-US" altLang="zh-CN" sz="1200" dirty="0">
                    <a:solidFill>
                      <a:schemeClr val="bg1"/>
                    </a:solidFill>
                    <a:latin typeface="微软雅黑 Light" panose="020B0502040204020203" pitchFamily="34" charset="-122"/>
                    <a:ea typeface="微软雅黑 Light" panose="020B0502040204020203" pitchFamily="34" charset="-122"/>
                  </a:rPr>
                  <a:t>1862</a:t>
                </a:r>
                <a:r>
                  <a:rPr lang="zh-CN" altLang="en-US" sz="1200" dirty="0">
                    <a:solidFill>
                      <a:schemeClr val="bg1"/>
                    </a:solidFill>
                    <a:latin typeface="微软雅黑 Light" panose="020B0502040204020203" pitchFamily="34" charset="-122"/>
                    <a:ea typeface="微软雅黑 Light" panose="020B0502040204020203" pitchFamily="34" charset="-122"/>
                  </a:rPr>
                  <a:t>年</a:t>
                </a:r>
              </a:p>
            </p:txBody>
          </p:sp>
        </p:grpSp>
      </p:grpSp>
      <p:grpSp>
        <p:nvGrpSpPr>
          <p:cNvPr id="12" name="组合 11"/>
          <p:cNvGrpSpPr/>
          <p:nvPr/>
        </p:nvGrpSpPr>
        <p:grpSpPr>
          <a:xfrm>
            <a:off x="254159" y="1224361"/>
            <a:ext cx="2092124" cy="2613398"/>
            <a:chOff x="321945" y="1871242"/>
            <a:chExt cx="2789499" cy="3484530"/>
          </a:xfrm>
        </p:grpSpPr>
        <p:sp>
          <p:nvSpPr>
            <p:cNvPr id="13" name="矩形 12"/>
            <p:cNvSpPr/>
            <p:nvPr/>
          </p:nvSpPr>
          <p:spPr>
            <a:xfrm>
              <a:off x="321945" y="1871242"/>
              <a:ext cx="2789499" cy="3484530"/>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descr="https://timgsa.baidu.com/timg?image&amp;quality=80&amp;size=b9999_10000&amp;sec=1538338835400&amp;di=d81ce18f06ac612ad849aad6e4a599a7&amp;imgtype=0&amp;src=http%3A%2F%2Fp6.qhimg.com%2Ft01726d952487c9c525.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9565" t="14297" r="6250" b="13866"/>
            <a:stretch>
              <a:fillRect/>
            </a:stretch>
          </p:blipFill>
          <p:spPr bwMode="auto">
            <a:xfrm>
              <a:off x="432129" y="2004143"/>
              <a:ext cx="2569133" cy="1700591"/>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5" name="组合 2052"/>
            <p:cNvGrpSpPr/>
            <p:nvPr/>
          </p:nvGrpSpPr>
          <p:grpSpPr>
            <a:xfrm>
              <a:off x="498426" y="3844041"/>
              <a:ext cx="2432674" cy="1403200"/>
              <a:chOff x="3454690" y="3844041"/>
              <a:chExt cx="2432674" cy="1403200"/>
            </a:xfrm>
          </p:grpSpPr>
          <p:sp>
            <p:nvSpPr>
              <p:cNvPr id="16" name="文本框 68"/>
              <p:cNvSpPr txBox="1"/>
              <p:nvPr/>
            </p:nvSpPr>
            <p:spPr>
              <a:xfrm>
                <a:off x="3526785" y="4438703"/>
                <a:ext cx="2288485" cy="492442"/>
              </a:xfrm>
              <a:prstGeom prst="rect">
                <a:avLst/>
              </a:prstGeom>
              <a:noFill/>
            </p:spPr>
            <p:txBody>
              <a:bodyPr wrap="square" rtlCol="0">
                <a:spAutoFit/>
              </a:bodyPr>
              <a:lstStyle/>
              <a:p>
                <a:pPr algn="dist"/>
                <a:r>
                  <a:rPr lang="zh-CN" altLang="en-US" sz="1800" b="1" dirty="0">
                    <a:solidFill>
                      <a:schemeClr val="bg1"/>
                    </a:solidFill>
                    <a:latin typeface="微软雅黑" panose="020B0503020204020204" pitchFamily="34" charset="-122"/>
                    <a:ea typeface="微软雅黑" panose="020B0503020204020204" pitchFamily="34" charset="-122"/>
                  </a:rPr>
                  <a:t>总理各国衙门</a:t>
                </a:r>
              </a:p>
            </p:txBody>
          </p:sp>
          <p:cxnSp>
            <p:nvCxnSpPr>
              <p:cNvPr id="17" name="直接连接符 16"/>
              <p:cNvCxnSpPr/>
              <p:nvPr/>
            </p:nvCxnSpPr>
            <p:spPr>
              <a:xfrm>
                <a:off x="3454690" y="4400603"/>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文本框 70"/>
              <p:cNvSpPr txBox="1"/>
              <p:nvPr/>
            </p:nvSpPr>
            <p:spPr>
              <a:xfrm>
                <a:off x="4085240" y="3844041"/>
                <a:ext cx="1171575" cy="615553"/>
              </a:xfrm>
              <a:prstGeom prst="rect">
                <a:avLst/>
              </a:prstGeom>
              <a:noFill/>
            </p:spPr>
            <p:txBody>
              <a:bodyPr wrap="square" rtlCol="0">
                <a:spAutoFit/>
              </a:bodyPr>
              <a:lstStyle/>
              <a:p>
                <a:pPr algn="dist"/>
                <a:r>
                  <a:rPr lang="zh-CN" altLang="en-US" sz="2400" dirty="0">
                    <a:solidFill>
                      <a:schemeClr val="bg1"/>
                    </a:solidFill>
                    <a:latin typeface="汉仪尚巍手书W" panose="00020600040101010101" pitchFamily="18" charset="-122"/>
                    <a:ea typeface="汉仪尚巍手书W" panose="00020600040101010101" pitchFamily="18" charset="-122"/>
                  </a:rPr>
                  <a:t>外交</a:t>
                </a:r>
              </a:p>
            </p:txBody>
          </p:sp>
          <p:sp>
            <p:nvSpPr>
              <p:cNvPr id="19" name="文本框 71"/>
              <p:cNvSpPr txBox="1"/>
              <p:nvPr/>
            </p:nvSpPr>
            <p:spPr>
              <a:xfrm>
                <a:off x="3526785" y="4877909"/>
                <a:ext cx="2288485" cy="369332"/>
              </a:xfrm>
              <a:prstGeom prst="rect">
                <a:avLst/>
              </a:prstGeom>
              <a:noFill/>
            </p:spPr>
            <p:txBody>
              <a:bodyPr wrap="square" rtlCol="0">
                <a:spAutoFit/>
              </a:bodyPr>
              <a:lstStyle/>
              <a:p>
                <a:pPr algn="dist"/>
                <a:r>
                  <a:rPr lang="en-US" altLang="zh-CN" sz="1200" dirty="0">
                    <a:solidFill>
                      <a:schemeClr val="bg1"/>
                    </a:solidFill>
                    <a:latin typeface="微软雅黑 Light" panose="020B0502040204020203" pitchFamily="34" charset="-122"/>
                    <a:ea typeface="微软雅黑 Light" panose="020B0502040204020203" pitchFamily="34" charset="-122"/>
                  </a:rPr>
                  <a:t>1861</a:t>
                </a:r>
                <a:r>
                  <a:rPr lang="zh-CN" altLang="en-US" sz="1200" dirty="0">
                    <a:solidFill>
                      <a:schemeClr val="bg1"/>
                    </a:solidFill>
                    <a:latin typeface="微软雅黑 Light" panose="020B0502040204020203" pitchFamily="34" charset="-122"/>
                    <a:ea typeface="微软雅黑 Light" panose="020B0502040204020203" pitchFamily="34" charset="-122"/>
                  </a:rPr>
                  <a:t>年</a:t>
                </a:r>
              </a:p>
            </p:txBody>
          </p:sp>
        </p:grpSp>
      </p:grpSp>
      <p:grpSp>
        <p:nvGrpSpPr>
          <p:cNvPr id="20" name="组合 19"/>
          <p:cNvGrpSpPr/>
          <p:nvPr/>
        </p:nvGrpSpPr>
        <p:grpSpPr>
          <a:xfrm>
            <a:off x="4578373" y="1224361"/>
            <a:ext cx="2092124" cy="2613398"/>
            <a:chOff x="6124292" y="1871242"/>
            <a:chExt cx="2789499" cy="3484530"/>
          </a:xfrm>
        </p:grpSpPr>
        <p:sp>
          <p:nvSpPr>
            <p:cNvPr id="21" name="矩形 20"/>
            <p:cNvSpPr/>
            <p:nvPr/>
          </p:nvSpPr>
          <p:spPr>
            <a:xfrm>
              <a:off x="6124292" y="1871242"/>
              <a:ext cx="2789499" cy="3484530"/>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84994" descr="16167991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302"/>
            <a:stretch>
              <a:fillRect/>
            </a:stretch>
          </p:blipFill>
          <p:spPr bwMode="auto">
            <a:xfrm>
              <a:off x="6234475" y="2004143"/>
              <a:ext cx="2569133" cy="1700591"/>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3" name="组合 74"/>
            <p:cNvGrpSpPr/>
            <p:nvPr/>
          </p:nvGrpSpPr>
          <p:grpSpPr>
            <a:xfrm>
              <a:off x="6302704" y="3844041"/>
              <a:ext cx="2432674" cy="1403200"/>
              <a:chOff x="3454690" y="3844041"/>
              <a:chExt cx="2432674" cy="1403200"/>
            </a:xfrm>
          </p:grpSpPr>
          <p:sp>
            <p:nvSpPr>
              <p:cNvPr id="24" name="文本框 75"/>
              <p:cNvSpPr txBox="1"/>
              <p:nvPr/>
            </p:nvSpPr>
            <p:spPr>
              <a:xfrm>
                <a:off x="3526785" y="4438703"/>
                <a:ext cx="2288485" cy="492442"/>
              </a:xfrm>
              <a:prstGeom prst="rect">
                <a:avLst/>
              </a:prstGeom>
              <a:noFill/>
            </p:spPr>
            <p:txBody>
              <a:bodyPr wrap="square" rtlCol="0">
                <a:spAutoFit/>
              </a:bodyPr>
              <a:lstStyle/>
              <a:p>
                <a:pPr algn="dist"/>
                <a:r>
                  <a:rPr lang="zh-CN" altLang="en-US" sz="1800" b="1" dirty="0">
                    <a:solidFill>
                      <a:schemeClr val="bg1"/>
                    </a:solidFill>
                    <a:latin typeface="微软雅黑" panose="020B0503020204020204" pitchFamily="34" charset="-122"/>
                    <a:ea typeface="微软雅黑" panose="020B0503020204020204" pitchFamily="34" charset="-122"/>
                  </a:rPr>
                  <a:t>江南制造总局</a:t>
                </a:r>
              </a:p>
            </p:txBody>
          </p:sp>
          <p:cxnSp>
            <p:nvCxnSpPr>
              <p:cNvPr id="25" name="直接连接符 24"/>
              <p:cNvCxnSpPr/>
              <p:nvPr/>
            </p:nvCxnSpPr>
            <p:spPr>
              <a:xfrm>
                <a:off x="3454690" y="4400603"/>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6" name="文本框 77"/>
              <p:cNvSpPr txBox="1"/>
              <p:nvPr/>
            </p:nvSpPr>
            <p:spPr>
              <a:xfrm>
                <a:off x="4085240" y="3844041"/>
                <a:ext cx="1171575" cy="615553"/>
              </a:xfrm>
              <a:prstGeom prst="rect">
                <a:avLst/>
              </a:prstGeom>
              <a:noFill/>
            </p:spPr>
            <p:txBody>
              <a:bodyPr wrap="square" rtlCol="0">
                <a:spAutoFit/>
              </a:bodyPr>
              <a:lstStyle/>
              <a:p>
                <a:pPr algn="dist"/>
                <a:r>
                  <a:rPr lang="zh-CN" altLang="en-US" sz="2400" dirty="0">
                    <a:solidFill>
                      <a:schemeClr val="bg1"/>
                    </a:solidFill>
                    <a:latin typeface="汉仪尚巍手书W" panose="00020600040101010101" pitchFamily="18" charset="-122"/>
                    <a:ea typeface="汉仪尚巍手书W" panose="00020600040101010101" pitchFamily="18" charset="-122"/>
                  </a:rPr>
                  <a:t>经济</a:t>
                </a:r>
              </a:p>
            </p:txBody>
          </p:sp>
          <p:sp>
            <p:nvSpPr>
              <p:cNvPr id="27" name="文本框 78"/>
              <p:cNvSpPr txBox="1"/>
              <p:nvPr/>
            </p:nvSpPr>
            <p:spPr>
              <a:xfrm>
                <a:off x="3526785" y="4877909"/>
                <a:ext cx="2288485" cy="369332"/>
              </a:xfrm>
              <a:prstGeom prst="rect">
                <a:avLst/>
              </a:prstGeom>
              <a:noFill/>
            </p:spPr>
            <p:txBody>
              <a:bodyPr wrap="square" rtlCol="0">
                <a:spAutoFit/>
              </a:bodyPr>
              <a:lstStyle/>
              <a:p>
                <a:pPr algn="dist"/>
                <a:r>
                  <a:rPr lang="en-US" altLang="zh-CN" sz="1200" dirty="0">
                    <a:solidFill>
                      <a:schemeClr val="bg1"/>
                    </a:solidFill>
                    <a:latin typeface="微软雅黑 Light" panose="020B0502040204020203" pitchFamily="34" charset="-122"/>
                    <a:ea typeface="微软雅黑 Light" panose="020B0502040204020203" pitchFamily="34" charset="-122"/>
                  </a:rPr>
                  <a:t>1865</a:t>
                </a:r>
                <a:r>
                  <a:rPr lang="zh-CN" altLang="en-US" sz="1200" dirty="0">
                    <a:solidFill>
                      <a:schemeClr val="bg1"/>
                    </a:solidFill>
                    <a:latin typeface="微软雅黑 Light" panose="020B0502040204020203" pitchFamily="34" charset="-122"/>
                    <a:ea typeface="微软雅黑 Light" panose="020B0502040204020203" pitchFamily="34" charset="-122"/>
                  </a:rPr>
                  <a:t>年</a:t>
                </a:r>
              </a:p>
            </p:txBody>
          </p:sp>
        </p:grpSp>
      </p:grpSp>
      <p:grpSp>
        <p:nvGrpSpPr>
          <p:cNvPr id="28" name="组合 27"/>
          <p:cNvGrpSpPr/>
          <p:nvPr/>
        </p:nvGrpSpPr>
        <p:grpSpPr>
          <a:xfrm>
            <a:off x="6740480" y="1224361"/>
            <a:ext cx="2092124" cy="2613398"/>
            <a:chOff x="8970372" y="1871242"/>
            <a:chExt cx="2789499" cy="3484530"/>
          </a:xfrm>
        </p:grpSpPr>
        <p:sp>
          <p:nvSpPr>
            <p:cNvPr id="29" name="矩形 28"/>
            <p:cNvSpPr/>
            <p:nvPr/>
          </p:nvSpPr>
          <p:spPr>
            <a:xfrm>
              <a:off x="8970372" y="1871242"/>
              <a:ext cx="2789499" cy="3484530"/>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Picture 4" descr="https://timgsa.baidu.com/timg?image&amp;quality=80&amp;size=b9999_10000&amp;sec=1538339406726&amp;di=027b6f7a3965c89f46127abdd10d3b04&amp;imgtype=0&amp;src=http%3A%2F%2Fs9.rr.itc.cn%2Fr%2FwapChange%2F201612_28_20%2Fa4a9fz905612714707.jpe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132" t="1015" r="15816" b="11980"/>
            <a:stretch>
              <a:fillRect/>
            </a:stretch>
          </p:blipFill>
          <p:spPr bwMode="auto">
            <a:xfrm>
              <a:off x="9080556" y="2004142"/>
              <a:ext cx="2569133" cy="1700591"/>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1" name="组合 79"/>
            <p:cNvGrpSpPr/>
            <p:nvPr/>
          </p:nvGrpSpPr>
          <p:grpSpPr>
            <a:xfrm>
              <a:off x="9080556" y="3844041"/>
              <a:ext cx="2432674" cy="1403200"/>
              <a:chOff x="3454690" y="3844041"/>
              <a:chExt cx="2432674" cy="1403200"/>
            </a:xfrm>
          </p:grpSpPr>
          <p:sp>
            <p:nvSpPr>
              <p:cNvPr id="32" name="文本框 80"/>
              <p:cNvSpPr txBox="1"/>
              <p:nvPr/>
            </p:nvSpPr>
            <p:spPr>
              <a:xfrm>
                <a:off x="3526785" y="4438703"/>
                <a:ext cx="2288485" cy="492442"/>
              </a:xfrm>
              <a:prstGeom prst="rect">
                <a:avLst/>
              </a:prstGeom>
              <a:noFill/>
            </p:spPr>
            <p:txBody>
              <a:bodyPr wrap="square" rtlCol="0">
                <a:spAutoFit/>
              </a:bodyPr>
              <a:lstStyle/>
              <a:p>
                <a:pPr algn="dist"/>
                <a:r>
                  <a:rPr lang="zh-CN" altLang="en-US" sz="1800" b="1" dirty="0">
                    <a:solidFill>
                      <a:schemeClr val="bg1"/>
                    </a:solidFill>
                    <a:latin typeface="微软雅黑" panose="020B0503020204020204" pitchFamily="34" charset="-122"/>
                    <a:ea typeface="微软雅黑" panose="020B0503020204020204" pitchFamily="34" charset="-122"/>
                  </a:rPr>
                  <a:t>北洋舰队</a:t>
                </a:r>
              </a:p>
            </p:txBody>
          </p:sp>
          <p:cxnSp>
            <p:nvCxnSpPr>
              <p:cNvPr id="33" name="直接连接符 32"/>
              <p:cNvCxnSpPr/>
              <p:nvPr/>
            </p:nvCxnSpPr>
            <p:spPr>
              <a:xfrm>
                <a:off x="3454690" y="4400603"/>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4" name="文本框 82"/>
              <p:cNvSpPr txBox="1"/>
              <p:nvPr/>
            </p:nvSpPr>
            <p:spPr>
              <a:xfrm>
                <a:off x="4085240" y="3844041"/>
                <a:ext cx="1171575" cy="615553"/>
              </a:xfrm>
              <a:prstGeom prst="rect">
                <a:avLst/>
              </a:prstGeom>
              <a:noFill/>
            </p:spPr>
            <p:txBody>
              <a:bodyPr wrap="square" rtlCol="0">
                <a:spAutoFit/>
              </a:bodyPr>
              <a:lstStyle/>
              <a:p>
                <a:pPr algn="dist"/>
                <a:r>
                  <a:rPr lang="zh-CN" altLang="en-US" sz="2400" dirty="0">
                    <a:solidFill>
                      <a:schemeClr val="bg1"/>
                    </a:solidFill>
                    <a:latin typeface="汉仪尚巍手书W" panose="00020600040101010101" pitchFamily="18" charset="-122"/>
                    <a:ea typeface="汉仪尚巍手书W" panose="00020600040101010101" pitchFamily="18" charset="-122"/>
                  </a:rPr>
                  <a:t>军事</a:t>
                </a:r>
              </a:p>
            </p:txBody>
          </p:sp>
          <p:sp>
            <p:nvSpPr>
              <p:cNvPr id="35" name="文本框 83"/>
              <p:cNvSpPr txBox="1"/>
              <p:nvPr/>
            </p:nvSpPr>
            <p:spPr>
              <a:xfrm>
                <a:off x="3526785" y="4877909"/>
                <a:ext cx="2288485" cy="369332"/>
              </a:xfrm>
              <a:prstGeom prst="rect">
                <a:avLst/>
              </a:prstGeom>
              <a:noFill/>
            </p:spPr>
            <p:txBody>
              <a:bodyPr wrap="square" rtlCol="0">
                <a:spAutoFit/>
              </a:bodyPr>
              <a:lstStyle/>
              <a:p>
                <a:pPr algn="dist"/>
                <a:r>
                  <a:rPr lang="en-US" altLang="zh-CN" sz="1200" dirty="0">
                    <a:solidFill>
                      <a:schemeClr val="bg1"/>
                    </a:solidFill>
                    <a:latin typeface="微软雅黑 Light" panose="020B0502040204020203" pitchFamily="34" charset="-122"/>
                    <a:ea typeface="微软雅黑 Light" panose="020B0502040204020203" pitchFamily="34" charset="-122"/>
                  </a:rPr>
                  <a:t>1874</a:t>
                </a:r>
                <a:r>
                  <a:rPr lang="zh-CN" altLang="en-US" sz="1200" dirty="0">
                    <a:solidFill>
                      <a:schemeClr val="bg1"/>
                    </a:solidFill>
                    <a:latin typeface="微软雅黑 Light" panose="020B0502040204020203" pitchFamily="34" charset="-122"/>
                    <a:ea typeface="微软雅黑 Light" panose="020B0502040204020203" pitchFamily="34" charset="-122"/>
                  </a:rPr>
                  <a:t>年</a:t>
                </a:r>
              </a:p>
            </p:txBody>
          </p:sp>
        </p:grpSp>
      </p:grpSp>
      <p:sp>
        <p:nvSpPr>
          <p:cNvPr id="36" name="文本框 1"/>
          <p:cNvSpPr txBox="1"/>
          <p:nvPr/>
        </p:nvSpPr>
        <p:spPr>
          <a:xfrm>
            <a:off x="2716228" y="3948153"/>
            <a:ext cx="3889094" cy="992579"/>
          </a:xfrm>
          <a:prstGeom prst="rect">
            <a:avLst/>
          </a:prstGeom>
          <a:noFill/>
        </p:spPr>
        <p:txBody>
          <a:bodyPr wrap="square" lIns="68580" tIns="34290" rIns="68580" bIns="3429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600" b="1" spc="38" dirty="0" smtClean="0">
                <a:ln w="11430"/>
                <a:solidFill>
                  <a:srgbClr val="894400"/>
                </a:solidFill>
                <a:effectLst>
                  <a:outerShdw blurRad="76200" dist="50800" dir="5400000" algn="tl" rotWithShape="0">
                    <a:srgbClr val="000000">
                      <a:alpha val="65000"/>
                    </a:srgbClr>
                  </a:outerShdw>
                </a:effectLst>
                <a:latin typeface="汉仪尚巍手书W" panose="00020600040101010101" pitchFamily="18" charset="-122"/>
                <a:ea typeface="汉仪尚巍手书W" panose="00020600040101010101" pitchFamily="18" charset="-122"/>
              </a:rPr>
              <a:t>洋务运动</a:t>
            </a:r>
            <a:endParaRPr lang="en-US" altLang="zh-CN" sz="3600" b="1" spc="38" dirty="0" smtClean="0">
              <a:ln w="11430"/>
              <a:solidFill>
                <a:srgbClr val="894400"/>
              </a:solidFill>
              <a:effectLst>
                <a:outerShdw blurRad="76200" dist="50800" dir="5400000" algn="tl" rotWithShape="0">
                  <a:srgbClr val="000000">
                    <a:alpha val="65000"/>
                  </a:srgbClr>
                </a:outerShdw>
              </a:effectLst>
              <a:latin typeface="汉仪尚巍手书W" panose="00020600040101010101" pitchFamily="18" charset="-122"/>
              <a:ea typeface="汉仪尚巍手书W" panose="00020600040101010101" pitchFamily="18" charset="-122"/>
            </a:endParaRPr>
          </a:p>
          <a:p>
            <a:pPr algn="ctr"/>
            <a:r>
              <a:rPr lang="zh-CN" altLang="en-US" sz="2400" b="1" spc="38" dirty="0" smtClean="0">
                <a:ln w="11430">
                  <a:noFill/>
                </a:ln>
                <a:solidFill>
                  <a:srgbClr val="C00000"/>
                </a:solidFill>
                <a:effectLst>
                  <a:outerShdw blurRad="76200" dist="50800" dir="5400000" algn="tl" rotWithShape="0">
                    <a:srgbClr val="000000">
                      <a:alpha val="65000"/>
                    </a:srgbClr>
                  </a:outerShdw>
                </a:effectLst>
                <a:latin typeface="江西拙楷" panose="02010600040101010101" pitchFamily="2" charset="-122"/>
                <a:ea typeface="江西拙楷" panose="02010600040101010101" pitchFamily="2" charset="-122"/>
              </a:rPr>
              <a:t>中国现代化起步</a:t>
            </a:r>
            <a:endParaRPr lang="zh-CN" altLang="en-US" sz="2400" b="1" spc="38" dirty="0">
              <a:ln w="11430">
                <a:noFill/>
              </a:ln>
              <a:solidFill>
                <a:srgbClr val="C00000"/>
              </a:solidFill>
              <a:effectLst>
                <a:outerShdw blurRad="76200" dist="50800" dir="5400000" algn="tl" rotWithShape="0">
                  <a:srgbClr val="000000">
                    <a:alpha val="65000"/>
                  </a:srgbClr>
                </a:outerShdw>
              </a:effectLst>
              <a:latin typeface="江西拙楷" panose="02010600040101010101" pitchFamily="2" charset="-122"/>
              <a:ea typeface="江西拙楷"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770" decel="100000"/>
                                        <p:tgtEl>
                                          <p:spTgt spid="36"/>
                                        </p:tgtEl>
                                      </p:cBhvr>
                                    </p:animEffect>
                                    <p:animScale>
                                      <p:cBhvr>
                                        <p:cTn id="25" dur="770" decel="100000"/>
                                        <p:tgtEl>
                                          <p:spTgt spid="36"/>
                                        </p:tgtEl>
                                      </p:cBhvr>
                                      <p:from x="10000" y="10000"/>
                                      <p:to x="200000" y="450000"/>
                                    </p:animScale>
                                    <p:animScale>
                                      <p:cBhvr>
                                        <p:cTn id="26" dur="1230" accel="100000" fill="hold">
                                          <p:stCondLst>
                                            <p:cond delay="770"/>
                                          </p:stCondLst>
                                        </p:cTn>
                                        <p:tgtEl>
                                          <p:spTgt spid="36"/>
                                        </p:tgtEl>
                                      </p:cBhvr>
                                      <p:from x="200000" y="450000"/>
                                      <p:to x="100000" y="100000"/>
                                    </p:animScale>
                                    <p:set>
                                      <p:cBhvr>
                                        <p:cTn id="27" dur="770" fill="hold"/>
                                        <p:tgtEl>
                                          <p:spTgt spid="36"/>
                                        </p:tgtEl>
                                        <p:attrNameLst>
                                          <p:attrName>ppt_x</p:attrName>
                                        </p:attrNameLst>
                                      </p:cBhvr>
                                      <p:to>
                                        <p:strVal val="(0.5)"/>
                                      </p:to>
                                    </p:set>
                                    <p:anim from="(0.5)" to="(#ppt_x)" calcmode="lin" valueType="num">
                                      <p:cBhvr>
                                        <p:cTn id="28" dur="1230" accel="100000" fill="hold">
                                          <p:stCondLst>
                                            <p:cond delay="770"/>
                                          </p:stCondLst>
                                        </p:cTn>
                                        <p:tgtEl>
                                          <p:spTgt spid="36"/>
                                        </p:tgtEl>
                                        <p:attrNameLst>
                                          <p:attrName>ppt_x</p:attrName>
                                        </p:attrNameLst>
                                      </p:cBhvr>
                                    </p:anim>
                                    <p:set>
                                      <p:cBhvr>
                                        <p:cTn id="29" dur="770" fill="hold"/>
                                        <p:tgtEl>
                                          <p:spTgt spid="36"/>
                                        </p:tgtEl>
                                        <p:attrNameLst>
                                          <p:attrName>ppt_y</p:attrName>
                                        </p:attrNameLst>
                                      </p:cBhvr>
                                      <p:to>
                                        <p:strVal val="(#ppt_y+0.4)"/>
                                      </p:to>
                                    </p:set>
                                    <p:anim from="(#ppt_y+0.4)" to="(#ppt_y)" calcmode="lin" valueType="num">
                                      <p:cBhvr>
                                        <p:cTn id="30" dur="1230" accel="100000" fill="hold">
                                          <p:stCondLst>
                                            <p:cond delay="770"/>
                                          </p:stCondLst>
                                        </p:cTn>
                                        <p:tgtEl>
                                          <p:spTgt spid="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285720" y="214296"/>
            <a:ext cx="1571636" cy="624449"/>
            <a:chOff x="714348" y="4357700"/>
            <a:chExt cx="1071570" cy="624449"/>
          </a:xfrm>
        </p:grpSpPr>
        <p:pic>
          <p:nvPicPr>
            <p:cNvPr id="4" name="图片 3" descr="印章"/>
            <p:cNvPicPr>
              <a:picLocks noChangeAspect="1"/>
            </p:cNvPicPr>
            <p:nvPr/>
          </p:nvPicPr>
          <p:blipFill>
            <a:blip r:embed="rId2" cstate="screen">
              <a:lum bright="10000" contrast="-30000"/>
            </a:blip>
            <a:stretch>
              <a:fillRect/>
            </a:stretch>
          </p:blipFill>
          <p:spPr>
            <a:xfrm rot="5400000">
              <a:off x="937908" y="4134140"/>
              <a:ext cx="624449" cy="1071570"/>
            </a:xfrm>
            <a:prstGeom prst="rect">
              <a:avLst/>
            </a:prstGeom>
          </p:spPr>
        </p:pic>
        <p:sp>
          <p:nvSpPr>
            <p:cNvPr id="5" name="矩形 4"/>
            <p:cNvSpPr/>
            <p:nvPr/>
          </p:nvSpPr>
          <p:spPr>
            <a:xfrm>
              <a:off x="785785" y="4421995"/>
              <a:ext cx="1000133" cy="461665"/>
            </a:xfrm>
            <a:prstGeom prst="rect">
              <a:avLst/>
            </a:prstGeom>
          </p:spPr>
          <p:txBody>
            <a:bodyPr wrap="square">
              <a:spAutoFit/>
            </a:bodyPr>
            <a:lstStyle/>
            <a:p>
              <a:pPr algn="l" rtl="0"/>
              <a:r>
                <a:rPr lang="zh-CN" altLang="en-US" sz="2400" b="1" kern="1200" dirty="0">
                  <a:solidFill>
                    <a:prstClr val="black"/>
                  </a:solidFill>
                  <a:latin typeface="方正卡通简体" panose="03000509000000000000" pitchFamily="65" charset="-122"/>
                  <a:ea typeface="方正卡通简体" panose="03000509000000000000" pitchFamily="65" charset="-122"/>
                  <a:cs typeface="+mn-cs"/>
                </a:rPr>
                <a:t>时空坐标</a:t>
              </a:r>
              <a:endParaRPr lang="en-US" altLang="zh-CN" sz="2400" b="1" kern="1200" dirty="0">
                <a:solidFill>
                  <a:prstClr val="black"/>
                </a:solidFill>
                <a:latin typeface="方正卡通简体" panose="03000509000000000000" pitchFamily="65" charset="-122"/>
                <a:ea typeface="方正卡通简体" panose="03000509000000000000" pitchFamily="65" charset="-122"/>
                <a:cs typeface="+mn-cs"/>
              </a:endParaRPr>
            </a:p>
          </p:txBody>
        </p:sp>
      </p:grpSp>
      <p:pic>
        <p:nvPicPr>
          <p:cNvPr id="10242" name="Picture 2" descr="C:\Users\Administrator\Desktop\图片16.emf"/>
          <p:cNvPicPr>
            <a:picLocks noChangeAspect="1" noChangeArrowheads="1"/>
          </p:cNvPicPr>
          <p:nvPr/>
        </p:nvPicPr>
        <p:blipFill>
          <a:blip r:embed="rId3" cstate="print">
            <a:clrChange>
              <a:clrFrom>
                <a:srgbClr val="FFFFFF"/>
              </a:clrFrom>
              <a:clrTo>
                <a:srgbClr val="FFFFFF">
                  <a:alpha val="0"/>
                </a:srgbClr>
              </a:clrTo>
            </a:clrChange>
          </a:blip>
          <a:srcRect l="18070" t="16889" r="17964" b="19829"/>
          <a:stretch>
            <a:fillRect/>
          </a:stretch>
        </p:blipFill>
        <p:spPr bwMode="auto">
          <a:xfrm>
            <a:off x="266700" y="1079500"/>
            <a:ext cx="8748584" cy="24384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23433" y="885765"/>
            <a:ext cx="850348" cy="346249"/>
          </a:xfrm>
          <a:prstGeom prst="rect">
            <a:avLst/>
          </a:prstGeom>
          <a:noFill/>
        </p:spPr>
        <p:txBody>
          <a:bodyPr wrap="square" lIns="68580" tIns="34290" rIns="68580" bIns="34290" rtlCol="0">
            <a:spAutoFit/>
          </a:bodyPr>
          <a:lstStyle/>
          <a:p>
            <a:pPr algn="ctr"/>
            <a:r>
              <a:rPr lang="zh-CN" altLang="en-US" sz="1800" b="1" dirty="0">
                <a:latin typeface="江西拙楷" panose="02010600040101010101" pitchFamily="2" charset="-122"/>
                <a:ea typeface="江西拙楷" panose="02010600040101010101" pitchFamily="2" charset="-122"/>
              </a:rPr>
              <a:t>英国</a:t>
            </a:r>
          </a:p>
        </p:txBody>
      </p:sp>
      <p:sp>
        <p:nvSpPr>
          <p:cNvPr id="3" name="文本框 2"/>
          <p:cNvSpPr txBox="1"/>
          <p:nvPr/>
        </p:nvSpPr>
        <p:spPr>
          <a:xfrm>
            <a:off x="1823433" y="2294014"/>
            <a:ext cx="850348" cy="346249"/>
          </a:xfrm>
          <a:prstGeom prst="rect">
            <a:avLst/>
          </a:prstGeom>
          <a:noFill/>
        </p:spPr>
        <p:txBody>
          <a:bodyPr wrap="square" lIns="68580" tIns="34290" rIns="68580" bIns="34290" rtlCol="0">
            <a:spAutoFit/>
          </a:bodyPr>
          <a:lstStyle/>
          <a:p>
            <a:pPr algn="ctr"/>
            <a:r>
              <a:rPr lang="zh-CN" altLang="en-US" sz="1800" b="1" dirty="0">
                <a:latin typeface="江西拙楷" panose="02010600040101010101" pitchFamily="2" charset="-122"/>
                <a:ea typeface="江西拙楷" panose="02010600040101010101" pitchFamily="2" charset="-122"/>
              </a:rPr>
              <a:t>中国</a:t>
            </a:r>
          </a:p>
        </p:txBody>
      </p:sp>
      <p:sp>
        <p:nvSpPr>
          <p:cNvPr id="11" name="文本框 10"/>
          <p:cNvSpPr txBox="1"/>
          <p:nvPr/>
        </p:nvSpPr>
        <p:spPr>
          <a:xfrm>
            <a:off x="3501876" y="1569706"/>
            <a:ext cx="1284198" cy="346249"/>
          </a:xfrm>
          <a:prstGeom prst="rect">
            <a:avLst/>
          </a:prstGeom>
          <a:noFill/>
        </p:spPr>
        <p:txBody>
          <a:bodyPr wrap="square" lIns="68580" tIns="34290" rIns="68580" bIns="34290" rtlCol="0">
            <a:spAutoFit/>
          </a:bodyPr>
          <a:lstStyle/>
          <a:p>
            <a:pPr algn="ctr"/>
            <a:r>
              <a:rPr lang="zh-CN" altLang="en-US" sz="1800" b="1" dirty="0">
                <a:latin typeface="江西拙楷" panose="02010600040101010101" pitchFamily="2" charset="-122"/>
                <a:ea typeface="江西拙楷" panose="02010600040101010101" pitchFamily="2" charset="-122"/>
              </a:rPr>
              <a:t>正当贸易</a:t>
            </a:r>
          </a:p>
        </p:txBody>
      </p:sp>
      <p:grpSp>
        <p:nvGrpSpPr>
          <p:cNvPr id="52" name="组合 51"/>
          <p:cNvGrpSpPr/>
          <p:nvPr/>
        </p:nvGrpSpPr>
        <p:grpSpPr>
          <a:xfrm>
            <a:off x="2583261" y="1026750"/>
            <a:ext cx="1010840" cy="1435172"/>
            <a:chOff x="3291947" y="1436732"/>
            <a:chExt cx="1515158" cy="1913563"/>
          </a:xfrm>
        </p:grpSpPr>
        <p:sp>
          <p:nvSpPr>
            <p:cNvPr id="5" name="任意多边形: 形状 4"/>
            <p:cNvSpPr/>
            <p:nvPr/>
          </p:nvSpPr>
          <p:spPr>
            <a:xfrm>
              <a:off x="3291947" y="1436732"/>
              <a:ext cx="310718" cy="1913563"/>
            </a:xfrm>
            <a:custGeom>
              <a:avLst/>
              <a:gdLst>
                <a:gd name="connsiteX0" fmla="*/ 0 w 310718"/>
                <a:gd name="connsiteY0" fmla="*/ 0 h 1127464"/>
                <a:gd name="connsiteX1" fmla="*/ 310718 w 310718"/>
                <a:gd name="connsiteY1" fmla="*/ 0 h 1127464"/>
                <a:gd name="connsiteX2" fmla="*/ 310718 w 310718"/>
                <a:gd name="connsiteY2" fmla="*/ 1127464 h 1127464"/>
                <a:gd name="connsiteX3" fmla="*/ 8878 w 310718"/>
                <a:gd name="connsiteY3" fmla="*/ 1127464 h 1127464"/>
              </a:gdLst>
              <a:ahLst/>
              <a:cxnLst>
                <a:cxn ang="0">
                  <a:pos x="connsiteX0" y="connsiteY0"/>
                </a:cxn>
                <a:cxn ang="0">
                  <a:pos x="connsiteX1" y="connsiteY1"/>
                </a:cxn>
                <a:cxn ang="0">
                  <a:pos x="connsiteX2" y="connsiteY2"/>
                </a:cxn>
                <a:cxn ang="0">
                  <a:pos x="connsiteX3" y="connsiteY3"/>
                </a:cxn>
              </a:cxnLst>
              <a:rect l="l" t="t" r="r" b="b"/>
              <a:pathLst>
                <a:path w="310718" h="1127464">
                  <a:moveTo>
                    <a:pt x="0" y="0"/>
                  </a:moveTo>
                  <a:lnTo>
                    <a:pt x="310718" y="0"/>
                  </a:lnTo>
                  <a:lnTo>
                    <a:pt x="310718" y="1127464"/>
                  </a:lnTo>
                  <a:lnTo>
                    <a:pt x="8878" y="112746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江西拙楷" panose="02010600040101010101" pitchFamily="2" charset="-122"/>
                <a:ea typeface="江西拙楷" panose="02010600040101010101" pitchFamily="2" charset="-122"/>
              </a:endParaRPr>
            </a:p>
          </p:txBody>
        </p:sp>
        <p:cxnSp>
          <p:nvCxnSpPr>
            <p:cNvPr id="10" name="直接连接符 9"/>
            <p:cNvCxnSpPr/>
            <p:nvPr/>
          </p:nvCxnSpPr>
          <p:spPr>
            <a:xfrm>
              <a:off x="3602665" y="2391507"/>
              <a:ext cx="1112905"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522864" y="1999093"/>
              <a:ext cx="1284241" cy="861775"/>
            </a:xfrm>
            <a:prstGeom prst="rect">
              <a:avLst/>
            </a:prstGeom>
            <a:noFill/>
          </p:spPr>
          <p:txBody>
            <a:bodyPr wrap="square" rtlCol="0">
              <a:spAutoFit/>
            </a:bodyPr>
            <a:lstStyle/>
            <a:p>
              <a:pPr algn="ctr"/>
              <a:r>
                <a:rPr lang="zh-CN" altLang="en-US" sz="1800" dirty="0">
                  <a:solidFill>
                    <a:srgbClr val="FF0000"/>
                  </a:solidFill>
                  <a:latin typeface="江西拙楷" panose="02010600040101010101" pitchFamily="2" charset="-122"/>
                  <a:ea typeface="江西拙楷" panose="02010600040101010101" pitchFamily="2" charset="-122"/>
                </a:rPr>
                <a:t>打开市场</a:t>
              </a:r>
            </a:p>
          </p:txBody>
        </p:sp>
      </p:grpSp>
      <p:cxnSp>
        <p:nvCxnSpPr>
          <p:cNvPr id="15" name="直接连接符 14"/>
          <p:cNvCxnSpPr/>
          <p:nvPr/>
        </p:nvCxnSpPr>
        <p:spPr>
          <a:xfrm>
            <a:off x="4689525" y="1742830"/>
            <a:ext cx="834679"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4628199" y="1448520"/>
            <a:ext cx="794701" cy="623248"/>
          </a:xfrm>
          <a:prstGeom prst="rect">
            <a:avLst/>
          </a:prstGeom>
          <a:noFill/>
        </p:spPr>
        <p:txBody>
          <a:bodyPr wrap="square" lIns="68580" tIns="34290" rIns="68580" bIns="34290" rtlCol="0">
            <a:spAutoFit/>
          </a:bodyPr>
          <a:lstStyle/>
          <a:p>
            <a:pPr algn="ctr"/>
            <a:r>
              <a:rPr lang="zh-CN" altLang="en-US" sz="1800" dirty="0">
                <a:solidFill>
                  <a:srgbClr val="FF0000"/>
                </a:solidFill>
                <a:latin typeface="江西拙楷" panose="02010600040101010101" pitchFamily="2" charset="-122"/>
                <a:ea typeface="江西拙楷" panose="02010600040101010101" pitchFamily="2" charset="-122"/>
              </a:rPr>
              <a:t>扭转逆差</a:t>
            </a:r>
          </a:p>
        </p:txBody>
      </p:sp>
      <p:sp>
        <p:nvSpPr>
          <p:cNvPr id="18" name="文本框 17"/>
          <p:cNvSpPr txBox="1"/>
          <p:nvPr/>
        </p:nvSpPr>
        <p:spPr>
          <a:xfrm>
            <a:off x="5396828" y="1569706"/>
            <a:ext cx="1284198" cy="346249"/>
          </a:xfrm>
          <a:prstGeom prst="rect">
            <a:avLst/>
          </a:prstGeom>
          <a:noFill/>
        </p:spPr>
        <p:txBody>
          <a:bodyPr wrap="square" lIns="68580" tIns="34290" rIns="68580" bIns="34290" rtlCol="0">
            <a:spAutoFit/>
          </a:bodyPr>
          <a:lstStyle/>
          <a:p>
            <a:pPr algn="ctr"/>
            <a:r>
              <a:rPr lang="zh-CN" altLang="en-US" sz="1800" b="1" dirty="0">
                <a:latin typeface="江西拙楷" panose="02010600040101010101" pitchFamily="2" charset="-122"/>
                <a:ea typeface="江西拙楷" panose="02010600040101010101" pitchFamily="2" charset="-122"/>
              </a:rPr>
              <a:t>走私鸦片</a:t>
            </a:r>
          </a:p>
        </p:txBody>
      </p:sp>
      <p:cxnSp>
        <p:nvCxnSpPr>
          <p:cNvPr id="19" name="直接连接符 18"/>
          <p:cNvCxnSpPr/>
          <p:nvPr/>
        </p:nvCxnSpPr>
        <p:spPr>
          <a:xfrm rot="10800000" flipV="1">
            <a:off x="6413501" y="3009642"/>
            <a:ext cx="1116263" cy="258"/>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6529637" y="2725535"/>
            <a:ext cx="798264" cy="623248"/>
          </a:xfrm>
          <a:prstGeom prst="rect">
            <a:avLst/>
          </a:prstGeom>
          <a:noFill/>
        </p:spPr>
        <p:txBody>
          <a:bodyPr wrap="square" lIns="68580" tIns="34290" rIns="68580" bIns="34290" rtlCol="0">
            <a:spAutoFit/>
          </a:bodyPr>
          <a:lstStyle/>
          <a:p>
            <a:pPr algn="ctr"/>
            <a:r>
              <a:rPr lang="zh-CN" altLang="en-US" sz="1800" dirty="0">
                <a:solidFill>
                  <a:srgbClr val="FF0000"/>
                </a:solidFill>
                <a:latin typeface="江西拙楷" panose="02010600040101010101" pitchFamily="2" charset="-122"/>
                <a:ea typeface="江西拙楷" panose="02010600040101010101" pitchFamily="2" charset="-122"/>
              </a:rPr>
              <a:t>继续扩大</a:t>
            </a:r>
          </a:p>
        </p:txBody>
      </p:sp>
      <p:sp>
        <p:nvSpPr>
          <p:cNvPr id="21" name="文本框 20"/>
          <p:cNvSpPr txBox="1"/>
          <p:nvPr/>
        </p:nvSpPr>
        <p:spPr>
          <a:xfrm>
            <a:off x="7529762" y="1569706"/>
            <a:ext cx="1284198" cy="346249"/>
          </a:xfrm>
          <a:prstGeom prst="rect">
            <a:avLst/>
          </a:prstGeom>
          <a:noFill/>
        </p:spPr>
        <p:txBody>
          <a:bodyPr wrap="square" lIns="68580" tIns="34290" rIns="68580" bIns="34290" rtlCol="0">
            <a:spAutoFit/>
          </a:bodyPr>
          <a:lstStyle/>
          <a:p>
            <a:pPr algn="ctr"/>
            <a:r>
              <a:rPr lang="zh-CN" altLang="en-US" sz="1800" b="1" dirty="0">
                <a:latin typeface="江西拙楷" panose="02010600040101010101" pitchFamily="2" charset="-122"/>
                <a:ea typeface="江西拙楷" panose="02010600040101010101" pitchFamily="2" charset="-122"/>
              </a:rPr>
              <a:t>虎门销烟</a:t>
            </a:r>
          </a:p>
        </p:txBody>
      </p:sp>
      <p:sp>
        <p:nvSpPr>
          <p:cNvPr id="24" name="文本框 23"/>
          <p:cNvSpPr txBox="1"/>
          <p:nvPr/>
        </p:nvSpPr>
        <p:spPr>
          <a:xfrm>
            <a:off x="7416800" y="2809038"/>
            <a:ext cx="1706495" cy="623248"/>
          </a:xfrm>
          <a:prstGeom prst="rect">
            <a:avLst/>
          </a:prstGeom>
          <a:noFill/>
        </p:spPr>
        <p:txBody>
          <a:bodyPr wrap="square" lIns="68580" tIns="34290" rIns="68580" bIns="34290" rtlCol="0">
            <a:spAutoFit/>
          </a:bodyPr>
          <a:lstStyle/>
          <a:p>
            <a:pPr algn="ctr"/>
            <a:r>
              <a:rPr lang="zh-CN" altLang="en-US" sz="1800" b="1" dirty="0">
                <a:latin typeface="江西拙楷" panose="02010600040101010101" pitchFamily="2" charset="-122"/>
                <a:ea typeface="江西拙楷" panose="02010600040101010101" pitchFamily="2" charset="-122"/>
              </a:rPr>
              <a:t>第一次鸦片战争</a:t>
            </a:r>
            <a:endParaRPr lang="en-US" altLang="zh-CN" sz="1800" b="1" dirty="0">
              <a:latin typeface="江西拙楷" panose="02010600040101010101" pitchFamily="2" charset="-122"/>
              <a:ea typeface="江西拙楷" panose="02010600040101010101" pitchFamily="2" charset="-122"/>
            </a:endParaRPr>
          </a:p>
          <a:p>
            <a:pPr algn="ctr"/>
            <a:r>
              <a:rPr lang="en-US" altLang="zh-CN" sz="1800" b="1" dirty="0">
                <a:latin typeface="江西拙楷" panose="02010600040101010101" pitchFamily="2" charset="-122"/>
                <a:ea typeface="江西拙楷" panose="02010600040101010101" pitchFamily="2" charset="-122"/>
              </a:rPr>
              <a:t>《</a:t>
            </a:r>
            <a:r>
              <a:rPr lang="zh-CN" altLang="en-US" sz="1800" b="1" dirty="0">
                <a:latin typeface="江西拙楷" panose="02010600040101010101" pitchFamily="2" charset="-122"/>
                <a:ea typeface="江西拙楷" panose="02010600040101010101" pitchFamily="2" charset="-122"/>
              </a:rPr>
              <a:t>南京条约</a:t>
            </a:r>
            <a:r>
              <a:rPr lang="en-US" altLang="zh-CN" sz="1800" b="1" dirty="0">
                <a:latin typeface="江西拙楷" panose="02010600040101010101" pitchFamily="2" charset="-122"/>
                <a:ea typeface="江西拙楷" panose="02010600040101010101" pitchFamily="2" charset="-122"/>
              </a:rPr>
              <a:t>》</a:t>
            </a:r>
            <a:endParaRPr lang="zh-CN" altLang="en-US" sz="1800" b="1" dirty="0">
              <a:latin typeface="江西拙楷" panose="02010600040101010101" pitchFamily="2" charset="-122"/>
              <a:ea typeface="江西拙楷" panose="02010600040101010101" pitchFamily="2" charset="-122"/>
            </a:endParaRPr>
          </a:p>
        </p:txBody>
      </p:sp>
      <p:cxnSp>
        <p:nvCxnSpPr>
          <p:cNvPr id="25" name="直接连接符 24"/>
          <p:cNvCxnSpPr/>
          <p:nvPr/>
        </p:nvCxnSpPr>
        <p:spPr>
          <a:xfrm>
            <a:off x="8346769" y="1955547"/>
            <a:ext cx="21459" cy="819986"/>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7992801" y="2014452"/>
            <a:ext cx="415498" cy="702175"/>
          </a:xfrm>
          <a:prstGeom prst="rect">
            <a:avLst/>
          </a:prstGeom>
          <a:noFill/>
        </p:spPr>
        <p:txBody>
          <a:bodyPr vert="eaVert" wrap="square" lIns="68580" tIns="34290" rIns="68580" bIns="34290" rtlCol="0">
            <a:spAutoFit/>
          </a:bodyPr>
          <a:lstStyle/>
          <a:p>
            <a:pPr algn="ctr"/>
            <a:r>
              <a:rPr lang="zh-CN" altLang="en-US" sz="1800" dirty="0">
                <a:solidFill>
                  <a:srgbClr val="FF0000"/>
                </a:solidFill>
                <a:latin typeface="江西拙楷" panose="02010600040101010101" pitchFamily="2" charset="-122"/>
                <a:ea typeface="江西拙楷" panose="02010600040101010101" pitchFamily="2" charset="-122"/>
              </a:rPr>
              <a:t>借口</a:t>
            </a:r>
          </a:p>
        </p:txBody>
      </p:sp>
      <p:sp>
        <p:nvSpPr>
          <p:cNvPr id="29" name="文本框 28"/>
          <p:cNvSpPr txBox="1"/>
          <p:nvPr/>
        </p:nvSpPr>
        <p:spPr>
          <a:xfrm>
            <a:off x="4013200" y="2767269"/>
            <a:ext cx="2393801" cy="623248"/>
          </a:xfrm>
          <a:prstGeom prst="rect">
            <a:avLst/>
          </a:prstGeom>
          <a:noFill/>
        </p:spPr>
        <p:txBody>
          <a:bodyPr wrap="square" lIns="68580" tIns="34290" rIns="68580" bIns="34290" rtlCol="0">
            <a:spAutoFit/>
          </a:bodyPr>
          <a:lstStyle/>
          <a:p>
            <a:pPr algn="ctr"/>
            <a:r>
              <a:rPr lang="zh-CN" altLang="en-US" sz="1800" b="1" dirty="0">
                <a:latin typeface="江西拙楷" panose="02010600040101010101" pitchFamily="2" charset="-122"/>
                <a:ea typeface="江西拙楷" panose="02010600040101010101" pitchFamily="2" charset="-122"/>
              </a:rPr>
              <a:t>第二次鸦片战争</a:t>
            </a:r>
            <a:endParaRPr lang="en-US" altLang="zh-CN" sz="1800" b="1" dirty="0">
              <a:latin typeface="江西拙楷" panose="02010600040101010101" pitchFamily="2" charset="-122"/>
              <a:ea typeface="江西拙楷" panose="02010600040101010101" pitchFamily="2" charset="-122"/>
            </a:endParaRPr>
          </a:p>
          <a:p>
            <a:pPr algn="ctr"/>
            <a:r>
              <a:rPr lang="en-US" altLang="zh-CN" sz="1800" b="1" dirty="0">
                <a:latin typeface="江西拙楷" panose="02010600040101010101" pitchFamily="2" charset="-122"/>
                <a:ea typeface="江西拙楷" panose="02010600040101010101" pitchFamily="2" charset="-122"/>
              </a:rPr>
              <a:t>《</a:t>
            </a:r>
            <a:r>
              <a:rPr lang="zh-CN" altLang="en-US" sz="1800" b="1" dirty="0">
                <a:latin typeface="江西拙楷" panose="02010600040101010101" pitchFamily="2" charset="-122"/>
                <a:ea typeface="江西拙楷" panose="02010600040101010101" pitchFamily="2" charset="-122"/>
              </a:rPr>
              <a:t>天津条约</a:t>
            </a:r>
            <a:r>
              <a:rPr lang="en-US" altLang="zh-CN" sz="1800" b="1" dirty="0">
                <a:latin typeface="江西拙楷" panose="02010600040101010101" pitchFamily="2" charset="-122"/>
                <a:ea typeface="江西拙楷" panose="02010600040101010101" pitchFamily="2" charset="-122"/>
              </a:rPr>
              <a:t>》《</a:t>
            </a:r>
            <a:r>
              <a:rPr lang="zh-CN" altLang="en-US" sz="1800" b="1" dirty="0">
                <a:latin typeface="江西拙楷" panose="02010600040101010101" pitchFamily="2" charset="-122"/>
                <a:ea typeface="江西拙楷" panose="02010600040101010101" pitchFamily="2" charset="-122"/>
              </a:rPr>
              <a:t>北京条约</a:t>
            </a:r>
            <a:r>
              <a:rPr lang="en-US" altLang="zh-CN" sz="1800" b="1" dirty="0">
                <a:latin typeface="江西拙楷" panose="02010600040101010101" pitchFamily="2" charset="-122"/>
                <a:ea typeface="江西拙楷" panose="02010600040101010101" pitchFamily="2" charset="-122"/>
              </a:rPr>
              <a:t>》</a:t>
            </a:r>
            <a:endParaRPr lang="zh-CN" altLang="en-US" sz="1800" b="1" dirty="0">
              <a:latin typeface="江西拙楷" panose="02010600040101010101" pitchFamily="2" charset="-122"/>
              <a:ea typeface="江西拙楷" panose="02010600040101010101" pitchFamily="2" charset="-122"/>
            </a:endParaRPr>
          </a:p>
        </p:txBody>
      </p:sp>
      <p:cxnSp>
        <p:nvCxnSpPr>
          <p:cNvPr id="32" name="直接连接符 31"/>
          <p:cNvCxnSpPr/>
          <p:nvPr/>
        </p:nvCxnSpPr>
        <p:spPr>
          <a:xfrm>
            <a:off x="6695084" y="1742830"/>
            <a:ext cx="834679"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6633759" y="1448520"/>
            <a:ext cx="783041" cy="623248"/>
          </a:xfrm>
          <a:prstGeom prst="rect">
            <a:avLst/>
          </a:prstGeom>
          <a:noFill/>
        </p:spPr>
        <p:txBody>
          <a:bodyPr wrap="square" lIns="68580" tIns="34290" rIns="68580" bIns="34290" rtlCol="0">
            <a:spAutoFit/>
          </a:bodyPr>
          <a:lstStyle/>
          <a:p>
            <a:pPr algn="ctr"/>
            <a:r>
              <a:rPr lang="zh-CN" altLang="en-US" sz="1800" dirty="0">
                <a:solidFill>
                  <a:srgbClr val="FF0000"/>
                </a:solidFill>
                <a:latin typeface="江西拙楷" panose="02010600040101010101" pitchFamily="2" charset="-122"/>
                <a:ea typeface="江西拙楷" panose="02010600040101010101" pitchFamily="2" charset="-122"/>
              </a:rPr>
              <a:t>严重灾难</a:t>
            </a:r>
          </a:p>
        </p:txBody>
      </p:sp>
      <p:sp>
        <p:nvSpPr>
          <p:cNvPr id="35" name="右大括号 34"/>
          <p:cNvSpPr/>
          <p:nvPr/>
        </p:nvSpPr>
        <p:spPr>
          <a:xfrm>
            <a:off x="1755448" y="466999"/>
            <a:ext cx="172188" cy="1119500"/>
          </a:xfrm>
          <a:prstGeom prst="rightBrace">
            <a:avLst>
              <a:gd name="adj1" fmla="val 6924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sz="1600">
              <a:latin typeface="方正清刻本悦宋简体" panose="02000000000000000000" pitchFamily="2" charset="-122"/>
              <a:ea typeface="方正清刻本悦宋简体" panose="02000000000000000000" pitchFamily="2" charset="-122"/>
            </a:endParaRPr>
          </a:p>
        </p:txBody>
      </p:sp>
      <p:sp>
        <p:nvSpPr>
          <p:cNvPr id="36" name="右大括号 35"/>
          <p:cNvSpPr/>
          <p:nvPr/>
        </p:nvSpPr>
        <p:spPr>
          <a:xfrm>
            <a:off x="1755448" y="1907388"/>
            <a:ext cx="172188" cy="1119500"/>
          </a:xfrm>
          <a:prstGeom prst="rightBrace">
            <a:avLst>
              <a:gd name="adj1" fmla="val 6924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sz="1600">
              <a:latin typeface="方正清刻本悦宋简体" panose="02000000000000000000" pitchFamily="2" charset="-122"/>
              <a:ea typeface="方正清刻本悦宋简体" panose="02000000000000000000" pitchFamily="2" charset="-122"/>
            </a:endParaRPr>
          </a:p>
        </p:txBody>
      </p:sp>
      <p:sp>
        <p:nvSpPr>
          <p:cNvPr id="38" name="文本框 37"/>
          <p:cNvSpPr txBox="1"/>
          <p:nvPr/>
        </p:nvSpPr>
        <p:spPr>
          <a:xfrm>
            <a:off x="114300" y="326836"/>
            <a:ext cx="1841500" cy="315471"/>
          </a:xfrm>
          <a:prstGeom prst="rect">
            <a:avLst/>
          </a:prstGeom>
          <a:noFill/>
        </p:spPr>
        <p:txBody>
          <a:bodyPr wrap="square" lIns="68580" tIns="34290" rIns="68580" bIns="34290" rtlCol="0">
            <a:spAutoFit/>
          </a:bodyPr>
          <a:lstStyle/>
          <a:p>
            <a:pPr algn="ctr"/>
            <a:r>
              <a:rPr lang="zh-CN" altLang="en-US" sz="1600" dirty="0">
                <a:latin typeface="方正清刻本悦宋简体" panose="02000000000000000000" pitchFamily="2" charset="-122"/>
                <a:ea typeface="方正清刻本悦宋简体" panose="02000000000000000000" pitchFamily="2" charset="-122"/>
              </a:rPr>
              <a:t>资本主义制度确立</a:t>
            </a:r>
          </a:p>
        </p:txBody>
      </p:sp>
      <p:sp>
        <p:nvSpPr>
          <p:cNvPr id="39" name="文本框 38"/>
          <p:cNvSpPr txBox="1"/>
          <p:nvPr/>
        </p:nvSpPr>
        <p:spPr>
          <a:xfrm>
            <a:off x="114300" y="683193"/>
            <a:ext cx="1733578" cy="315471"/>
          </a:xfrm>
          <a:prstGeom prst="rect">
            <a:avLst/>
          </a:prstGeom>
          <a:noFill/>
        </p:spPr>
        <p:txBody>
          <a:bodyPr wrap="square" lIns="68580" tIns="34290" rIns="68580" bIns="34290" rtlCol="0">
            <a:spAutoFit/>
          </a:bodyPr>
          <a:lstStyle/>
          <a:p>
            <a:pPr algn="ctr"/>
            <a:r>
              <a:rPr lang="zh-CN" altLang="en-US" sz="1600" dirty="0">
                <a:latin typeface="方正清刻本悦宋简体" panose="02000000000000000000" pitchFamily="2" charset="-122"/>
                <a:ea typeface="方正清刻本悦宋简体" panose="02000000000000000000" pitchFamily="2" charset="-122"/>
              </a:rPr>
              <a:t>完成工业革命</a:t>
            </a:r>
          </a:p>
        </p:txBody>
      </p:sp>
      <p:sp>
        <p:nvSpPr>
          <p:cNvPr id="40" name="文本框 39"/>
          <p:cNvSpPr txBox="1"/>
          <p:nvPr/>
        </p:nvSpPr>
        <p:spPr>
          <a:xfrm>
            <a:off x="114300" y="1039550"/>
            <a:ext cx="1733578" cy="315471"/>
          </a:xfrm>
          <a:prstGeom prst="rect">
            <a:avLst/>
          </a:prstGeom>
          <a:noFill/>
        </p:spPr>
        <p:txBody>
          <a:bodyPr wrap="square" lIns="68580" tIns="34290" rIns="68580" bIns="34290" rtlCol="0">
            <a:spAutoFit/>
          </a:bodyPr>
          <a:lstStyle/>
          <a:p>
            <a:pPr algn="ctr"/>
            <a:r>
              <a:rPr lang="zh-CN" altLang="en-US" sz="1600" dirty="0">
                <a:latin typeface="方正清刻本悦宋简体" panose="02000000000000000000" pitchFamily="2" charset="-122"/>
                <a:ea typeface="方正清刻本悦宋简体" panose="02000000000000000000" pitchFamily="2" charset="-122"/>
              </a:rPr>
              <a:t>船坚炮利</a:t>
            </a:r>
          </a:p>
        </p:txBody>
      </p:sp>
      <p:sp>
        <p:nvSpPr>
          <p:cNvPr id="41" name="文本框 40"/>
          <p:cNvSpPr txBox="1"/>
          <p:nvPr/>
        </p:nvSpPr>
        <p:spPr>
          <a:xfrm>
            <a:off x="-25400" y="1395907"/>
            <a:ext cx="1936778" cy="315471"/>
          </a:xfrm>
          <a:prstGeom prst="rect">
            <a:avLst/>
          </a:prstGeom>
          <a:noFill/>
        </p:spPr>
        <p:txBody>
          <a:bodyPr wrap="square" lIns="68580" tIns="34290" rIns="68580" bIns="34290" rtlCol="0">
            <a:spAutoFit/>
          </a:bodyPr>
          <a:lstStyle/>
          <a:p>
            <a:pPr algn="ctr"/>
            <a:r>
              <a:rPr lang="zh-CN" altLang="en-US" sz="1600" dirty="0">
                <a:latin typeface="方正清刻本悦宋简体" panose="02000000000000000000" pitchFamily="2" charset="-122"/>
                <a:ea typeface="方正清刻本悦宋简体" panose="02000000000000000000" pitchFamily="2" charset="-122"/>
              </a:rPr>
              <a:t>积极进行海外扩张</a:t>
            </a:r>
          </a:p>
        </p:txBody>
      </p:sp>
      <p:sp>
        <p:nvSpPr>
          <p:cNvPr id="42" name="文本框 41"/>
          <p:cNvSpPr txBox="1"/>
          <p:nvPr/>
        </p:nvSpPr>
        <p:spPr>
          <a:xfrm>
            <a:off x="114300" y="1839052"/>
            <a:ext cx="1917700" cy="315471"/>
          </a:xfrm>
          <a:prstGeom prst="rect">
            <a:avLst/>
          </a:prstGeom>
          <a:noFill/>
        </p:spPr>
        <p:txBody>
          <a:bodyPr wrap="square" lIns="68580" tIns="34290" rIns="68580" bIns="34290" rtlCol="0">
            <a:spAutoFit/>
          </a:bodyPr>
          <a:lstStyle/>
          <a:p>
            <a:pPr algn="ctr"/>
            <a:r>
              <a:rPr lang="zh-CN" altLang="en-US" sz="1600" dirty="0">
                <a:latin typeface="方正清刻本悦宋简体" panose="02000000000000000000" pitchFamily="2" charset="-122"/>
                <a:ea typeface="方正清刻本悦宋简体" panose="02000000000000000000" pitchFamily="2" charset="-122"/>
              </a:rPr>
              <a:t>封建制度腐败落后</a:t>
            </a:r>
          </a:p>
        </p:txBody>
      </p:sp>
      <p:sp>
        <p:nvSpPr>
          <p:cNvPr id="43" name="文本框 42"/>
          <p:cNvSpPr txBox="1"/>
          <p:nvPr/>
        </p:nvSpPr>
        <p:spPr>
          <a:xfrm>
            <a:off x="-63500" y="2195409"/>
            <a:ext cx="2038378" cy="315471"/>
          </a:xfrm>
          <a:prstGeom prst="rect">
            <a:avLst/>
          </a:prstGeom>
          <a:noFill/>
        </p:spPr>
        <p:txBody>
          <a:bodyPr wrap="square" lIns="68580" tIns="34290" rIns="68580" bIns="34290" rtlCol="0">
            <a:spAutoFit/>
          </a:bodyPr>
          <a:lstStyle/>
          <a:p>
            <a:pPr algn="ctr"/>
            <a:r>
              <a:rPr lang="zh-CN" altLang="en-US" sz="1600" dirty="0">
                <a:latin typeface="方正清刻本悦宋简体" panose="02000000000000000000" pitchFamily="2" charset="-122"/>
                <a:ea typeface="方正清刻本悦宋简体" panose="02000000000000000000" pitchFamily="2" charset="-122"/>
              </a:rPr>
              <a:t>自然经济占主导地位</a:t>
            </a:r>
          </a:p>
        </p:txBody>
      </p:sp>
      <p:sp>
        <p:nvSpPr>
          <p:cNvPr id="44" name="文本框 43"/>
          <p:cNvSpPr txBox="1"/>
          <p:nvPr/>
        </p:nvSpPr>
        <p:spPr>
          <a:xfrm>
            <a:off x="-228600" y="2551767"/>
            <a:ext cx="2317778" cy="315471"/>
          </a:xfrm>
          <a:prstGeom prst="rect">
            <a:avLst/>
          </a:prstGeom>
          <a:noFill/>
        </p:spPr>
        <p:txBody>
          <a:bodyPr wrap="square" lIns="68580" tIns="34290" rIns="68580" bIns="34290" rtlCol="0">
            <a:spAutoFit/>
          </a:bodyPr>
          <a:lstStyle/>
          <a:p>
            <a:pPr algn="ctr"/>
            <a:r>
              <a:rPr lang="zh-CN" altLang="en-US" sz="1600" dirty="0">
                <a:latin typeface="方正清刻本悦宋简体" panose="02000000000000000000" pitchFamily="2" charset="-122"/>
                <a:ea typeface="方正清刻本悦宋简体" panose="02000000000000000000" pitchFamily="2" charset="-122"/>
              </a:rPr>
              <a:t>军备废弛，军队腐化</a:t>
            </a:r>
          </a:p>
        </p:txBody>
      </p:sp>
      <p:sp>
        <p:nvSpPr>
          <p:cNvPr id="45" name="文本框 44"/>
          <p:cNvSpPr txBox="1"/>
          <p:nvPr/>
        </p:nvSpPr>
        <p:spPr>
          <a:xfrm>
            <a:off x="241890" y="2882724"/>
            <a:ext cx="1605988" cy="315471"/>
          </a:xfrm>
          <a:prstGeom prst="rect">
            <a:avLst/>
          </a:prstGeom>
          <a:noFill/>
        </p:spPr>
        <p:txBody>
          <a:bodyPr wrap="square" lIns="68580" tIns="34290" rIns="68580" bIns="34290" rtlCol="0">
            <a:spAutoFit/>
          </a:bodyPr>
          <a:lstStyle/>
          <a:p>
            <a:pPr algn="ctr"/>
            <a:r>
              <a:rPr lang="zh-CN" altLang="en-US" sz="1600" dirty="0">
                <a:latin typeface="方正清刻本悦宋简体" panose="02000000000000000000" pitchFamily="2" charset="-122"/>
                <a:ea typeface="方正清刻本悦宋简体" panose="02000000000000000000" pitchFamily="2" charset="-122"/>
              </a:rPr>
              <a:t>闭关锁国</a:t>
            </a:r>
          </a:p>
        </p:txBody>
      </p:sp>
      <p:sp>
        <p:nvSpPr>
          <p:cNvPr id="34" name="文本框 19"/>
          <p:cNvSpPr txBox="1"/>
          <p:nvPr/>
        </p:nvSpPr>
        <p:spPr>
          <a:xfrm>
            <a:off x="3072447" y="2791988"/>
            <a:ext cx="762954" cy="623248"/>
          </a:xfrm>
          <a:prstGeom prst="rect">
            <a:avLst/>
          </a:prstGeom>
          <a:noFill/>
        </p:spPr>
        <p:txBody>
          <a:bodyPr wrap="square" lIns="68580" tIns="34290" rIns="68580" bIns="34290" rtlCol="0">
            <a:spAutoFit/>
          </a:bodyPr>
          <a:lstStyle/>
          <a:p>
            <a:pPr algn="ctr"/>
            <a:r>
              <a:rPr lang="zh-CN" altLang="en-US" sz="1800" dirty="0" smtClean="0">
                <a:solidFill>
                  <a:srgbClr val="FF0000"/>
                </a:solidFill>
                <a:latin typeface="江西拙楷" panose="02010600040101010101" pitchFamily="2" charset="-122"/>
                <a:ea typeface="江西拙楷" panose="02010600040101010101" pitchFamily="2" charset="-122"/>
              </a:rPr>
              <a:t>深刻变化</a:t>
            </a:r>
            <a:endParaRPr lang="zh-CN" altLang="en-US" sz="1800" dirty="0">
              <a:solidFill>
                <a:srgbClr val="FF0000"/>
              </a:solidFill>
              <a:latin typeface="江西拙楷" panose="02010600040101010101" pitchFamily="2" charset="-122"/>
              <a:ea typeface="江西拙楷" panose="02010600040101010101" pitchFamily="2" charset="-122"/>
            </a:endParaRPr>
          </a:p>
        </p:txBody>
      </p:sp>
      <p:sp>
        <p:nvSpPr>
          <p:cNvPr id="37" name="文本框 28"/>
          <p:cNvSpPr txBox="1"/>
          <p:nvPr/>
        </p:nvSpPr>
        <p:spPr>
          <a:xfrm>
            <a:off x="2590800" y="3445684"/>
            <a:ext cx="5549900" cy="1546577"/>
          </a:xfrm>
          <a:prstGeom prst="rect">
            <a:avLst/>
          </a:prstGeom>
          <a:noFill/>
        </p:spPr>
        <p:txBody>
          <a:bodyPr wrap="square" lIns="68580" tIns="34290" rIns="68580" bIns="34290" rtlCol="0">
            <a:spAutoFit/>
          </a:bodyPr>
          <a:lstStyle/>
          <a:p>
            <a:r>
              <a:rPr lang="zh-CN" altLang="en-US" sz="1600" dirty="0" smtClean="0">
                <a:latin typeface="方正清刻本悦宋简体" panose="02000000000000000000" pitchFamily="2" charset="-122"/>
                <a:ea typeface="方正清刻本悦宋简体" panose="02000000000000000000" pitchFamily="2" charset="-122"/>
              </a:rPr>
              <a:t>半殖民地半封建社会</a:t>
            </a:r>
            <a:endParaRPr lang="en-US" altLang="zh-CN" sz="1600" dirty="0" smtClean="0">
              <a:latin typeface="方正清刻本悦宋简体" panose="02000000000000000000" pitchFamily="2" charset="-122"/>
              <a:ea typeface="方正清刻本悦宋简体" panose="02000000000000000000" pitchFamily="2" charset="-122"/>
            </a:endParaRPr>
          </a:p>
          <a:p>
            <a:r>
              <a:rPr lang="zh-CN" altLang="en-US" sz="1600" dirty="0" smtClean="0">
                <a:latin typeface="方正清刻本悦宋简体" panose="02000000000000000000" pitchFamily="2" charset="-122"/>
                <a:ea typeface="方正清刻本悦宋简体" panose="02000000000000000000" pitchFamily="2" charset="-122"/>
              </a:rPr>
              <a:t>政治：领土与主权完整被破坏</a:t>
            </a:r>
            <a:endParaRPr lang="en-US" altLang="zh-CN" sz="1600" dirty="0" smtClean="0">
              <a:latin typeface="方正清刻本悦宋简体" panose="02000000000000000000" pitchFamily="2" charset="-122"/>
              <a:ea typeface="方正清刻本悦宋简体" panose="02000000000000000000" pitchFamily="2" charset="-122"/>
            </a:endParaRPr>
          </a:p>
          <a:p>
            <a:r>
              <a:rPr lang="zh-CN" altLang="en-US" sz="1600" dirty="0" smtClean="0">
                <a:latin typeface="方正清刻本悦宋简体" panose="02000000000000000000" pitchFamily="2" charset="-122"/>
                <a:ea typeface="方正清刻本悦宋简体" panose="02000000000000000000" pitchFamily="2" charset="-122"/>
              </a:rPr>
              <a:t>经济：自然经济开始解体，被迫卷入资本主义世界市场</a:t>
            </a:r>
            <a:endParaRPr lang="en-US" altLang="zh-CN" sz="1600" dirty="0" smtClean="0">
              <a:latin typeface="方正清刻本悦宋简体" panose="02000000000000000000" pitchFamily="2" charset="-122"/>
              <a:ea typeface="方正清刻本悦宋简体" panose="02000000000000000000" pitchFamily="2" charset="-122"/>
            </a:endParaRPr>
          </a:p>
          <a:p>
            <a:r>
              <a:rPr lang="zh-CN" altLang="en-US" sz="1600" dirty="0" smtClean="0">
                <a:latin typeface="方正清刻本悦宋简体" panose="02000000000000000000" pitchFamily="2" charset="-122"/>
                <a:ea typeface="方正清刻本悦宋简体" panose="02000000000000000000" pitchFamily="2" charset="-122"/>
              </a:rPr>
              <a:t>外交：被迫打开国门</a:t>
            </a:r>
            <a:endParaRPr lang="en-US" altLang="zh-CN" sz="1600" dirty="0" smtClean="0">
              <a:latin typeface="方正清刻本悦宋简体" panose="02000000000000000000" pitchFamily="2" charset="-122"/>
              <a:ea typeface="方正清刻本悦宋简体" panose="02000000000000000000" pitchFamily="2" charset="-122"/>
            </a:endParaRPr>
          </a:p>
          <a:p>
            <a:r>
              <a:rPr lang="zh-CN" altLang="en-US" sz="1600" dirty="0" smtClean="0">
                <a:latin typeface="方正清刻本悦宋简体" panose="02000000000000000000" pitchFamily="2" charset="-122"/>
                <a:ea typeface="方正清刻本悦宋简体" panose="02000000000000000000" pitchFamily="2" charset="-122"/>
              </a:rPr>
              <a:t>思想：开眼看世界</a:t>
            </a:r>
            <a:endParaRPr lang="en-US" altLang="zh-CN" sz="1600" dirty="0" smtClean="0">
              <a:latin typeface="方正清刻本悦宋简体" panose="02000000000000000000" pitchFamily="2" charset="-122"/>
              <a:ea typeface="方正清刻本悦宋简体" panose="02000000000000000000" pitchFamily="2" charset="-122"/>
            </a:endParaRPr>
          </a:p>
          <a:p>
            <a:r>
              <a:rPr lang="zh-CN" altLang="en-US" sz="1600" dirty="0" smtClean="0">
                <a:latin typeface="方正清刻本悦宋简体" panose="02000000000000000000" pitchFamily="2" charset="-122"/>
                <a:ea typeface="方正清刻本悦宋简体" panose="02000000000000000000" pitchFamily="2" charset="-122"/>
              </a:rPr>
              <a:t>深远：刺激了洋务运动，开启中国近代化</a:t>
            </a:r>
            <a:endParaRPr lang="en-US" altLang="zh-CN" sz="1600" dirty="0" smtClean="0">
              <a:latin typeface="方正清刻本悦宋简体" panose="02000000000000000000" pitchFamily="2" charset="-122"/>
              <a:ea typeface="方正清刻本悦宋简体" panose="02000000000000000000" pitchFamily="2" charset="-122"/>
            </a:endParaRPr>
          </a:p>
        </p:txBody>
      </p:sp>
      <p:cxnSp>
        <p:nvCxnSpPr>
          <p:cNvPr id="49" name="肘形连接符 48"/>
          <p:cNvCxnSpPr/>
          <p:nvPr/>
        </p:nvCxnSpPr>
        <p:spPr>
          <a:xfrm rot="10800000" flipV="1">
            <a:off x="2438400" y="3075762"/>
            <a:ext cx="1918884" cy="365938"/>
          </a:xfrm>
          <a:prstGeom prst="bentConnector3">
            <a:avLst>
              <a:gd name="adj1" fmla="val 112875"/>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3" name="组合 12"/>
          <p:cNvGrpSpPr/>
          <p:nvPr/>
        </p:nvGrpSpPr>
        <p:grpSpPr>
          <a:xfrm>
            <a:off x="7572364" y="241300"/>
            <a:ext cx="1571636" cy="895292"/>
            <a:chOff x="714348" y="4357700"/>
            <a:chExt cx="1071570" cy="895292"/>
          </a:xfrm>
        </p:grpSpPr>
        <p:pic>
          <p:nvPicPr>
            <p:cNvPr id="54" name="图片 53" descr="印章"/>
            <p:cNvPicPr>
              <a:picLocks noChangeAspect="1"/>
            </p:cNvPicPr>
            <p:nvPr/>
          </p:nvPicPr>
          <p:blipFill>
            <a:blip r:embed="rId2" cstate="screen">
              <a:lum bright="10000" contrast="-30000"/>
            </a:blip>
            <a:stretch>
              <a:fillRect/>
            </a:stretch>
          </p:blipFill>
          <p:spPr>
            <a:xfrm rot="5400000">
              <a:off x="937908" y="4134140"/>
              <a:ext cx="624449" cy="1071570"/>
            </a:xfrm>
            <a:prstGeom prst="rect">
              <a:avLst/>
            </a:prstGeom>
          </p:spPr>
        </p:pic>
        <p:sp>
          <p:nvSpPr>
            <p:cNvPr id="55" name="矩形 54"/>
            <p:cNvSpPr/>
            <p:nvPr/>
          </p:nvSpPr>
          <p:spPr>
            <a:xfrm>
              <a:off x="785785" y="4421995"/>
              <a:ext cx="1000133" cy="830997"/>
            </a:xfrm>
            <a:prstGeom prst="rect">
              <a:avLst/>
            </a:prstGeom>
          </p:spPr>
          <p:txBody>
            <a:bodyPr wrap="square">
              <a:spAutoFit/>
            </a:bodyPr>
            <a:lstStyle/>
            <a:p>
              <a:pPr algn="l" rtl="0"/>
              <a:r>
                <a:rPr lang="zh-CN" altLang="en-US" sz="2400" b="1" kern="1200" dirty="0">
                  <a:solidFill>
                    <a:prstClr val="black"/>
                  </a:solidFill>
                  <a:latin typeface="方正卡通简体" panose="03000509000000000000" pitchFamily="65" charset="-122"/>
                  <a:ea typeface="方正卡通简体" panose="03000509000000000000" pitchFamily="65" charset="-122"/>
                  <a:cs typeface="+mn-cs"/>
                </a:rPr>
                <a:t>课堂小结</a:t>
              </a:r>
              <a:endParaRPr lang="en-US" altLang="zh-CN" sz="2400" b="1" kern="1200" dirty="0">
                <a:solidFill>
                  <a:prstClr val="black"/>
                </a:solidFill>
                <a:latin typeface="方正卡通简体" panose="03000509000000000000" pitchFamily="65" charset="-122"/>
                <a:ea typeface="方正卡通简体" panose="03000509000000000000" pitchFamily="65" charset="-122"/>
                <a:cs typeface="+mn-cs"/>
              </a:endParaRPr>
            </a:p>
          </p:txBody>
        </p:sp>
      </p:grpSp>
      <p:sp>
        <p:nvSpPr>
          <p:cNvPr id="56" name="文本框 2"/>
          <p:cNvSpPr txBox="1"/>
          <p:nvPr/>
        </p:nvSpPr>
        <p:spPr>
          <a:xfrm>
            <a:off x="4541810" y="395276"/>
            <a:ext cx="2989290" cy="377026"/>
          </a:xfrm>
          <a:prstGeom prst="rect">
            <a:avLst/>
          </a:prstGeom>
          <a:noFill/>
        </p:spPr>
        <p:txBody>
          <a:bodyPr wrap="square" lIns="68580" tIns="34290" rIns="68580" bIns="34290" rtlCol="0" anchor="t">
            <a:spAutoFit/>
          </a:bodyPr>
          <a:lstStyle/>
          <a:p>
            <a:pPr algn="r" rtl="0"/>
            <a:r>
              <a:rPr lang="zh-CN" altLang="en-US" sz="2000" kern="1200" dirty="0" smtClean="0">
                <a:solidFill>
                  <a:prstClr val="black"/>
                </a:solidFill>
                <a:latin typeface="江西拙楷" panose="02010600040101010101" pitchFamily="2" charset="-122"/>
                <a:ea typeface="江西拙楷" panose="02010600040101010101" pitchFamily="2" charset="-122"/>
                <a:cs typeface="华康行书体W5" panose="03000509000000000000" charset="-122"/>
                <a:sym typeface="+mn-ea"/>
              </a:rPr>
              <a:t>两次鸦片战争</a:t>
            </a:r>
            <a:endParaRPr lang="zh-CN" altLang="en-US" sz="2000" kern="1200" dirty="0">
              <a:solidFill>
                <a:prstClr val="black"/>
              </a:solidFill>
              <a:latin typeface="江西拙楷" panose="02010600040101010101" pitchFamily="2" charset="-122"/>
              <a:ea typeface="江西拙楷" panose="02010600040101010101" pitchFamily="2" charset="-122"/>
              <a:cs typeface="华康行书体W5" panose="03000509000000000000" charset="-122"/>
              <a:sym typeface="+mn-ea"/>
            </a:endParaRPr>
          </a:p>
        </p:txBody>
      </p:sp>
      <p:pic>
        <p:nvPicPr>
          <p:cNvPr id="57" name="Picture 4" descr="C:\Users\Administrator\Desktop\所需图片\明清\新建文件夹\微信图片_20201015100259_副本.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6200000">
            <a:off x="-58039" y="2849355"/>
            <a:ext cx="2271446" cy="3026229"/>
          </a:xfrm>
          <a:prstGeom prst="rect">
            <a:avLst/>
          </a:prstGeom>
          <a:noFill/>
        </p:spPr>
      </p:pic>
      <p:pic>
        <p:nvPicPr>
          <p:cNvPr id="58" name="Picture 4" descr="C:\Users\Administrator\Desktop\所需图片\330388001592635641_副本.jpg"/>
          <p:cNvPicPr>
            <a:picLocks noChangeAspect="1" noChangeArrowheads="1"/>
          </p:cNvPicPr>
          <p:nvPr/>
        </p:nvPicPr>
        <p:blipFill>
          <a:blip r:embed="rId4" cstate="print">
            <a:clrChange>
              <a:clrFrom>
                <a:srgbClr val="F5F7F4"/>
              </a:clrFrom>
              <a:clrTo>
                <a:srgbClr val="F5F7F4">
                  <a:alpha val="0"/>
                </a:srgbClr>
              </a:clrTo>
            </a:clrChange>
          </a:blip>
          <a:srcRect/>
          <a:stretch>
            <a:fillRect/>
          </a:stretch>
        </p:blipFill>
        <p:spPr bwMode="auto">
          <a:xfrm>
            <a:off x="8362955" y="4360382"/>
            <a:ext cx="781045" cy="78311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right)">
                                      <p:cBhvr>
                                        <p:cTn id="15" dur="500"/>
                                        <p:tgtEl>
                                          <p:spTgt spid="3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right)">
                                      <p:cBhvr>
                                        <p:cTn id="18" dur="500"/>
                                        <p:tgtEl>
                                          <p:spTgt spid="36"/>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right)">
                                      <p:cBhvr>
                                        <p:cTn id="24" dur="500"/>
                                        <p:tgtEl>
                                          <p:spTgt spid="39"/>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right)">
                                      <p:cBhvr>
                                        <p:cTn id="27" dur="500"/>
                                        <p:tgtEl>
                                          <p:spTgt spid="40"/>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right)">
                                      <p:cBhvr>
                                        <p:cTn id="33" dur="500"/>
                                        <p:tgtEl>
                                          <p:spTgt spid="42"/>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right)">
                                      <p:cBhvr>
                                        <p:cTn id="36" dur="500"/>
                                        <p:tgtEl>
                                          <p:spTgt spid="43"/>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right)">
                                      <p:cBhvr>
                                        <p:cTn id="39" dur="500"/>
                                        <p:tgtEl>
                                          <p:spTgt spid="44"/>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righ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linds(horizontal)">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left)">
                                      <p:cBhvr>
                                        <p:cTn id="70" dur="500"/>
                                        <p:tgtEl>
                                          <p:spTgt spid="3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left)">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linds(horizontal)">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up)">
                                      <p:cBhvr>
                                        <p:cTn id="83" dur="500"/>
                                        <p:tgtEl>
                                          <p:spTgt spid="25"/>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up)">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linds(horizont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2"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right)">
                                      <p:cBhvr>
                                        <p:cTn id="96" dur="500"/>
                                        <p:tgtEl>
                                          <p:spTgt spid="19"/>
                                        </p:tgtEl>
                                      </p:cBhvr>
                                    </p:animEffect>
                                  </p:childTnLst>
                                </p:cTn>
                              </p:par>
                              <p:par>
                                <p:cTn id="97" presetID="22" presetClass="entr" presetSubtype="2"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wipe(right)">
                                      <p:cBhvr>
                                        <p:cTn id="99" dur="5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blinds(horizontal)">
                                      <p:cBhvr>
                                        <p:cTn id="104" dur="500"/>
                                        <p:tgtEl>
                                          <p:spTgt spid="2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wipe(up)">
                                      <p:cBhvr>
                                        <p:cTn id="109" dur="500"/>
                                        <p:tgtEl>
                                          <p:spTgt spid="34"/>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blinds(horizontal)">
                                      <p:cBhvr>
                                        <p:cTn id="1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7" grpId="0"/>
      <p:bldP spid="18" grpId="0"/>
      <p:bldP spid="20" grpId="0"/>
      <p:bldP spid="21" grpId="0"/>
      <p:bldP spid="24" grpId="0"/>
      <p:bldP spid="28" grpId="0"/>
      <p:bldP spid="29" grpId="0"/>
      <p:bldP spid="33" grpId="0"/>
      <p:bldP spid="35" grpId="0" animBg="1"/>
      <p:bldP spid="36" grpId="0" animBg="1"/>
      <p:bldP spid="38" grpId="0"/>
      <p:bldP spid="39" grpId="0"/>
      <p:bldP spid="40" grpId="0"/>
      <p:bldP spid="41" grpId="0"/>
      <p:bldP spid="42" grpId="0"/>
      <p:bldP spid="43" grpId="0"/>
      <p:bldP spid="44" grpId="0"/>
      <p:bldP spid="45" grpId="0"/>
      <p:bldP spid="34" grpId="0"/>
      <p:bldP spid="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25800" y="925033"/>
            <a:ext cx="4618200" cy="4218467"/>
            <a:chOff x="4525800" y="925033"/>
            <a:chExt cx="4618200" cy="4218467"/>
          </a:xfrm>
        </p:grpSpPr>
        <p:pic>
          <p:nvPicPr>
            <p:cNvPr id="3" name="Picture 3" descr="C:\Users\hp\Desktop\timg_副本.jpg"/>
            <p:cNvPicPr>
              <a:picLocks noChangeAspect="1" noChangeArrowheads="1"/>
            </p:cNvPicPr>
            <p:nvPr/>
          </p:nvPicPr>
          <p:blipFill>
            <a:blip r:embed="rId2" cstate="print">
              <a:clrChange>
                <a:clrFrom>
                  <a:srgbClr val="FFFFFF"/>
                </a:clrFrom>
                <a:clrTo>
                  <a:srgbClr val="FFFFFF">
                    <a:alpha val="0"/>
                  </a:srgbClr>
                </a:clrTo>
              </a:clrChange>
            </a:blip>
            <a:srcRect t="31448"/>
            <a:stretch>
              <a:fillRect/>
            </a:stretch>
          </p:blipFill>
          <p:spPr bwMode="auto">
            <a:xfrm>
              <a:off x="4525800" y="925033"/>
              <a:ext cx="4618200" cy="4218467"/>
            </a:xfrm>
            <a:prstGeom prst="rect">
              <a:avLst/>
            </a:prstGeom>
            <a:noFill/>
          </p:spPr>
        </p:pic>
        <p:sp>
          <p:nvSpPr>
            <p:cNvPr id="4" name="TextBox 3"/>
            <p:cNvSpPr txBox="1"/>
            <p:nvPr/>
          </p:nvSpPr>
          <p:spPr>
            <a:xfrm>
              <a:off x="8070111" y="3758505"/>
              <a:ext cx="457200" cy="1384995"/>
            </a:xfrm>
            <a:prstGeom prst="rect">
              <a:avLst/>
            </a:prstGeom>
            <a:noFill/>
          </p:spPr>
          <p:txBody>
            <a:bodyPr wrap="square" rtlCol="0">
              <a:spAutoFit/>
            </a:bodyPr>
            <a:lstStyle/>
            <a:p>
              <a:r>
                <a:rPr lang="zh-CN" altLang="en-US" sz="2800" dirty="0" smtClean="0">
                  <a:solidFill>
                    <a:schemeClr val="bg1"/>
                  </a:solidFill>
                  <a:latin typeface="方正清刻本悦宋简体" panose="02000000000000000000" pitchFamily="2" charset="-122"/>
                  <a:ea typeface="方正清刻本悦宋简体" panose="02000000000000000000" pitchFamily="2" charset="-122"/>
                </a:rPr>
                <a:t>林则徐</a:t>
              </a:r>
              <a:endParaRPr lang="zh-CN" altLang="en-US" sz="2800" dirty="0">
                <a:solidFill>
                  <a:schemeClr val="bg1"/>
                </a:solidFill>
                <a:latin typeface="方正清刻本悦宋简体" panose="02000000000000000000" pitchFamily="2" charset="-122"/>
                <a:ea typeface="方正清刻本悦宋简体" panose="02000000000000000000" pitchFamily="2" charset="-122"/>
              </a:endParaRPr>
            </a:p>
          </p:txBody>
        </p:sp>
      </p:grpSp>
      <p:sp>
        <p:nvSpPr>
          <p:cNvPr id="7" name="矩形 6"/>
          <p:cNvSpPr/>
          <p:nvPr/>
        </p:nvSpPr>
        <p:spPr>
          <a:xfrm>
            <a:off x="342900" y="399475"/>
            <a:ext cx="5880100" cy="3416320"/>
          </a:xfrm>
          <a:prstGeom prst="rect">
            <a:avLst/>
          </a:prstGeom>
        </p:spPr>
        <p:txBody>
          <a:bodyPr wrap="square">
            <a:spAutoFit/>
          </a:bodyPr>
          <a:lstStyle/>
          <a:p>
            <a:pPr>
              <a:lnSpc>
                <a:spcPct val="150000"/>
              </a:lnSpc>
            </a:pPr>
            <a:r>
              <a:rPr lang="zh-CN" altLang="en-US" sz="2400" dirty="0" smtClean="0">
                <a:latin typeface="方正清刻本悦宋简体" panose="02000000000000000000" pitchFamily="2" charset="-122"/>
                <a:ea typeface="方正清刻本悦宋简体" panose="02000000000000000000" pitchFamily="2" charset="-122"/>
              </a:rPr>
              <a:t>        道光二十九年（</a:t>
            </a:r>
            <a:r>
              <a:rPr lang="en-US" altLang="zh-CN" sz="2400" dirty="0" smtClean="0">
                <a:latin typeface="方正清刻本悦宋简体" panose="02000000000000000000" pitchFamily="2" charset="-122"/>
                <a:ea typeface="方正清刻本悦宋简体" panose="02000000000000000000" pitchFamily="2" charset="-122"/>
              </a:rPr>
              <a:t>1849</a:t>
            </a:r>
            <a:r>
              <a:rPr lang="zh-CN" altLang="en-US" sz="2400" dirty="0" smtClean="0">
                <a:latin typeface="方正清刻本悦宋简体" panose="02000000000000000000" pitchFamily="2" charset="-122"/>
                <a:ea typeface="方正清刻本悦宋简体" panose="02000000000000000000" pitchFamily="2" charset="-122"/>
              </a:rPr>
              <a:t>年）秋，林则徐被清廷命为钦差大臣，去广西镇压</a:t>
            </a:r>
            <a:r>
              <a:rPr lang="zh-CN" altLang="en-US" sz="2400" b="1" dirty="0" smtClean="0">
                <a:solidFill>
                  <a:srgbClr val="C00000"/>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拜上帝会</a:t>
            </a:r>
            <a:r>
              <a:rPr lang="zh-CN" altLang="en-US" sz="2400" dirty="0" smtClean="0">
                <a:latin typeface="方正清刻本悦宋简体" panose="02000000000000000000" pitchFamily="2" charset="-122"/>
                <a:ea typeface="方正清刻本悦宋简体" panose="02000000000000000000" pitchFamily="2" charset="-122"/>
              </a:rPr>
              <a:t>的反清武装起义。他抱病起程，十月十九日（</a:t>
            </a:r>
            <a:r>
              <a:rPr lang="en-US" altLang="zh-CN" sz="2400" dirty="0" smtClean="0">
                <a:latin typeface="方正清刻本悦宋简体" panose="02000000000000000000" pitchFamily="2" charset="-122"/>
                <a:ea typeface="方正清刻本悦宋简体" panose="02000000000000000000" pitchFamily="2" charset="-122"/>
              </a:rPr>
              <a:t>1850</a:t>
            </a:r>
            <a:r>
              <a:rPr lang="zh-CN" altLang="en-US" sz="2400" dirty="0" smtClean="0">
                <a:latin typeface="方正清刻本悦宋简体" panose="02000000000000000000" pitchFamily="2" charset="-122"/>
                <a:ea typeface="方正清刻本悦宋简体" panose="02000000000000000000" pitchFamily="2" charset="-122"/>
              </a:rPr>
              <a:t>年</a:t>
            </a:r>
            <a:r>
              <a:rPr lang="en-US" altLang="zh-CN" sz="2400" dirty="0" smtClean="0">
                <a:latin typeface="方正清刻本悦宋简体" panose="02000000000000000000" pitchFamily="2" charset="-122"/>
                <a:ea typeface="方正清刻本悦宋简体" panose="02000000000000000000" pitchFamily="2" charset="-122"/>
              </a:rPr>
              <a:t>11</a:t>
            </a:r>
            <a:r>
              <a:rPr lang="zh-CN" altLang="en-US" sz="2400" dirty="0" smtClean="0">
                <a:latin typeface="方正清刻本悦宋简体" panose="02000000000000000000" pitchFamily="2" charset="-122"/>
                <a:ea typeface="方正清刻本悦宋简体" panose="02000000000000000000" pitchFamily="2" charset="-122"/>
              </a:rPr>
              <a:t>月</a:t>
            </a:r>
            <a:r>
              <a:rPr lang="en-US" altLang="zh-CN" sz="2400" dirty="0" smtClean="0">
                <a:latin typeface="方正清刻本悦宋简体" panose="02000000000000000000" pitchFamily="2" charset="-122"/>
                <a:ea typeface="方正清刻本悦宋简体" panose="02000000000000000000" pitchFamily="2" charset="-122"/>
              </a:rPr>
              <a:t>22</a:t>
            </a:r>
            <a:r>
              <a:rPr lang="zh-CN" altLang="en-US" sz="2400" dirty="0" smtClean="0">
                <a:latin typeface="方正清刻本悦宋简体" panose="02000000000000000000" pitchFamily="2" charset="-122"/>
                <a:ea typeface="方正清刻本悦宋简体" panose="02000000000000000000" pitchFamily="2" charset="-122"/>
              </a:rPr>
              <a:t>日）逝于潮州普宁行馆。后清廷晋赠其太子太傅，照总督例赐恤，历任一切处分悉行开复，谥文忠。</a:t>
            </a:r>
            <a:endParaRPr lang="zh-CN" altLang="en-US" sz="2400" dirty="0">
              <a:latin typeface="方正清刻本悦宋简体" panose="02000000000000000000" pitchFamily="2" charset="-122"/>
              <a:ea typeface="方正清刻本悦宋简体" panose="02000000000000000000"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8"/>
          <p:cNvSpPr txBox="1"/>
          <p:nvPr/>
        </p:nvSpPr>
        <p:spPr>
          <a:xfrm>
            <a:off x="954041" y="2348762"/>
            <a:ext cx="805755" cy="980472"/>
          </a:xfrm>
          <a:prstGeom prst="rect">
            <a:avLst/>
          </a:prstGeom>
          <a:noFill/>
          <a:ln w="9525">
            <a:noFill/>
          </a:ln>
        </p:spPr>
        <p:txBody>
          <a:bodyPr vert="eaVert" wrap="none" lIns="71321" tIns="35661" rIns="71321" bIns="35661">
            <a:spAutoFit/>
          </a:bodyPr>
          <a:lstStyle/>
          <a:p>
            <a:pPr algn="ctr" rtl="0"/>
            <a:r>
              <a:rPr lang="zh-CN" altLang="en-US" sz="2500" b="1" kern="1200" dirty="0">
                <a:solidFill>
                  <a:prstClr val="black"/>
                </a:solidFill>
                <a:latin typeface="江西拙楷" panose="02010600040101010101" pitchFamily="2" charset="-122"/>
                <a:ea typeface="江西拙楷" panose="02010600040101010101" pitchFamily="2" charset="-122"/>
                <a:cs typeface="+mn-cs"/>
              </a:rPr>
              <a:t>目 录</a:t>
            </a:r>
            <a:endParaRPr lang="en-US" altLang="zh-CN" sz="2500" b="1" kern="1200" dirty="0">
              <a:solidFill>
                <a:prstClr val="black"/>
              </a:solidFill>
              <a:latin typeface="江西拙楷" panose="02010600040101010101" pitchFamily="2" charset="-122"/>
              <a:ea typeface="江西拙楷" panose="02010600040101010101" pitchFamily="2" charset="-122"/>
              <a:cs typeface="+mn-cs"/>
            </a:endParaRPr>
          </a:p>
          <a:p>
            <a:pPr algn="ctr" rtl="0"/>
            <a:r>
              <a:rPr lang="en-US" altLang="zh-CN" kern="1200" dirty="0">
                <a:solidFill>
                  <a:prstClr val="black"/>
                </a:solidFill>
                <a:latin typeface="Calibri" panose="020F0502020204030204" pitchFamily="34" charset="0"/>
                <a:ea typeface="宋体" panose="02010600030101010101" pitchFamily="2" charset="-122"/>
                <a:cs typeface="+mn-cs"/>
              </a:rPr>
              <a:t>CONTENT</a:t>
            </a:r>
          </a:p>
        </p:txBody>
      </p:sp>
      <p:cxnSp>
        <p:nvCxnSpPr>
          <p:cNvPr id="7" name="直接连接符 6"/>
          <p:cNvCxnSpPr/>
          <p:nvPr/>
        </p:nvCxnSpPr>
        <p:spPr>
          <a:xfrm rot="5400000" flipH="1">
            <a:off x="4508993" y="-1266330"/>
            <a:ext cx="0" cy="6984000"/>
          </a:xfrm>
          <a:prstGeom prst="line">
            <a:avLst/>
          </a:prstGeom>
          <a:ln w="28575"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文本框 11">
            <a:hlinkClick r:id="" action="ppaction://noaction"/>
          </p:cNvPr>
          <p:cNvSpPr txBox="1"/>
          <p:nvPr/>
        </p:nvSpPr>
        <p:spPr>
          <a:xfrm>
            <a:off x="1928795" y="2714626"/>
            <a:ext cx="5072066" cy="502906"/>
          </a:xfrm>
          <a:prstGeom prst="rect">
            <a:avLst/>
          </a:prstGeom>
          <a:noFill/>
          <a:ln w="9525">
            <a:noFill/>
          </a:ln>
        </p:spPr>
        <p:txBody>
          <a:bodyPr wrap="square" lIns="71321" tIns="35661" rIns="71321" bIns="35661">
            <a:spAutoFit/>
          </a:bodyPr>
          <a:lstStyle/>
          <a:p>
            <a:pPr algn="just" rtl="0"/>
            <a:r>
              <a:rPr lang="en-US" altLang="zh-CN" sz="2800" b="1" kern="1200" spc="78" dirty="0">
                <a:solidFill>
                  <a:prstClr val="black"/>
                </a:solidFill>
                <a:latin typeface="江西拙楷" panose="02010600040101010101" pitchFamily="2" charset="-122"/>
                <a:ea typeface="江西拙楷" panose="02010600040101010101" pitchFamily="2" charset="-122"/>
                <a:cs typeface="+mn-cs"/>
              </a:rPr>
              <a:t>  01 </a:t>
            </a:r>
            <a:r>
              <a:rPr lang="en-US" altLang="zh-CN" sz="2800" b="1" kern="1200" spc="78" dirty="0" smtClean="0">
                <a:solidFill>
                  <a:prstClr val="black"/>
                </a:solidFill>
                <a:latin typeface="江西拙楷" panose="02010600040101010101" pitchFamily="2" charset="-122"/>
                <a:ea typeface="江西拙楷" panose="02010600040101010101" pitchFamily="2" charset="-122"/>
                <a:cs typeface="+mn-cs"/>
              </a:rPr>
              <a:t>·</a:t>
            </a:r>
            <a:r>
              <a:rPr lang="zh-CN" altLang="en-US" sz="2800" b="1" kern="1200" spc="78" dirty="0" smtClean="0">
                <a:solidFill>
                  <a:prstClr val="black"/>
                </a:solidFill>
                <a:latin typeface="江西拙楷" panose="02010600040101010101" pitchFamily="2" charset="-122"/>
                <a:ea typeface="江西拙楷" panose="02010600040101010101" pitchFamily="2" charset="-122"/>
                <a:cs typeface="+mn-cs"/>
              </a:rPr>
              <a:t>鸦片战争爆发的原因</a:t>
            </a:r>
            <a:endParaRPr lang="zh-CN" altLang="en-US" sz="2000" b="1" kern="1200" spc="78" dirty="0">
              <a:solidFill>
                <a:srgbClr val="F79646">
                  <a:lumMod val="75000"/>
                </a:srgbClr>
              </a:solidFill>
              <a:latin typeface="江西拙楷" panose="02010600040101010101" pitchFamily="2" charset="-122"/>
              <a:ea typeface="江西拙楷" panose="02010600040101010101" pitchFamily="2" charset="-122"/>
              <a:cs typeface="+mn-cs"/>
            </a:endParaRPr>
          </a:p>
        </p:txBody>
      </p:sp>
      <p:sp>
        <p:nvSpPr>
          <p:cNvPr id="10" name="文本框 14">
            <a:hlinkClick r:id="" action="ppaction://noaction"/>
          </p:cNvPr>
          <p:cNvSpPr txBox="1"/>
          <p:nvPr/>
        </p:nvSpPr>
        <p:spPr>
          <a:xfrm>
            <a:off x="2357422" y="3214692"/>
            <a:ext cx="4786346" cy="502906"/>
          </a:xfrm>
          <a:prstGeom prst="rect">
            <a:avLst/>
          </a:prstGeom>
          <a:noFill/>
          <a:ln w="9525">
            <a:noFill/>
          </a:ln>
        </p:spPr>
        <p:txBody>
          <a:bodyPr wrap="square" lIns="71321" tIns="35661" rIns="71321" bIns="35661">
            <a:spAutoFit/>
          </a:bodyPr>
          <a:lstStyle/>
          <a:p>
            <a:pPr algn="just"/>
            <a:r>
              <a:rPr lang="en-US" altLang="zh-CN" sz="2800" b="1" kern="1200" spc="78" dirty="0">
                <a:solidFill>
                  <a:prstClr val="black"/>
                </a:solidFill>
                <a:latin typeface="江西拙楷" panose="02010600040101010101" pitchFamily="2" charset="-122"/>
                <a:ea typeface="江西拙楷" panose="02010600040101010101" pitchFamily="2" charset="-122"/>
                <a:cs typeface="+mn-cs"/>
              </a:rPr>
              <a:t>  02 </a:t>
            </a:r>
            <a:r>
              <a:rPr lang="en-US" altLang="zh-CN" sz="2800" b="1" kern="1200" spc="78" dirty="0" smtClean="0">
                <a:solidFill>
                  <a:prstClr val="black"/>
                </a:solidFill>
                <a:latin typeface="江西拙楷" panose="02010600040101010101" pitchFamily="2" charset="-122"/>
                <a:ea typeface="江西拙楷" panose="02010600040101010101" pitchFamily="2" charset="-122"/>
                <a:cs typeface="+mn-cs"/>
              </a:rPr>
              <a:t>·</a:t>
            </a:r>
            <a:r>
              <a:rPr lang="zh-CN" altLang="en-US" sz="2800" b="1" kern="1200" spc="78" dirty="0" smtClean="0">
                <a:solidFill>
                  <a:prstClr val="black"/>
                </a:solidFill>
                <a:latin typeface="江西拙楷" panose="02010600040101010101" pitchFamily="2" charset="-122"/>
                <a:ea typeface="江西拙楷" panose="02010600040101010101" pitchFamily="2" charset="-122"/>
                <a:cs typeface="+mn-cs"/>
              </a:rPr>
              <a:t>鸦片战争的经过</a:t>
            </a:r>
            <a:endParaRPr lang="zh-CN" altLang="en-US" sz="2000" b="1" kern="1200" spc="78" dirty="0">
              <a:solidFill>
                <a:srgbClr val="F79646">
                  <a:lumMod val="75000"/>
                </a:srgbClr>
              </a:solidFill>
              <a:latin typeface="江西拙楷" panose="02010600040101010101" pitchFamily="2" charset="-122"/>
              <a:ea typeface="江西拙楷" panose="02010600040101010101" pitchFamily="2" charset="-122"/>
              <a:cs typeface="+mn-cs"/>
            </a:endParaRPr>
          </a:p>
        </p:txBody>
      </p:sp>
      <p:sp>
        <p:nvSpPr>
          <p:cNvPr id="11" name="文本框 14">
            <a:hlinkClick r:id="" action="ppaction://noaction"/>
          </p:cNvPr>
          <p:cNvSpPr txBox="1"/>
          <p:nvPr/>
        </p:nvSpPr>
        <p:spPr>
          <a:xfrm>
            <a:off x="2857488" y="3714758"/>
            <a:ext cx="4786346" cy="502906"/>
          </a:xfrm>
          <a:prstGeom prst="rect">
            <a:avLst/>
          </a:prstGeom>
          <a:noFill/>
          <a:ln w="9525">
            <a:noFill/>
          </a:ln>
        </p:spPr>
        <p:txBody>
          <a:bodyPr wrap="square" lIns="71321" tIns="35661" rIns="71321" bIns="35661">
            <a:spAutoFit/>
          </a:bodyPr>
          <a:lstStyle/>
          <a:p>
            <a:pPr algn="just"/>
            <a:r>
              <a:rPr lang="en-US" altLang="zh-CN" sz="2800" b="1" kern="1200" spc="78" dirty="0">
                <a:solidFill>
                  <a:prstClr val="black"/>
                </a:solidFill>
                <a:latin typeface="江西拙楷" panose="02010600040101010101" pitchFamily="2" charset="-122"/>
                <a:ea typeface="江西拙楷" panose="02010600040101010101" pitchFamily="2" charset="-122"/>
                <a:cs typeface="+mn-cs"/>
              </a:rPr>
              <a:t>  03 </a:t>
            </a:r>
            <a:r>
              <a:rPr lang="en-US" altLang="zh-CN" sz="2800" b="1" kern="1200" spc="78" dirty="0" smtClean="0">
                <a:solidFill>
                  <a:prstClr val="black"/>
                </a:solidFill>
                <a:latin typeface="江西拙楷" panose="02010600040101010101" pitchFamily="2" charset="-122"/>
                <a:ea typeface="江西拙楷" panose="02010600040101010101" pitchFamily="2" charset="-122"/>
                <a:cs typeface="+mn-cs"/>
              </a:rPr>
              <a:t>·</a:t>
            </a:r>
            <a:r>
              <a:rPr lang="zh-CN" altLang="en-US" sz="2800" b="1" spc="78" dirty="0" smtClean="0">
                <a:solidFill>
                  <a:prstClr val="black"/>
                </a:solidFill>
                <a:latin typeface="江西拙楷" panose="02010600040101010101" pitchFamily="2" charset="-122"/>
                <a:ea typeface="江西拙楷" panose="02010600040101010101" pitchFamily="2" charset="-122"/>
              </a:rPr>
              <a:t>鸦片战争的结果</a:t>
            </a:r>
            <a:endParaRPr lang="zh-CN" altLang="en-US" sz="2000" b="1" kern="1200" spc="78" dirty="0">
              <a:solidFill>
                <a:srgbClr val="F79646">
                  <a:lumMod val="75000"/>
                </a:srgbClr>
              </a:solidFill>
              <a:latin typeface="江西拙楷" panose="02010600040101010101" pitchFamily="2" charset="-122"/>
              <a:ea typeface="江西拙楷" panose="02010600040101010101" pitchFamily="2" charset="-122"/>
              <a:cs typeface="+mn-cs"/>
            </a:endParaRPr>
          </a:p>
        </p:txBody>
      </p:sp>
      <p:sp>
        <p:nvSpPr>
          <p:cNvPr id="25" name="文本框 14">
            <a:hlinkClick r:id="" action="ppaction://noaction"/>
          </p:cNvPr>
          <p:cNvSpPr txBox="1"/>
          <p:nvPr/>
        </p:nvSpPr>
        <p:spPr>
          <a:xfrm>
            <a:off x="3643306" y="4214824"/>
            <a:ext cx="4786346" cy="502906"/>
          </a:xfrm>
          <a:prstGeom prst="rect">
            <a:avLst/>
          </a:prstGeom>
          <a:noFill/>
          <a:ln w="9525">
            <a:noFill/>
          </a:ln>
        </p:spPr>
        <p:txBody>
          <a:bodyPr wrap="square" lIns="71321" tIns="35661" rIns="71321" bIns="35661">
            <a:spAutoFit/>
          </a:bodyPr>
          <a:lstStyle/>
          <a:p>
            <a:pPr algn="just" rtl="0"/>
            <a:r>
              <a:rPr lang="en-US" altLang="zh-CN" sz="2800" b="1" kern="1200" spc="78" dirty="0">
                <a:solidFill>
                  <a:prstClr val="black"/>
                </a:solidFill>
                <a:latin typeface="江西拙楷" panose="02010600040101010101" pitchFamily="2" charset="-122"/>
                <a:ea typeface="江西拙楷" panose="02010600040101010101" pitchFamily="2" charset="-122"/>
                <a:cs typeface="+mn-cs"/>
              </a:rPr>
              <a:t>  04 </a:t>
            </a:r>
            <a:r>
              <a:rPr lang="en-US" altLang="zh-CN" sz="2800" b="1" kern="1200" spc="78" dirty="0" smtClean="0">
                <a:solidFill>
                  <a:prstClr val="black"/>
                </a:solidFill>
                <a:latin typeface="江西拙楷" panose="02010600040101010101" pitchFamily="2" charset="-122"/>
                <a:ea typeface="江西拙楷" panose="02010600040101010101" pitchFamily="2" charset="-122"/>
                <a:cs typeface="+mn-cs"/>
              </a:rPr>
              <a:t>·</a:t>
            </a:r>
            <a:r>
              <a:rPr lang="zh-CN" altLang="en-US" sz="2800" b="1" kern="1200" spc="78" dirty="0" smtClean="0">
                <a:solidFill>
                  <a:prstClr val="black"/>
                </a:solidFill>
                <a:latin typeface="江西拙楷" panose="02010600040101010101" pitchFamily="2" charset="-122"/>
                <a:ea typeface="江西拙楷" panose="02010600040101010101" pitchFamily="2" charset="-122"/>
                <a:cs typeface="+mn-cs"/>
              </a:rPr>
              <a:t>鸦片战争的回响</a:t>
            </a:r>
            <a:endParaRPr lang="zh-CN" altLang="en-US" sz="2000" b="1" kern="1200" spc="78" dirty="0">
              <a:solidFill>
                <a:srgbClr val="F79646">
                  <a:lumMod val="75000"/>
                </a:srgbClr>
              </a:solidFill>
              <a:latin typeface="江西拙楷" panose="02010600040101010101" pitchFamily="2" charset="-122"/>
              <a:ea typeface="江西拙楷" panose="02010600040101010101" pitchFamily="2" charset="-122"/>
              <a:cs typeface="+mn-cs"/>
            </a:endParaRPr>
          </a:p>
        </p:txBody>
      </p:sp>
      <p:pic>
        <p:nvPicPr>
          <p:cNvPr id="11266" name="Picture 2" descr="C:\Users\Administrator\Desktop\所需图片\明清\新建文件夹\微信图片_20201015100116_副本.jpg"/>
          <p:cNvPicPr>
            <a:picLocks noChangeAspect="1" noChangeArrowheads="1"/>
          </p:cNvPicPr>
          <p:nvPr/>
        </p:nvPicPr>
        <p:blipFill>
          <a:blip r:embed="rId2" cstate="print">
            <a:clrChange>
              <a:clrFrom>
                <a:srgbClr val="FFFFFF"/>
              </a:clrFrom>
              <a:clrTo>
                <a:srgbClr val="FFFFFF">
                  <a:alpha val="0"/>
                </a:srgbClr>
              </a:clrTo>
            </a:clrChange>
          </a:blip>
          <a:srcRect l="62083" b="51407"/>
          <a:stretch>
            <a:fillRect/>
          </a:stretch>
        </p:blipFill>
        <p:spPr bwMode="auto">
          <a:xfrm rot="16200000">
            <a:off x="7043341" y="2039540"/>
            <a:ext cx="1551781" cy="2649537"/>
          </a:xfrm>
          <a:prstGeom prst="rect">
            <a:avLst/>
          </a:prstGeom>
          <a:noFill/>
        </p:spPr>
      </p:pic>
      <p:pic>
        <p:nvPicPr>
          <p:cNvPr id="11267" name="Picture 3" descr="C:\Users\Administrator\Desktop\所需图片\明清\新建文件夹\微信图片_20201015100301_副本.jpg"/>
          <p:cNvPicPr>
            <a:picLocks noChangeAspect="1" noChangeArrowheads="1"/>
          </p:cNvPicPr>
          <p:nvPr/>
        </p:nvPicPr>
        <p:blipFill>
          <a:blip r:embed="rId3" cstate="print">
            <a:clrChange>
              <a:clrFrom>
                <a:srgbClr val="FFFFFF"/>
              </a:clrFrom>
              <a:clrTo>
                <a:srgbClr val="FFFFFF">
                  <a:alpha val="0"/>
                </a:srgbClr>
              </a:clrTo>
            </a:clrChange>
          </a:blip>
          <a:srcRect l="3125" t="11532" r="59792" b="57819"/>
          <a:stretch>
            <a:fillRect/>
          </a:stretch>
        </p:blipFill>
        <p:spPr bwMode="auto">
          <a:xfrm rot="16200000">
            <a:off x="61006" y="192994"/>
            <a:ext cx="1206501" cy="1328509"/>
          </a:xfrm>
          <a:prstGeom prst="rect">
            <a:avLst/>
          </a:prstGeom>
          <a:noFill/>
        </p:spPr>
      </p:pic>
      <p:sp useBgFill="1">
        <p:nvSpPr>
          <p:cNvPr id="14" name="任意多边形 13"/>
          <p:cNvSpPr/>
          <p:nvPr/>
        </p:nvSpPr>
        <p:spPr>
          <a:xfrm>
            <a:off x="63500" y="114300"/>
            <a:ext cx="1384300" cy="558800"/>
          </a:xfrm>
          <a:custGeom>
            <a:avLst/>
            <a:gdLst>
              <a:gd name="connsiteX0" fmla="*/ 177800 w 1384300"/>
              <a:gd name="connsiteY0" fmla="*/ 495300 h 558800"/>
              <a:gd name="connsiteX1" fmla="*/ 190500 w 1384300"/>
              <a:gd name="connsiteY1" fmla="*/ 203200 h 558800"/>
              <a:gd name="connsiteX2" fmla="*/ 330200 w 1384300"/>
              <a:gd name="connsiteY2" fmla="*/ 254000 h 558800"/>
              <a:gd name="connsiteX3" fmla="*/ 774700 w 1384300"/>
              <a:gd name="connsiteY3" fmla="*/ 254000 h 558800"/>
              <a:gd name="connsiteX4" fmla="*/ 800100 w 1384300"/>
              <a:gd name="connsiteY4" fmla="*/ 355600 h 558800"/>
              <a:gd name="connsiteX5" fmla="*/ 800100 w 1384300"/>
              <a:gd name="connsiteY5" fmla="*/ 495300 h 558800"/>
              <a:gd name="connsiteX6" fmla="*/ 1066800 w 1384300"/>
              <a:gd name="connsiteY6" fmla="*/ 546100 h 558800"/>
              <a:gd name="connsiteX7" fmla="*/ 1384300 w 1384300"/>
              <a:gd name="connsiteY7" fmla="*/ 546100 h 558800"/>
              <a:gd name="connsiteX8" fmla="*/ 1371600 w 1384300"/>
              <a:gd name="connsiteY8" fmla="*/ 12700 h 558800"/>
              <a:gd name="connsiteX9" fmla="*/ 330200 w 1384300"/>
              <a:gd name="connsiteY9" fmla="*/ 0 h 558800"/>
              <a:gd name="connsiteX10" fmla="*/ 0 w 1384300"/>
              <a:gd name="connsiteY10" fmla="*/ 152400 h 558800"/>
              <a:gd name="connsiteX11" fmla="*/ 0 w 1384300"/>
              <a:gd name="connsiteY11" fmla="*/ 558800 h 558800"/>
              <a:gd name="connsiteX12" fmla="*/ 177800 w 1384300"/>
              <a:gd name="connsiteY12" fmla="*/ 49530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300" h="558800">
                <a:moveTo>
                  <a:pt x="177800" y="495300"/>
                </a:moveTo>
                <a:lnTo>
                  <a:pt x="190500" y="203200"/>
                </a:lnTo>
                <a:lnTo>
                  <a:pt x="330200" y="254000"/>
                </a:lnTo>
                <a:lnTo>
                  <a:pt x="774700" y="254000"/>
                </a:lnTo>
                <a:lnTo>
                  <a:pt x="800100" y="355600"/>
                </a:lnTo>
                <a:lnTo>
                  <a:pt x="800100" y="495300"/>
                </a:lnTo>
                <a:lnTo>
                  <a:pt x="1066800" y="546100"/>
                </a:lnTo>
                <a:lnTo>
                  <a:pt x="1384300" y="546100"/>
                </a:lnTo>
                <a:lnTo>
                  <a:pt x="1371600" y="12700"/>
                </a:lnTo>
                <a:lnTo>
                  <a:pt x="330200" y="0"/>
                </a:lnTo>
                <a:lnTo>
                  <a:pt x="0" y="152400"/>
                </a:lnTo>
                <a:lnTo>
                  <a:pt x="0" y="558800"/>
                </a:lnTo>
                <a:lnTo>
                  <a:pt x="177800" y="4953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99"/>
          <p:cNvSpPr txBox="1"/>
          <p:nvPr/>
        </p:nvSpPr>
        <p:spPr>
          <a:xfrm>
            <a:off x="863600" y="0"/>
            <a:ext cx="8280400" cy="2164899"/>
          </a:xfrm>
          <a:prstGeom prst="rect">
            <a:avLst/>
          </a:prstGeom>
          <a:noFill/>
          <a:ln w="9525">
            <a:noFill/>
          </a:ln>
        </p:spPr>
        <p:txBody>
          <a:bodyPr wrap="square" lIns="71321" tIns="35661" rIns="71321" bIns="35661">
            <a:spAutoFit/>
          </a:bodyPr>
          <a:lstStyle/>
          <a:p>
            <a:pPr algn="just" rtl="0">
              <a:lnSpc>
                <a:spcPct val="150000"/>
              </a:lnSpc>
            </a:pPr>
            <a:r>
              <a:rPr lang="zh-CN" altLang="en-US" sz="2400" b="1" kern="1200" dirty="0" smtClean="0">
                <a:solidFill>
                  <a:prstClr val="black"/>
                </a:solidFill>
                <a:latin typeface="黑体" panose="02010609060101010101" pitchFamily="49" charset="-122"/>
                <a:ea typeface="黑体" panose="02010609060101010101" pitchFamily="49" charset="-122"/>
                <a:cs typeface="仿宋" panose="02010609060101010101" pitchFamily="49" charset="-122"/>
              </a:rPr>
              <a:t>课程标准</a:t>
            </a:r>
            <a:endParaRPr lang="en-US" altLang="zh-CN" sz="2400" b="1" kern="1200" dirty="0">
              <a:solidFill>
                <a:prstClr val="black"/>
              </a:solidFill>
              <a:latin typeface="仿宋" panose="02010609060101010101" pitchFamily="49" charset="-122"/>
              <a:ea typeface="仿宋" panose="02010609060101010101" pitchFamily="49" charset="-122"/>
              <a:cs typeface="仿宋" panose="02010609060101010101" pitchFamily="49" charset="-122"/>
            </a:endParaRPr>
          </a:p>
          <a:p>
            <a:pPr indent="356870" algn="l" rtl="0"/>
            <a:endParaRPr lang="en-US" altLang="zh-CN" sz="1000" b="1" kern="1200" dirty="0">
              <a:solidFill>
                <a:prstClr val="black"/>
              </a:solidFill>
              <a:latin typeface="仿宋" panose="02010609060101010101" pitchFamily="49" charset="-122"/>
              <a:ea typeface="仿宋" panose="02010609060101010101" pitchFamily="49" charset="-122"/>
              <a:cs typeface="仿宋" panose="02010609060101010101" pitchFamily="49" charset="-122"/>
            </a:endParaRPr>
          </a:p>
          <a:p>
            <a:pPr indent="356870">
              <a:lnSpc>
                <a:spcPct val="125000"/>
              </a:lnSpc>
            </a:pPr>
            <a:r>
              <a:rPr lang="zh-CN" altLang="en-US" sz="2400" b="1" dirty="0" smtClean="0">
                <a:solidFill>
                  <a:prstClr val="black"/>
                </a:solidFill>
                <a:latin typeface="仿宋" panose="02010609060101010101" pitchFamily="49" charset="-122"/>
                <a:ea typeface="仿宋" panose="02010609060101010101" pitchFamily="49" charset="-122"/>
                <a:cs typeface="仿宋" panose="02010609060101010101" pitchFamily="49" charset="-122"/>
              </a:rPr>
              <a:t>认识列强侵华对中国社会的影响，概述晚清时期中国人民反抗外来侵略的斗争事迹，理解其性质和意义；认识社会各阶级为挽救危局所作的努力及存在的局限性。</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2214546" y="571488"/>
            <a:ext cx="3429025" cy="503003"/>
            <a:chOff x="6572264" y="928677"/>
            <a:chExt cx="3429025" cy="558892"/>
          </a:xfrm>
        </p:grpSpPr>
        <p:pic>
          <p:nvPicPr>
            <p:cNvPr id="4" name="图片 3" descr="印章"/>
            <p:cNvPicPr>
              <a:picLocks noChangeAspect="1"/>
            </p:cNvPicPr>
            <p:nvPr/>
          </p:nvPicPr>
          <p:blipFill>
            <a:blip r:embed="rId2" cstate="screen">
              <a:lum bright="10000" contrast="-30000"/>
            </a:blip>
            <a:stretch>
              <a:fillRect/>
            </a:stretch>
          </p:blipFill>
          <p:spPr>
            <a:xfrm rot="5400000">
              <a:off x="8007331" y="-506390"/>
              <a:ext cx="558892" cy="3429025"/>
            </a:xfrm>
            <a:prstGeom prst="rect">
              <a:avLst/>
            </a:prstGeom>
          </p:spPr>
        </p:pic>
        <p:sp>
          <p:nvSpPr>
            <p:cNvPr id="5" name="矩形 4"/>
            <p:cNvSpPr/>
            <p:nvPr/>
          </p:nvSpPr>
          <p:spPr>
            <a:xfrm>
              <a:off x="6715140" y="967075"/>
              <a:ext cx="2969083" cy="512961"/>
            </a:xfrm>
            <a:prstGeom prst="rect">
              <a:avLst/>
            </a:prstGeom>
          </p:spPr>
          <p:txBody>
            <a:bodyPr wrap="none">
              <a:spAutoFit/>
            </a:bodyPr>
            <a:lstStyle/>
            <a:p>
              <a:pPr algn="l" rtl="0"/>
              <a:r>
                <a:rPr lang="zh-CN" altLang="en-US" sz="2400" b="1" kern="1200" dirty="0">
                  <a:solidFill>
                    <a:prstClr val="black"/>
                  </a:solidFill>
                  <a:latin typeface="方正卡通简体" panose="03000509000000000000" pitchFamily="65" charset="-122"/>
                  <a:ea typeface="方正卡通简体" panose="03000509000000000000" pitchFamily="65" charset="-122"/>
                  <a:cs typeface="+mn-cs"/>
                </a:rPr>
                <a:t>预习检测：一</a:t>
              </a:r>
              <a:r>
                <a:rPr lang="zh-CN" altLang="en-US" sz="2400" b="1" kern="1200" dirty="0" smtClean="0">
                  <a:solidFill>
                    <a:prstClr val="black"/>
                  </a:solidFill>
                  <a:latin typeface="方正卡通简体" panose="03000509000000000000" pitchFamily="65" charset="-122"/>
                  <a:ea typeface="方正卡通简体" panose="03000509000000000000" pitchFamily="65" charset="-122"/>
                  <a:cs typeface="+mn-cs"/>
                </a:rPr>
                <a:t>画两记</a:t>
              </a:r>
              <a:endParaRPr lang="en-US" altLang="zh-CN" sz="2400" b="1" kern="1200" dirty="0">
                <a:solidFill>
                  <a:prstClr val="black"/>
                </a:solidFill>
                <a:latin typeface="方正卡通简体" panose="03000509000000000000" pitchFamily="65" charset="-122"/>
                <a:ea typeface="方正卡通简体" panose="03000509000000000000" pitchFamily="65" charset="-122"/>
                <a:cs typeface="+mn-cs"/>
              </a:endParaRPr>
            </a:p>
          </p:txBody>
        </p:sp>
      </p:grpSp>
      <p:grpSp>
        <p:nvGrpSpPr>
          <p:cNvPr id="3" name="组合 18"/>
          <p:cNvGrpSpPr/>
          <p:nvPr/>
        </p:nvGrpSpPr>
        <p:grpSpPr>
          <a:xfrm>
            <a:off x="2428860" y="1285866"/>
            <a:ext cx="5143536" cy="1264920"/>
            <a:chOff x="1785918" y="2928940"/>
            <a:chExt cx="5143536" cy="1264920"/>
          </a:xfrm>
        </p:grpSpPr>
        <p:sp>
          <p:nvSpPr>
            <p:cNvPr id="6" name="TextBox 5"/>
            <p:cNvSpPr txBox="1"/>
            <p:nvPr/>
          </p:nvSpPr>
          <p:spPr>
            <a:xfrm>
              <a:off x="3428992" y="2967341"/>
              <a:ext cx="3500462" cy="461665"/>
            </a:xfrm>
            <a:prstGeom prst="rect">
              <a:avLst/>
            </a:prstGeom>
            <a:noFill/>
          </p:spPr>
          <p:txBody>
            <a:bodyPr wrap="square" rtlCol="0">
              <a:spAutoFit/>
            </a:bodyPr>
            <a:lstStyle/>
            <a:p>
              <a:pPr algn="l" rtl="0"/>
              <a:r>
                <a:rPr lang="zh-CN" altLang="en-US" sz="2400" b="1" kern="1200" dirty="0">
                  <a:solidFill>
                    <a:prstClr val="black"/>
                  </a:solidFill>
                  <a:latin typeface="仿宋" panose="02010609060101010101" pitchFamily="49" charset="-122"/>
                  <a:ea typeface="仿宋" panose="02010609060101010101" pitchFamily="49" charset="-122"/>
                  <a:cs typeface="+mn-cs"/>
                </a:rPr>
                <a:t>时空坐标（时间轴）</a:t>
              </a:r>
            </a:p>
          </p:txBody>
        </p:sp>
        <p:grpSp>
          <p:nvGrpSpPr>
            <p:cNvPr id="7" name="组合 17"/>
            <p:cNvGrpSpPr/>
            <p:nvPr/>
          </p:nvGrpSpPr>
          <p:grpSpPr>
            <a:xfrm>
              <a:off x="1785918" y="2928940"/>
              <a:ext cx="4357718" cy="1264920"/>
              <a:chOff x="1785918" y="3000378"/>
              <a:chExt cx="4000528" cy="1264920"/>
            </a:xfrm>
          </p:grpSpPr>
          <p:sp>
            <p:nvSpPr>
              <p:cNvPr id="9" name="任意多边形 8"/>
              <p:cNvSpPr/>
              <p:nvPr/>
            </p:nvSpPr>
            <p:spPr>
              <a:xfrm>
                <a:off x="1785918" y="3000378"/>
                <a:ext cx="4000528" cy="1264920"/>
              </a:xfrm>
              <a:custGeom>
                <a:avLst/>
                <a:gdLst>
                  <a:gd name="connsiteX0" fmla="*/ 58420 w 5969000"/>
                  <a:gd name="connsiteY0" fmla="*/ 0 h 1264920"/>
                  <a:gd name="connsiteX1" fmla="*/ 58420 w 5969000"/>
                  <a:gd name="connsiteY1" fmla="*/ 502920 h 1264920"/>
                  <a:gd name="connsiteX2" fmla="*/ 408940 w 5969000"/>
                  <a:gd name="connsiteY2" fmla="*/ 579120 h 1264920"/>
                  <a:gd name="connsiteX3" fmla="*/ 988060 w 5969000"/>
                  <a:gd name="connsiteY3" fmla="*/ 563880 h 1264920"/>
                  <a:gd name="connsiteX4" fmla="*/ 4737100 w 5969000"/>
                  <a:gd name="connsiteY4" fmla="*/ 548640 h 1264920"/>
                  <a:gd name="connsiteX5" fmla="*/ 5742940 w 5969000"/>
                  <a:gd name="connsiteY5" fmla="*/ 548640 h 1264920"/>
                  <a:gd name="connsiteX6" fmla="*/ 5941060 w 5969000"/>
                  <a:gd name="connsiteY6" fmla="*/ 731520 h 1264920"/>
                  <a:gd name="connsiteX7" fmla="*/ 5910580 w 5969000"/>
                  <a:gd name="connsiteY7" fmla="*/ 1264920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9000" h="1264920">
                    <a:moveTo>
                      <a:pt x="58420" y="0"/>
                    </a:moveTo>
                    <a:cubicBezTo>
                      <a:pt x="29210" y="203200"/>
                      <a:pt x="0" y="406400"/>
                      <a:pt x="58420" y="502920"/>
                    </a:cubicBezTo>
                    <a:cubicBezTo>
                      <a:pt x="116840" y="599440"/>
                      <a:pt x="254000" y="568960"/>
                      <a:pt x="408940" y="579120"/>
                    </a:cubicBezTo>
                    <a:cubicBezTo>
                      <a:pt x="563880" y="589280"/>
                      <a:pt x="988060" y="563880"/>
                      <a:pt x="988060" y="563880"/>
                    </a:cubicBezTo>
                    <a:lnTo>
                      <a:pt x="4737100" y="548640"/>
                    </a:lnTo>
                    <a:cubicBezTo>
                      <a:pt x="5529580" y="546100"/>
                      <a:pt x="5542280" y="518160"/>
                      <a:pt x="5742940" y="548640"/>
                    </a:cubicBezTo>
                    <a:cubicBezTo>
                      <a:pt x="5943600" y="579120"/>
                      <a:pt x="5913120" y="612140"/>
                      <a:pt x="5941060" y="731520"/>
                    </a:cubicBezTo>
                    <a:cubicBezTo>
                      <a:pt x="5969000" y="850900"/>
                      <a:pt x="5939790" y="1057910"/>
                      <a:pt x="5910580" y="1264920"/>
                    </a:cubicBezTo>
                  </a:path>
                </a:pathLst>
              </a:cu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kern="1200">
                  <a:solidFill>
                    <a:prstClr val="black"/>
                  </a:solidFill>
                  <a:latin typeface="Calibri" panose="020F0502020204030204"/>
                  <a:ea typeface="宋体" panose="02010600030101010101" pitchFamily="2" charset="-122"/>
                  <a:cs typeface="+mn-cs"/>
                </a:endParaRPr>
              </a:p>
            </p:txBody>
          </p:sp>
          <p:sp>
            <p:nvSpPr>
              <p:cNvPr id="10" name="TextBox 9"/>
              <p:cNvSpPr txBox="1"/>
              <p:nvPr/>
            </p:nvSpPr>
            <p:spPr>
              <a:xfrm>
                <a:off x="2071670" y="3000378"/>
                <a:ext cx="785818" cy="369332"/>
              </a:xfrm>
              <a:prstGeom prst="rect">
                <a:avLst/>
              </a:prstGeom>
              <a:noFill/>
            </p:spPr>
            <p:txBody>
              <a:bodyPr wrap="square" rtlCol="0">
                <a:spAutoFit/>
              </a:bodyPr>
              <a:lstStyle/>
              <a:p>
                <a:pPr algn="l" rtl="0"/>
                <a:r>
                  <a:rPr lang="zh-CN" altLang="en-US" b="1" kern="1200" dirty="0">
                    <a:solidFill>
                      <a:srgbClr val="C00000"/>
                    </a:solidFill>
                    <a:latin typeface="方正卡通简体" panose="03000509000000000000" pitchFamily="65" charset="-122"/>
                    <a:ea typeface="方正卡通简体" panose="03000509000000000000" pitchFamily="65" charset="-122"/>
                    <a:cs typeface="+mn-cs"/>
                  </a:rPr>
                  <a:t>时间</a:t>
                </a:r>
              </a:p>
            </p:txBody>
          </p:sp>
          <p:cxnSp>
            <p:nvCxnSpPr>
              <p:cNvPr id="15" name="直接连接符 14"/>
              <p:cNvCxnSpPr/>
              <p:nvPr/>
            </p:nvCxnSpPr>
            <p:spPr>
              <a:xfrm rot="5400000">
                <a:off x="2285654" y="3572212"/>
                <a:ext cx="288000" cy="1588"/>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71670" y="3786196"/>
                <a:ext cx="857256" cy="369332"/>
              </a:xfrm>
              <a:prstGeom prst="rect">
                <a:avLst/>
              </a:prstGeom>
              <a:noFill/>
            </p:spPr>
            <p:txBody>
              <a:bodyPr wrap="square" rtlCol="0">
                <a:spAutoFit/>
              </a:bodyPr>
              <a:lstStyle/>
              <a:p>
                <a:pPr algn="l" rtl="0"/>
                <a:r>
                  <a:rPr lang="zh-CN" altLang="en-US" b="1" kern="1200" dirty="0">
                    <a:solidFill>
                      <a:srgbClr val="C00000"/>
                    </a:solidFill>
                    <a:latin typeface="方正卡通简体" panose="03000509000000000000" pitchFamily="65" charset="-122"/>
                    <a:ea typeface="方正卡通简体" panose="03000509000000000000" pitchFamily="65" charset="-122"/>
                    <a:cs typeface="+mn-cs"/>
                  </a:rPr>
                  <a:t>事件</a:t>
                </a:r>
              </a:p>
            </p:txBody>
          </p:sp>
        </p:grpSp>
      </p:grpSp>
      <p:grpSp>
        <p:nvGrpSpPr>
          <p:cNvPr id="8" name="组合 26"/>
          <p:cNvGrpSpPr/>
          <p:nvPr/>
        </p:nvGrpSpPr>
        <p:grpSpPr>
          <a:xfrm>
            <a:off x="2122470" y="3235326"/>
            <a:ext cx="638316" cy="646331"/>
            <a:chOff x="1923802" y="2643188"/>
            <a:chExt cx="638316" cy="646331"/>
          </a:xfrm>
        </p:grpSpPr>
        <p:sp>
          <p:nvSpPr>
            <p:cNvPr id="22" name="椭圆 21"/>
            <p:cNvSpPr/>
            <p:nvPr/>
          </p:nvSpPr>
          <p:spPr>
            <a:xfrm>
              <a:off x="1928794" y="2643188"/>
              <a:ext cx="612000" cy="612000"/>
            </a:xfrm>
            <a:prstGeom prst="ellipse">
              <a:avLst/>
            </a:prstGeom>
            <a:solidFill>
              <a:schemeClr val="accent6">
                <a:lumMod val="40000"/>
                <a:lumOff val="60000"/>
              </a:schemeClr>
            </a:solidFill>
            <a:ln>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kern="1200">
                <a:solidFill>
                  <a:prstClr val="white"/>
                </a:solidFill>
                <a:latin typeface="Calibri" panose="020F0502020204030204"/>
                <a:ea typeface="宋体" panose="02010600030101010101" pitchFamily="2" charset="-122"/>
                <a:cs typeface="+mn-cs"/>
              </a:endParaRPr>
            </a:p>
          </p:txBody>
        </p:sp>
        <p:sp>
          <p:nvSpPr>
            <p:cNvPr id="23" name="矩形 22"/>
            <p:cNvSpPr/>
            <p:nvPr/>
          </p:nvSpPr>
          <p:spPr>
            <a:xfrm>
              <a:off x="1923802" y="2643188"/>
              <a:ext cx="638316" cy="646331"/>
            </a:xfrm>
            <a:prstGeom prst="rect">
              <a:avLst/>
            </a:prstGeom>
          </p:spPr>
          <p:txBody>
            <a:bodyPr wrap="none">
              <a:spAutoFit/>
            </a:bodyPr>
            <a:lstStyle/>
            <a:p>
              <a:pPr algn="l" rtl="0"/>
              <a:r>
                <a:rPr lang="zh-CN" altLang="en-US" sz="3600" b="1" kern="1200" dirty="0" smtClean="0">
                  <a:solidFill>
                    <a:srgbClr val="C00000"/>
                  </a:solidFill>
                  <a:latin typeface="江西拙楷" panose="02010600040101010101" pitchFamily="2" charset="-122"/>
                  <a:ea typeface="江西拙楷" panose="02010600040101010101" pitchFamily="2" charset="-122"/>
                  <a:cs typeface="+mn-cs"/>
                </a:rPr>
                <a:t>记</a:t>
              </a:r>
              <a:endParaRPr lang="zh-CN" altLang="en-US" sz="3600" b="1" kern="1200" dirty="0">
                <a:solidFill>
                  <a:srgbClr val="C00000"/>
                </a:solidFill>
                <a:latin typeface="江西拙楷" panose="02010600040101010101" pitchFamily="2" charset="-122"/>
                <a:ea typeface="江西拙楷" panose="02010600040101010101" pitchFamily="2" charset="-122"/>
                <a:cs typeface="+mn-cs"/>
              </a:endParaRPr>
            </a:p>
          </p:txBody>
        </p:sp>
      </p:grpSp>
      <p:sp>
        <p:nvSpPr>
          <p:cNvPr id="25" name="TextBox 24"/>
          <p:cNvSpPr txBox="1"/>
          <p:nvPr/>
        </p:nvSpPr>
        <p:spPr>
          <a:xfrm>
            <a:off x="2786050" y="3049588"/>
            <a:ext cx="6143668" cy="1323439"/>
          </a:xfrm>
          <a:prstGeom prst="rect">
            <a:avLst/>
          </a:prstGeom>
          <a:noFill/>
        </p:spPr>
        <p:txBody>
          <a:bodyPr wrap="square" rtlCol="0">
            <a:spAutoFit/>
          </a:bodyPr>
          <a:lstStyle/>
          <a:p>
            <a:pPr algn="l" rtl="0">
              <a:spcBef>
                <a:spcPts val="1200"/>
              </a:spcBef>
            </a:pPr>
            <a:r>
              <a:rPr lang="en-US" altLang="zh-CN" sz="2000" b="1" kern="1200" dirty="0" smtClean="0">
                <a:solidFill>
                  <a:prstClr val="black"/>
                </a:solidFill>
                <a:latin typeface="仿宋" panose="02010609060101010101" pitchFamily="49" charset="-122"/>
                <a:ea typeface="仿宋" panose="02010609060101010101" pitchFamily="49" charset="-122"/>
                <a:cs typeface="+mn-cs"/>
              </a:rPr>
              <a:t>01.</a:t>
            </a:r>
            <a:r>
              <a:rPr lang="zh-CN" altLang="en-US" sz="2000" b="1" kern="1200" dirty="0" smtClean="0">
                <a:solidFill>
                  <a:prstClr val="black"/>
                </a:solidFill>
                <a:latin typeface="仿宋" panose="02010609060101010101" pitchFamily="49" charset="-122"/>
                <a:ea typeface="仿宋" panose="02010609060101010101" pitchFamily="49" charset="-122"/>
                <a:cs typeface="+mn-cs"/>
              </a:rPr>
              <a:t>请两次鸦片战争爆发的原因，经过和结果。</a:t>
            </a:r>
            <a:endParaRPr lang="en-US" altLang="zh-CN" sz="2000" b="1" kern="1200" dirty="0">
              <a:solidFill>
                <a:prstClr val="black"/>
              </a:solidFill>
              <a:latin typeface="仿宋" panose="02010609060101010101" pitchFamily="49" charset="-122"/>
              <a:ea typeface="仿宋" panose="02010609060101010101" pitchFamily="49" charset="-122"/>
              <a:cs typeface="+mn-cs"/>
            </a:endParaRPr>
          </a:p>
          <a:p>
            <a:pPr>
              <a:spcBef>
                <a:spcPts val="1200"/>
              </a:spcBef>
            </a:pPr>
            <a:r>
              <a:rPr lang="en-US" altLang="zh-CN" sz="2000" b="1" kern="1200" dirty="0">
                <a:solidFill>
                  <a:prstClr val="black"/>
                </a:solidFill>
                <a:latin typeface="仿宋" panose="02010609060101010101" pitchFamily="49" charset="-122"/>
                <a:ea typeface="仿宋" panose="02010609060101010101" pitchFamily="49" charset="-122"/>
                <a:cs typeface="+mn-cs"/>
              </a:rPr>
              <a:t>02</a:t>
            </a:r>
            <a:r>
              <a:rPr lang="en-US" altLang="zh-CN" sz="2000" b="1" kern="1200" dirty="0" smtClean="0">
                <a:solidFill>
                  <a:prstClr val="black"/>
                </a:solidFill>
                <a:latin typeface="仿宋" panose="02010609060101010101" pitchFamily="49" charset="-122"/>
                <a:ea typeface="仿宋" panose="02010609060101010101" pitchFamily="49" charset="-122"/>
                <a:cs typeface="+mn-cs"/>
              </a:rPr>
              <a:t>.</a:t>
            </a:r>
            <a:r>
              <a:rPr lang="zh-CN" altLang="en-US" sz="2000" b="1" dirty="0" smtClean="0">
                <a:solidFill>
                  <a:prstClr val="black"/>
                </a:solidFill>
                <a:latin typeface="仿宋" panose="02010609060101010101" pitchFamily="49" charset="-122"/>
                <a:ea typeface="仿宋" panose="02010609060101010101" pitchFamily="49" charset="-122"/>
              </a:rPr>
              <a:t> 鸦片战争失败的根本原因。</a:t>
            </a:r>
            <a:endParaRPr lang="zh-CN" altLang="en-US" sz="2000" b="1" kern="1200" dirty="0">
              <a:solidFill>
                <a:prstClr val="black"/>
              </a:solidFill>
              <a:latin typeface="仿宋" panose="02010609060101010101" pitchFamily="49" charset="-122"/>
              <a:ea typeface="仿宋" panose="02010609060101010101" pitchFamily="49" charset="-122"/>
              <a:cs typeface="+mn-cs"/>
            </a:endParaRPr>
          </a:p>
          <a:p>
            <a:pPr algn="l" rtl="0">
              <a:spcBef>
                <a:spcPts val="1200"/>
              </a:spcBef>
            </a:pPr>
            <a:endParaRPr lang="zh-CN" altLang="en-US" sz="2000" b="1" kern="1200" dirty="0">
              <a:solidFill>
                <a:prstClr val="black"/>
              </a:solidFill>
              <a:latin typeface="仿宋" panose="02010609060101010101" pitchFamily="49" charset="-122"/>
              <a:ea typeface="仿宋" panose="02010609060101010101" pitchFamily="49" charset="-122"/>
              <a:cs typeface="+mn-cs"/>
            </a:endParaRPr>
          </a:p>
        </p:txBody>
      </p:sp>
      <p:grpSp>
        <p:nvGrpSpPr>
          <p:cNvPr id="11" name="组合 27"/>
          <p:cNvGrpSpPr/>
          <p:nvPr/>
        </p:nvGrpSpPr>
        <p:grpSpPr>
          <a:xfrm>
            <a:off x="3571868" y="1214428"/>
            <a:ext cx="647934" cy="646331"/>
            <a:chOff x="1923802" y="2643188"/>
            <a:chExt cx="647934" cy="646331"/>
          </a:xfrm>
        </p:grpSpPr>
        <p:sp>
          <p:nvSpPr>
            <p:cNvPr id="29" name="椭圆 28"/>
            <p:cNvSpPr/>
            <p:nvPr/>
          </p:nvSpPr>
          <p:spPr>
            <a:xfrm>
              <a:off x="1928794" y="2643188"/>
              <a:ext cx="612000" cy="612000"/>
            </a:xfrm>
            <a:prstGeom prst="ellipse">
              <a:avLst/>
            </a:prstGeom>
            <a:solidFill>
              <a:schemeClr val="accent6">
                <a:lumMod val="40000"/>
                <a:lumOff val="60000"/>
              </a:schemeClr>
            </a:solidFill>
            <a:ln>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kern="1200">
                <a:solidFill>
                  <a:prstClr val="white"/>
                </a:solidFill>
                <a:latin typeface="Calibri" panose="020F0502020204030204"/>
                <a:ea typeface="宋体" panose="02010600030101010101" pitchFamily="2" charset="-122"/>
                <a:cs typeface="+mn-cs"/>
              </a:endParaRPr>
            </a:p>
          </p:txBody>
        </p:sp>
        <p:sp>
          <p:nvSpPr>
            <p:cNvPr id="30" name="矩形 29"/>
            <p:cNvSpPr/>
            <p:nvPr/>
          </p:nvSpPr>
          <p:spPr>
            <a:xfrm>
              <a:off x="1923802" y="2643188"/>
              <a:ext cx="647934" cy="646331"/>
            </a:xfrm>
            <a:prstGeom prst="rect">
              <a:avLst/>
            </a:prstGeom>
          </p:spPr>
          <p:txBody>
            <a:bodyPr wrap="none">
              <a:spAutoFit/>
            </a:bodyPr>
            <a:lstStyle/>
            <a:p>
              <a:pPr algn="l" rtl="0"/>
              <a:r>
                <a:rPr lang="zh-CN" altLang="en-US" sz="3600" b="1" kern="1200" dirty="0">
                  <a:solidFill>
                    <a:srgbClr val="C00000"/>
                  </a:solidFill>
                  <a:latin typeface="江西拙楷" panose="02010600040101010101" pitchFamily="2" charset="-122"/>
                  <a:ea typeface="江西拙楷" panose="02010600040101010101" pitchFamily="2" charset="-122"/>
                  <a:cs typeface="+mn-cs"/>
                </a:rPr>
                <a:t>画</a:t>
              </a:r>
            </a:p>
          </p:txBody>
        </p:sp>
      </p:grpSp>
      <p:pic>
        <p:nvPicPr>
          <p:cNvPr id="12290" name="Picture 2" descr="C:\Users\Administrator\Desktop\所需图片\明清\新建文件夹\微信图片_20201015100347_副本.jpg"/>
          <p:cNvPicPr>
            <a:picLocks noChangeAspect="1" noChangeArrowheads="1"/>
          </p:cNvPicPr>
          <p:nvPr/>
        </p:nvPicPr>
        <p:blipFill>
          <a:blip r:embed="rId3" cstate="print">
            <a:clrChange>
              <a:clrFrom>
                <a:srgbClr val="FFFFFF"/>
              </a:clrFrom>
              <a:clrTo>
                <a:srgbClr val="FFFFFF">
                  <a:alpha val="0"/>
                </a:srgbClr>
              </a:clrTo>
            </a:clrChange>
          </a:blip>
          <a:srcRect l="25625" t="43433" b="15285"/>
          <a:stretch>
            <a:fillRect/>
          </a:stretch>
        </p:blipFill>
        <p:spPr bwMode="auto">
          <a:xfrm rot="5400000" flipH="1">
            <a:off x="-431747" y="1092146"/>
            <a:ext cx="3314700" cy="24512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3"/>
          <p:cNvSpPr txBox="1"/>
          <p:nvPr/>
        </p:nvSpPr>
        <p:spPr>
          <a:xfrm>
            <a:off x="3259123" y="1714494"/>
            <a:ext cx="3571899" cy="103255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ltLang="zh-CN" sz="8000" dirty="0" smtClean="0">
                <a:solidFill>
                  <a:prstClr val="black"/>
                </a:solidFill>
                <a:latin typeface="Impact" panose="020B0806030902050204" pitchFamily="34" charset="0"/>
                <a:ea typeface="江西拙楷" panose="02010600040101010101" pitchFamily="2" charset="-122"/>
              </a:rPr>
              <a:t>01</a:t>
            </a:r>
            <a:endParaRPr lang="en-US" altLang="zh-CN" sz="4400" b="1" dirty="0" smtClean="0">
              <a:solidFill>
                <a:prstClr val="black"/>
              </a:solidFill>
              <a:latin typeface="Impact" panose="020B0806030902050204" pitchFamily="34" charset="0"/>
              <a:ea typeface="江西拙楷" panose="02010600040101010101" pitchFamily="2" charset="-122"/>
            </a:endParaRPr>
          </a:p>
        </p:txBody>
      </p:sp>
      <p:sp>
        <p:nvSpPr>
          <p:cNvPr id="7" name="矩形 6"/>
          <p:cNvSpPr/>
          <p:nvPr/>
        </p:nvSpPr>
        <p:spPr>
          <a:xfrm>
            <a:off x="0" y="1857370"/>
            <a:ext cx="9144000" cy="1044000"/>
          </a:xfrm>
          <a:prstGeom prst="rect">
            <a:avLst/>
          </a:prstGeom>
          <a:solidFill>
            <a:schemeClr val="bg2">
              <a:lumMod val="5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kern="1200">
              <a:solidFill>
                <a:prstClr val="white"/>
              </a:solidFill>
              <a:latin typeface="Calibri" panose="020F0502020204030204"/>
              <a:ea typeface="宋体" panose="02010600030101010101" pitchFamily="2" charset="-122"/>
              <a:cs typeface="+mn-cs"/>
            </a:endParaRPr>
          </a:p>
        </p:txBody>
      </p:sp>
      <p:sp>
        <p:nvSpPr>
          <p:cNvPr id="10" name="矩形 9"/>
          <p:cNvSpPr/>
          <p:nvPr/>
        </p:nvSpPr>
        <p:spPr>
          <a:xfrm>
            <a:off x="4402130" y="1935302"/>
            <a:ext cx="4703770" cy="707886"/>
          </a:xfrm>
          <a:prstGeom prst="rect">
            <a:avLst/>
          </a:prstGeom>
        </p:spPr>
        <p:txBody>
          <a:bodyPr wrap="square">
            <a:spAutoFit/>
          </a:bodyPr>
          <a:lstStyle/>
          <a:p>
            <a:pPr algn="l" rtl="0"/>
            <a:r>
              <a:rPr lang="zh-CN" altLang="en-US" sz="4000" b="1" kern="1200" dirty="0" smtClean="0">
                <a:ln w="1905"/>
                <a:solidFill>
                  <a:prstClr val="black"/>
                </a:solidFill>
                <a:effectLst>
                  <a:innerShdw blurRad="69850" dist="43180" dir="5400000">
                    <a:srgbClr val="000000">
                      <a:alpha val="65000"/>
                    </a:srgbClr>
                  </a:innerShdw>
                </a:effectLst>
                <a:latin typeface="江西拙楷" panose="02010600040101010101" pitchFamily="2" charset="-122"/>
                <a:ea typeface="江西拙楷" panose="02010600040101010101" pitchFamily="2" charset="-122"/>
                <a:cs typeface="+mn-cs"/>
              </a:rPr>
              <a:t>鸦片战争爆发的原因</a:t>
            </a:r>
            <a:endParaRPr lang="zh-CN" altLang="en-US" sz="4000" b="1" kern="1200" dirty="0">
              <a:ln w="1905"/>
              <a:solidFill>
                <a:prstClr val="black"/>
              </a:solidFill>
              <a:effectLst>
                <a:innerShdw blurRad="69850" dist="43180" dir="5400000">
                  <a:srgbClr val="000000">
                    <a:alpha val="65000"/>
                  </a:srgbClr>
                </a:innerShdw>
              </a:effectLst>
              <a:latin typeface="江西拙楷" panose="02010600040101010101" pitchFamily="2" charset="-122"/>
              <a:ea typeface="江西拙楷" panose="02010600040101010101" pitchFamily="2" charset="-122"/>
              <a:cs typeface="+mn-cs"/>
            </a:endParaRPr>
          </a:p>
        </p:txBody>
      </p:sp>
      <p:grpSp>
        <p:nvGrpSpPr>
          <p:cNvPr id="8" name="组合 7"/>
          <p:cNvGrpSpPr/>
          <p:nvPr/>
        </p:nvGrpSpPr>
        <p:grpSpPr>
          <a:xfrm>
            <a:off x="-910590" y="298448"/>
            <a:ext cx="6879590" cy="4845052"/>
            <a:chOff x="2057400" y="944877"/>
            <a:chExt cx="7985760" cy="5779284"/>
          </a:xfrm>
        </p:grpSpPr>
        <p:pic>
          <p:nvPicPr>
            <p:cNvPr id="12" name="Picture 2" descr="C:\Users\Administrator\Desktop\所需图片\明清\新建文件夹\微信图片_20201015100301_副本.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6200000">
              <a:off x="3303672" y="-15327"/>
              <a:ext cx="5779284" cy="7699692"/>
            </a:xfrm>
            <a:prstGeom prst="rect">
              <a:avLst/>
            </a:prstGeom>
            <a:noFill/>
          </p:spPr>
        </p:pic>
        <p:sp useBgFill="1">
          <p:nvSpPr>
            <p:cNvPr id="13" name="矩形 12"/>
            <p:cNvSpPr/>
            <p:nvPr/>
          </p:nvSpPr>
          <p:spPr>
            <a:xfrm>
              <a:off x="2057400" y="3200400"/>
              <a:ext cx="132588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Picture 2" descr="C:\Users\hp\Desktop\图片1_副本.png"/>
          <p:cNvPicPr>
            <a:picLocks noChangeAspect="1" noChangeArrowheads="1"/>
          </p:cNvPicPr>
          <p:nvPr/>
        </p:nvPicPr>
        <p:blipFill>
          <a:blip r:embed="rId3" cstate="print">
            <a:duotone>
              <a:prstClr val="black"/>
              <a:schemeClr val="accent2">
                <a:lumMod val="40000"/>
                <a:lumOff val="60000"/>
                <a:tint val="45000"/>
                <a:satMod val="400000"/>
              </a:schemeClr>
            </a:duotone>
          </a:blip>
          <a:srcRect/>
          <a:stretch>
            <a:fillRect/>
          </a:stretch>
        </p:blipFill>
        <p:spPr bwMode="auto">
          <a:xfrm>
            <a:off x="6781800" y="0"/>
            <a:ext cx="2362200" cy="161378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dministrator\Desktop\所需图片\明清\新建文件夹\微信图片_20201015100259_副本.jpg"/>
          <p:cNvPicPr>
            <a:picLocks noChangeAspect="1" noChangeArrowheads="1"/>
          </p:cNvPicPr>
          <p:nvPr/>
        </p:nvPicPr>
        <p:blipFill>
          <a:blip r:embed="rId2" cstate="print">
            <a:clrChange>
              <a:clrFrom>
                <a:srgbClr val="FFFFFF"/>
              </a:clrFrom>
              <a:clrTo>
                <a:srgbClr val="FFFFFF">
                  <a:alpha val="0"/>
                </a:srgbClr>
              </a:clrTo>
            </a:clrChange>
          </a:blip>
          <a:srcRect l="14746" r="18861"/>
          <a:stretch>
            <a:fillRect/>
          </a:stretch>
        </p:blipFill>
        <p:spPr bwMode="auto">
          <a:xfrm rot="16200000">
            <a:off x="5072962" y="923605"/>
            <a:ext cx="2806995" cy="5632795"/>
          </a:xfrm>
          <a:prstGeom prst="rect">
            <a:avLst/>
          </a:prstGeom>
          <a:noFill/>
        </p:spPr>
      </p:pic>
      <p:sp>
        <p:nvSpPr>
          <p:cNvPr id="3" name="文本框 10247"/>
          <p:cNvSpPr txBox="1">
            <a:spLocks noChangeArrowheads="1"/>
          </p:cNvSpPr>
          <p:nvPr/>
        </p:nvSpPr>
        <p:spPr bwMode="auto">
          <a:xfrm>
            <a:off x="3674432" y="2312429"/>
            <a:ext cx="2907124" cy="543226"/>
          </a:xfrm>
          <a:prstGeom prst="rect">
            <a:avLst/>
          </a:prstGeom>
          <a:noFill/>
          <a:ln w="9525">
            <a:noFill/>
            <a:miter lim="800000"/>
          </a:ln>
        </p:spPr>
        <p:txBody>
          <a:bodyPr wrap="square" lIns="68580" tIns="34290" rIns="68580" bIns="34290">
            <a:spAutoFit/>
          </a:bodyPr>
          <a:lstStyle/>
          <a:p>
            <a:pPr algn="ctr">
              <a:lnSpc>
                <a:spcPct val="110000"/>
              </a:lnSpc>
              <a:buFont typeface="Arial" panose="020B0604020202020204" pitchFamily="34" charset="0"/>
              <a:buNone/>
            </a:pPr>
            <a:r>
              <a:rPr lang="zh-CN" altLang="en-US" sz="2800" b="1" dirty="0" smtClean="0">
                <a:solidFill>
                  <a:srgbClr val="000000"/>
                </a:solidFill>
                <a:latin typeface="江西拙楷" panose="02010600040101010101" pitchFamily="2" charset="-122"/>
                <a:ea typeface="江西拙楷" panose="02010600040101010101" pitchFamily="2" charset="-122"/>
              </a:rPr>
              <a:t>林则徐虎门销烟</a:t>
            </a:r>
            <a:endParaRPr lang="zh-CN" altLang="en-US" sz="2800" b="1" dirty="0">
              <a:solidFill>
                <a:srgbClr val="000000"/>
              </a:solidFill>
              <a:latin typeface="江西拙楷" panose="02010600040101010101" pitchFamily="2" charset="-122"/>
              <a:ea typeface="江西拙楷" panose="02010600040101010101" pitchFamily="2" charset="-122"/>
            </a:endParaRPr>
          </a:p>
        </p:txBody>
      </p:sp>
      <p:pic>
        <p:nvPicPr>
          <p:cNvPr id="5" name="Picture 2" descr="C:\Users\hp\Desktop\图片1_副本.png"/>
          <p:cNvPicPr>
            <a:picLocks noChangeAspect="1" noChangeArrowheads="1"/>
          </p:cNvPicPr>
          <p:nvPr/>
        </p:nvPicPr>
        <p:blipFill>
          <a:blip r:embed="rId3"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sp>
        <p:nvSpPr>
          <p:cNvPr id="6" name="文本框 2"/>
          <p:cNvSpPr txBox="1"/>
          <p:nvPr/>
        </p:nvSpPr>
        <p:spPr>
          <a:xfrm>
            <a:off x="298614" y="108860"/>
            <a:ext cx="3739989" cy="410573"/>
          </a:xfrm>
          <a:prstGeom prst="rect">
            <a:avLst/>
          </a:prstGeom>
          <a:noFill/>
        </p:spPr>
        <p:txBody>
          <a:bodyPr wrap="square" lIns="71321" tIns="35661" rIns="71321" bIns="35661" rtlCol="0">
            <a:spAutoFit/>
          </a:bodyPr>
          <a:lstStyle/>
          <a:p>
            <a:pPr algn="l" rtl="0"/>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1.1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第一次鸦片战争爆发原因</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sp>
        <p:nvSpPr>
          <p:cNvPr id="7" name="文本框 15367"/>
          <p:cNvSpPr txBox="1"/>
          <p:nvPr/>
        </p:nvSpPr>
        <p:spPr>
          <a:xfrm>
            <a:off x="393330" y="1179992"/>
            <a:ext cx="6294549" cy="2015936"/>
          </a:xfrm>
          <a:prstGeom prst="rect">
            <a:avLst/>
          </a:prstGeom>
          <a:noFill/>
          <a:ln w="9525" cap="flat" cmpd="sng">
            <a:solidFill>
              <a:srgbClr val="000000"/>
            </a:solidFill>
            <a:prstDash val="dash"/>
            <a:miter/>
            <a:headEnd type="none" w="med" len="med"/>
            <a:tailEnd type="none" w="med" len="med"/>
          </a:ln>
        </p:spPr>
        <p:txBody>
          <a:bodyPr wrap="square">
            <a:spAutoFit/>
          </a:bodyPr>
          <a:lstStyle/>
          <a:p>
            <a:pPr indent="504190" algn="just" fontAlgn="base">
              <a:lnSpc>
                <a:spcPts val="3000"/>
              </a:lnSpc>
              <a:spcBef>
                <a:spcPct val="0"/>
              </a:spcBef>
              <a:spcAft>
                <a:spcPct val="0"/>
              </a:spcAft>
              <a:buFont typeface="Arial" panose="020B0604020202020204" pitchFamily="34" charset="0"/>
              <a:buNone/>
            </a:pPr>
            <a:r>
              <a:rPr lang="zh-CN" altLang="en-US" sz="2000" b="1" noProof="1">
                <a:latin typeface="仿宋" panose="02010609060101010101" pitchFamily="49" charset="-122"/>
                <a:ea typeface="仿宋" panose="02010609060101010101" pitchFamily="49" charset="-122"/>
                <a:cs typeface="+mn-ea"/>
              </a:rPr>
              <a:t>当鸦片未盛行之时，吸食者不过害及其身，故杖徙已足蔽辜；迨流毒于天下，则为害甚巨，法当从严。若犹泄泄视之，是使数十年后，中原几无可以御敌之兵，且无可以充饷之银。      </a:t>
            </a:r>
            <a:endParaRPr lang="zh-CN" altLang="en-US" sz="2000" b="1" noProof="1">
              <a:latin typeface="仿宋" panose="02010609060101010101" pitchFamily="49" charset="-122"/>
              <a:ea typeface="仿宋" panose="02010609060101010101" pitchFamily="49" charset="-122"/>
            </a:endParaRPr>
          </a:p>
          <a:p>
            <a:pPr algn="r" fontAlgn="base">
              <a:lnSpc>
                <a:spcPts val="3000"/>
              </a:lnSpc>
              <a:spcBef>
                <a:spcPct val="0"/>
              </a:spcBef>
              <a:spcAft>
                <a:spcPct val="0"/>
              </a:spcAft>
              <a:buFont typeface="Arial" panose="020B0604020202020204" pitchFamily="34" charset="0"/>
              <a:buNone/>
            </a:pPr>
            <a:r>
              <a:rPr lang="en-US" altLang="zh-CN" sz="2000" b="1" noProof="1">
                <a:latin typeface="仿宋" panose="02010609060101010101" pitchFamily="49" charset="-122"/>
                <a:ea typeface="仿宋" panose="02010609060101010101" pitchFamily="49" charset="-122"/>
                <a:cs typeface="+mn-ea"/>
              </a:rPr>
              <a:t>——</a:t>
            </a:r>
            <a:r>
              <a:rPr lang="zh-CN" altLang="en-US" sz="2000" b="1" noProof="1">
                <a:latin typeface="仿宋" panose="02010609060101010101" pitchFamily="49" charset="-122"/>
                <a:ea typeface="仿宋" panose="02010609060101010101" pitchFamily="49" charset="-122"/>
                <a:cs typeface="+mn-ea"/>
              </a:rPr>
              <a:t>《林则徐集·奏稿中》</a:t>
            </a:r>
            <a:endParaRPr lang="zh-CN" altLang="en-US" sz="2000" b="1" noProof="1">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2"/>
                                        </p:tgtEl>
                                      </p:cBhvr>
                                      <p:by x="50000" y="50000"/>
                                    </p:animScale>
                                  </p:childTnLst>
                                </p:cTn>
                              </p:par>
                              <p:par>
                                <p:cTn id="15" presetID="63" presetClass="path" presetSubtype="0" accel="50000" decel="50000" fill="hold" nodeType="withEffect">
                                  <p:stCondLst>
                                    <p:cond delay="0"/>
                                  </p:stCondLst>
                                  <p:childTnLst>
                                    <p:animMotion origin="layout" path="M -3.33333E-6 -1.90623E-6 L 0.12101 0.08483 " pathEditMode="relative" rAng="0" ptsTypes="AA">
                                      <p:cBhvr>
                                        <p:cTn id="16" dur="2000" fill="hold"/>
                                        <p:tgtEl>
                                          <p:spTgt spid="2"/>
                                        </p:tgtEl>
                                        <p:attrNameLst>
                                          <p:attrName>ppt_x</p:attrName>
                                          <p:attrName>ppt_y</p:attrName>
                                        </p:attrNameLst>
                                      </p:cBhvr>
                                      <p:rCtr x="60" y="42"/>
                                    </p:animMotion>
                                  </p:childTnLst>
                                </p:cTn>
                              </p:par>
                              <p:par>
                                <p:cTn id="17" presetID="37" presetClass="exit" presetSubtype="0" fill="hold" grpId="1" nodeType="withEffect">
                                  <p:stCondLst>
                                    <p:cond delay="0"/>
                                  </p:stCondLst>
                                  <p:childTnLst>
                                    <p:animEffect transition="out" filter="fade">
                                      <p:cBhvr>
                                        <p:cTn id="18" dur="1000"/>
                                        <p:tgtEl>
                                          <p:spTgt spid="3"/>
                                        </p:tgtEl>
                                      </p:cBhvr>
                                    </p:animEffect>
                                    <p:anim calcmode="lin" valueType="num">
                                      <p:cBhvr>
                                        <p:cTn id="19" dur="1000"/>
                                        <p:tgtEl>
                                          <p:spTgt spid="3"/>
                                        </p:tgtEl>
                                        <p:attrNameLst>
                                          <p:attrName>ppt_x</p:attrName>
                                        </p:attrNameLst>
                                      </p:cBhvr>
                                      <p:tavLst>
                                        <p:tav tm="0">
                                          <p:val>
                                            <p:strVal val="ppt_x"/>
                                          </p:val>
                                        </p:tav>
                                        <p:tav tm="100000">
                                          <p:val>
                                            <p:strVal val="ppt_x"/>
                                          </p:val>
                                        </p:tav>
                                      </p:tavLst>
                                    </p:anim>
                                    <p:anim calcmode="lin" valueType="num">
                                      <p:cBhvr>
                                        <p:cTn id="20" dur="100" decel="100000"/>
                                        <p:tgtEl>
                                          <p:spTgt spid="3"/>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3"/>
                                        </p:tgtEl>
                                        <p:attrNameLst>
                                          <p:attrName>ppt_y</p:attrName>
                                        </p:attrNameLst>
                                      </p:cBhvr>
                                      <p:tavLst>
                                        <p:tav tm="0">
                                          <p:val>
                                            <p:strVal val="ppt_y"/>
                                          </p:val>
                                        </p:tav>
                                        <p:tav tm="100000">
                                          <p:val>
                                            <p:strVal val="ppt_y+1"/>
                                          </p:val>
                                        </p:tav>
                                      </p:tavLst>
                                    </p:anim>
                                    <p:set>
                                      <p:cBhvr>
                                        <p:cTn id="22" dur="1" fill="hold">
                                          <p:stCondLst>
                                            <p:cond delay="9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dministrator\Desktop\所需图片\明清\新建文件夹\微信图片_20201015100259_副本.jpg"/>
          <p:cNvPicPr>
            <a:picLocks noChangeAspect="1" noChangeArrowheads="1"/>
          </p:cNvPicPr>
          <p:nvPr/>
        </p:nvPicPr>
        <p:blipFill>
          <a:blip r:embed="rId2" cstate="print">
            <a:clrChange>
              <a:clrFrom>
                <a:srgbClr val="FFFFFF"/>
              </a:clrFrom>
              <a:clrTo>
                <a:srgbClr val="FFFFFF">
                  <a:alpha val="0"/>
                </a:srgbClr>
              </a:clrTo>
            </a:clrChange>
          </a:blip>
          <a:srcRect r="16328"/>
          <a:stretch>
            <a:fillRect/>
          </a:stretch>
        </p:blipFill>
        <p:spPr bwMode="auto">
          <a:xfrm rot="16200000">
            <a:off x="6542379" y="2807691"/>
            <a:ext cx="1900570" cy="3026229"/>
          </a:xfrm>
          <a:prstGeom prst="rect">
            <a:avLst/>
          </a:prstGeom>
          <a:noFill/>
        </p:spPr>
      </p:pic>
      <p:pic>
        <p:nvPicPr>
          <p:cNvPr id="3" name="Picture 2" descr="C:\Users\hp\Desktop\图片1_副本.png"/>
          <p:cNvPicPr>
            <a:picLocks noChangeAspect="1" noChangeArrowheads="1"/>
          </p:cNvPicPr>
          <p:nvPr/>
        </p:nvPicPr>
        <p:blipFill>
          <a:blip r:embed="rId3"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sp>
        <p:nvSpPr>
          <p:cNvPr id="4" name="文本框 2"/>
          <p:cNvSpPr txBox="1"/>
          <p:nvPr/>
        </p:nvSpPr>
        <p:spPr>
          <a:xfrm>
            <a:off x="298614" y="108860"/>
            <a:ext cx="3739989" cy="410573"/>
          </a:xfrm>
          <a:prstGeom prst="rect">
            <a:avLst/>
          </a:prstGeom>
          <a:noFill/>
        </p:spPr>
        <p:txBody>
          <a:bodyPr wrap="square" lIns="71321" tIns="35661" rIns="71321" bIns="35661" rtlCol="0">
            <a:spAutoFit/>
          </a:bodyPr>
          <a:lstStyle/>
          <a:p>
            <a:pPr algn="l" rtl="0"/>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1.1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第一次鸦片战争爆发原因</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pic>
        <p:nvPicPr>
          <p:cNvPr id="5" name="Picture 2" descr="C:\Users\Administrator\Desktop\所需图片\明清\新建文件夹\微信图片_20201015100303_副本.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6200000">
            <a:off x="17211" y="919641"/>
            <a:ext cx="2058491" cy="2742512"/>
          </a:xfrm>
          <a:prstGeom prst="rect">
            <a:avLst/>
          </a:prstGeom>
          <a:noFill/>
        </p:spPr>
      </p:pic>
      <p:sp>
        <p:nvSpPr>
          <p:cNvPr id="6" name="椭圆 10242"/>
          <p:cNvSpPr>
            <a:spLocks noChangeArrowheads="1"/>
          </p:cNvSpPr>
          <p:nvPr/>
        </p:nvSpPr>
        <p:spPr bwMode="auto">
          <a:xfrm>
            <a:off x="3304174" y="3018175"/>
            <a:ext cx="858440" cy="525843"/>
          </a:xfrm>
          <a:prstGeom prst="ellipse">
            <a:avLst/>
          </a:prstGeom>
          <a:solidFill>
            <a:srgbClr val="990000"/>
          </a:solidFill>
          <a:ln w="28575">
            <a:solidFill>
              <a:srgbClr val="FFFFFF"/>
            </a:solidFill>
            <a:round/>
          </a:ln>
        </p:spPr>
        <p:txBody>
          <a:bodyPr lIns="68580" tIns="34290" rIns="68580" bIns="34290" anchor="ctr">
            <a:spAutoFit/>
          </a:bodyPr>
          <a:lstStyle/>
          <a:p>
            <a:pPr algn="ctr">
              <a:lnSpc>
                <a:spcPct val="110000"/>
              </a:lnSpc>
              <a:buFont typeface="Arial" panose="020B0604020202020204" pitchFamily="34" charset="0"/>
              <a:buNone/>
            </a:pPr>
            <a:r>
              <a:rPr lang="zh-CN" altLang="en-US" sz="1800" b="1" dirty="0">
                <a:solidFill>
                  <a:srgbClr val="FFFF00"/>
                </a:solidFill>
                <a:latin typeface="微软雅黑" panose="020B0503020204020204" pitchFamily="34" charset="-122"/>
                <a:ea typeface="微软雅黑" panose="020B0503020204020204" pitchFamily="34" charset="-122"/>
              </a:rPr>
              <a:t>中国</a:t>
            </a:r>
          </a:p>
        </p:txBody>
      </p:sp>
      <p:sp>
        <p:nvSpPr>
          <p:cNvPr id="7" name="椭圆 1"/>
          <p:cNvSpPr>
            <a:spLocks noChangeArrowheads="1"/>
          </p:cNvSpPr>
          <p:nvPr/>
        </p:nvSpPr>
        <p:spPr bwMode="auto">
          <a:xfrm>
            <a:off x="3304174" y="1561530"/>
            <a:ext cx="858440" cy="525843"/>
          </a:xfrm>
          <a:prstGeom prst="ellipse">
            <a:avLst/>
          </a:prstGeom>
          <a:solidFill>
            <a:schemeClr val="accent1">
              <a:lumMod val="75000"/>
            </a:schemeClr>
          </a:solidFill>
          <a:ln w="28575">
            <a:solidFill>
              <a:srgbClr val="FFFFFF"/>
            </a:solidFill>
            <a:round/>
          </a:ln>
        </p:spPr>
        <p:txBody>
          <a:bodyPr lIns="68580" tIns="34290" rIns="68580" bIns="34290" anchor="ctr">
            <a:spAutoFit/>
          </a:bodyPr>
          <a:lstStyle/>
          <a:p>
            <a:pPr algn="ctr">
              <a:lnSpc>
                <a:spcPct val="110000"/>
              </a:lnSpc>
              <a:buFont typeface="Arial" panose="020B0604020202020204" pitchFamily="34" charset="0"/>
              <a:buNone/>
            </a:pPr>
            <a:r>
              <a:rPr lang="zh-CN" altLang="en-US" sz="1800" b="1" dirty="0">
                <a:solidFill>
                  <a:srgbClr val="FFFFFF"/>
                </a:solidFill>
                <a:latin typeface="微软雅黑" panose="020B0503020204020204" pitchFamily="34" charset="-122"/>
                <a:ea typeface="微软雅黑" panose="020B0503020204020204" pitchFamily="34" charset="-122"/>
              </a:rPr>
              <a:t>英国</a:t>
            </a:r>
          </a:p>
        </p:txBody>
      </p:sp>
      <p:sp>
        <p:nvSpPr>
          <p:cNvPr id="8" name="直接连接符 10256"/>
          <p:cNvSpPr>
            <a:spLocks noChangeShapeType="1"/>
          </p:cNvSpPr>
          <p:nvPr/>
        </p:nvSpPr>
        <p:spPr bwMode="auto">
          <a:xfrm flipV="1">
            <a:off x="3736370" y="2079839"/>
            <a:ext cx="0" cy="920354"/>
          </a:xfrm>
          <a:prstGeom prst="line">
            <a:avLst/>
          </a:prstGeom>
          <a:noFill/>
          <a:ln w="38100">
            <a:solidFill>
              <a:srgbClr val="000000"/>
            </a:solidFill>
            <a:round/>
            <a:tailEnd type="triangle" w="med" len="med"/>
          </a:ln>
        </p:spPr>
        <p:txBody>
          <a:bodyPr lIns="68580" tIns="34290" rIns="68580" bIns="34290"/>
          <a:lstStyle/>
          <a:p>
            <a:pPr>
              <a:defRPr/>
            </a:pPr>
            <a:endParaRPr lang="zh-CN" altLang="en-US" kern="0" dirty="0" smtClean="0">
              <a:solidFill>
                <a:sysClr val="windowText" lastClr="000000"/>
              </a:solidFill>
              <a:latin typeface="微软雅黑" panose="020B0503020204020204" pitchFamily="34" charset="-122"/>
              <a:ea typeface="微软雅黑" panose="020B0503020204020204" pitchFamily="34" charset="-122"/>
            </a:endParaRPr>
          </a:p>
        </p:txBody>
      </p:sp>
      <p:sp>
        <p:nvSpPr>
          <p:cNvPr id="9" name="直接连接符 7"/>
          <p:cNvSpPr>
            <a:spLocks noChangeShapeType="1"/>
          </p:cNvSpPr>
          <p:nvPr/>
        </p:nvSpPr>
        <p:spPr bwMode="auto">
          <a:xfrm>
            <a:off x="4153088" y="3241889"/>
            <a:ext cx="1759744" cy="0"/>
          </a:xfrm>
          <a:prstGeom prst="line">
            <a:avLst/>
          </a:prstGeom>
          <a:noFill/>
          <a:ln w="38100">
            <a:solidFill>
              <a:srgbClr val="CC0000"/>
            </a:solidFill>
            <a:round/>
            <a:tailEnd type="triangle" w="med" len="med"/>
          </a:ln>
        </p:spPr>
        <p:txBody>
          <a:bodyPr lIns="68580" tIns="34290" rIns="68580" bIns="34290"/>
          <a:lstStyle/>
          <a:p>
            <a:pPr>
              <a:defRPr/>
            </a:pPr>
            <a:endParaRPr lang="zh-CN" altLang="en-US" kern="0" dirty="0" smtClean="0">
              <a:solidFill>
                <a:sysClr val="windowText" lastClr="000000"/>
              </a:solidFill>
              <a:latin typeface="江西拙楷" panose="02010600040101010101" pitchFamily="2" charset="-122"/>
              <a:ea typeface="江西拙楷" panose="02010600040101010101" pitchFamily="2" charset="-122"/>
            </a:endParaRPr>
          </a:p>
        </p:txBody>
      </p:sp>
      <p:sp>
        <p:nvSpPr>
          <p:cNvPr id="10" name="直接连接符 10246"/>
          <p:cNvSpPr>
            <a:spLocks noChangeShapeType="1"/>
          </p:cNvSpPr>
          <p:nvPr/>
        </p:nvSpPr>
        <p:spPr bwMode="auto">
          <a:xfrm>
            <a:off x="4143564" y="1825046"/>
            <a:ext cx="1759744" cy="0"/>
          </a:xfrm>
          <a:prstGeom prst="line">
            <a:avLst/>
          </a:prstGeom>
          <a:noFill/>
          <a:ln w="38100">
            <a:solidFill>
              <a:srgbClr val="CC0000"/>
            </a:solidFill>
            <a:round/>
            <a:tailEnd type="triangle" w="med" len="med"/>
          </a:ln>
        </p:spPr>
        <p:txBody>
          <a:bodyPr lIns="68580" tIns="34290" rIns="68580" bIns="34290"/>
          <a:lstStyle/>
          <a:p>
            <a:pPr>
              <a:defRPr/>
            </a:pPr>
            <a:endParaRPr lang="zh-CN" altLang="en-US" kern="0" dirty="0" smtClean="0">
              <a:solidFill>
                <a:sysClr val="windowText" lastClr="000000"/>
              </a:solidFill>
              <a:latin typeface="江西拙楷" panose="02010600040101010101" pitchFamily="2" charset="-122"/>
              <a:ea typeface="江西拙楷" panose="02010600040101010101" pitchFamily="2" charset="-122"/>
            </a:endParaRPr>
          </a:p>
        </p:txBody>
      </p:sp>
      <p:sp>
        <p:nvSpPr>
          <p:cNvPr id="11" name="圆角矩形 10"/>
          <p:cNvSpPr/>
          <p:nvPr/>
        </p:nvSpPr>
        <p:spPr>
          <a:xfrm>
            <a:off x="5923719" y="3012223"/>
            <a:ext cx="1545431" cy="413730"/>
          </a:xfrm>
          <a:prstGeom prst="roundRect">
            <a:avLst/>
          </a:prstGeom>
          <a:noFill/>
          <a:ln w="19050" cap="flat" cmpd="sng">
            <a:solidFill>
              <a:srgbClr val="000000"/>
            </a:solidFill>
            <a:prstDash val="dash"/>
            <a:headEnd type="none" w="med" len="med"/>
            <a:tailEnd type="none" w="med" len="med"/>
          </a:ln>
        </p:spPr>
        <p:txBody>
          <a:bodyPr lIns="68580" tIns="34290" rIns="68580" bIns="34290" anchor="ctr">
            <a:spAutoFit/>
          </a:bodyPr>
          <a:lstStyle/>
          <a:p>
            <a:pPr algn="ctr">
              <a:lnSpc>
                <a:spcPct val="110000"/>
              </a:lnSpc>
              <a:defRPr/>
            </a:pPr>
            <a:r>
              <a:rPr lang="zh-CN" altLang="en-US" sz="1800" b="1" kern="0" noProof="1">
                <a:solidFill>
                  <a:srgbClr val="000000"/>
                </a:solidFill>
                <a:latin typeface="微软雅黑" panose="020B0503020204020204" pitchFamily="34" charset="-122"/>
                <a:ea typeface="微软雅黑" panose="020B0503020204020204" pitchFamily="34" charset="-122"/>
                <a:cs typeface="黑体" panose="02010609060101010101" pitchFamily="49" charset="-122"/>
              </a:rPr>
              <a:t>禁烟运动</a:t>
            </a:r>
          </a:p>
        </p:txBody>
      </p:sp>
      <p:sp>
        <p:nvSpPr>
          <p:cNvPr id="12" name="直接连接符 10"/>
          <p:cNvSpPr>
            <a:spLocks noChangeShapeType="1"/>
          </p:cNvSpPr>
          <p:nvPr/>
        </p:nvSpPr>
        <p:spPr bwMode="auto">
          <a:xfrm flipH="1">
            <a:off x="4003070" y="1915886"/>
            <a:ext cx="1918759" cy="1167651"/>
          </a:xfrm>
          <a:prstGeom prst="line">
            <a:avLst/>
          </a:prstGeom>
          <a:noFill/>
          <a:ln w="38100">
            <a:solidFill>
              <a:srgbClr val="CC0000"/>
            </a:solidFill>
            <a:round/>
            <a:tailEnd type="triangle" w="med" len="med"/>
          </a:ln>
        </p:spPr>
        <p:txBody>
          <a:bodyPr lIns="68580" tIns="34290" rIns="68580" bIns="34290"/>
          <a:lstStyle/>
          <a:p>
            <a:pPr>
              <a:defRPr/>
            </a:pPr>
            <a:endParaRPr lang="zh-CN" altLang="en-US" kern="0" dirty="0" smtClean="0">
              <a:solidFill>
                <a:sysClr val="windowText" lastClr="000000"/>
              </a:solidFill>
              <a:latin typeface="微软雅黑" panose="020B0503020204020204" pitchFamily="34" charset="-122"/>
              <a:ea typeface="微软雅黑" panose="020B0503020204020204" pitchFamily="34" charset="-122"/>
            </a:endParaRPr>
          </a:p>
        </p:txBody>
      </p:sp>
      <p:sp>
        <p:nvSpPr>
          <p:cNvPr id="13" name="文本框 10255"/>
          <p:cNvSpPr txBox="1"/>
          <p:nvPr/>
        </p:nvSpPr>
        <p:spPr>
          <a:xfrm rot="19848693">
            <a:off x="4491226" y="2336373"/>
            <a:ext cx="1076325" cy="373949"/>
          </a:xfrm>
          <a:prstGeom prst="rect">
            <a:avLst/>
          </a:prstGeom>
          <a:solidFill>
            <a:srgbClr val="FFFFFF"/>
          </a:solidFill>
          <a:ln w="28575">
            <a:solidFill>
              <a:srgbClr val="000000"/>
            </a:solidFill>
            <a:miter/>
          </a:ln>
        </p:spPr>
        <p:txBody>
          <a:bodyPr lIns="68580" tIns="34290" rIns="68580" bIns="34290">
            <a:spAutoFit/>
          </a:bodyPr>
          <a:lstStyle/>
          <a:p>
            <a:pPr algn="ctr">
              <a:lnSpc>
                <a:spcPct val="110000"/>
              </a:lnSpc>
              <a:spcBef>
                <a:spcPct val="50000"/>
              </a:spcBef>
              <a:defRPr/>
            </a:pPr>
            <a:r>
              <a:rPr lang="zh-CN" altLang="en-US" sz="1800" b="1" kern="0" noProof="1">
                <a:solidFill>
                  <a:srgbClr val="000000"/>
                </a:solidFill>
                <a:latin typeface="方正清刻本悦宋简体" panose="02000000000000000000" pitchFamily="2" charset="-122"/>
                <a:ea typeface="方正清刻本悦宋简体" panose="02000000000000000000" pitchFamily="2" charset="-122"/>
                <a:cs typeface="黑体" panose="02010609060101010101" pitchFamily="49" charset="-122"/>
              </a:rPr>
              <a:t>严重灾难</a:t>
            </a:r>
          </a:p>
        </p:txBody>
      </p:sp>
      <p:sp>
        <p:nvSpPr>
          <p:cNvPr id="14" name="文本框 10247"/>
          <p:cNvSpPr txBox="1">
            <a:spLocks noChangeArrowheads="1"/>
          </p:cNvSpPr>
          <p:nvPr/>
        </p:nvSpPr>
        <p:spPr bwMode="auto">
          <a:xfrm>
            <a:off x="4280486" y="1822665"/>
            <a:ext cx="1434703" cy="357021"/>
          </a:xfrm>
          <a:prstGeom prst="rect">
            <a:avLst/>
          </a:prstGeom>
          <a:noFill/>
          <a:ln w="9525">
            <a:noFill/>
            <a:miter lim="800000"/>
          </a:ln>
        </p:spPr>
        <p:txBody>
          <a:bodyPr lIns="68580" tIns="34290" rIns="68580" bIns="34290">
            <a:spAutoFit/>
          </a:bodyPr>
          <a:lstStyle/>
          <a:p>
            <a:pPr algn="ctr">
              <a:lnSpc>
                <a:spcPct val="110000"/>
              </a:lnSpc>
              <a:buFont typeface="Arial" panose="020B0604020202020204" pitchFamily="34" charset="0"/>
              <a:buNone/>
            </a:pPr>
            <a:r>
              <a:rPr lang="zh-CN" altLang="en-US" sz="1700" b="1" dirty="0">
                <a:solidFill>
                  <a:srgbClr val="000000"/>
                </a:solidFill>
                <a:latin typeface="江西拙楷" panose="02010600040101010101" pitchFamily="2" charset="-122"/>
                <a:ea typeface="江西拙楷" panose="02010600040101010101" pitchFamily="2" charset="-122"/>
              </a:rPr>
              <a:t>打开中国市场</a:t>
            </a:r>
          </a:p>
        </p:txBody>
      </p:sp>
      <p:sp>
        <p:nvSpPr>
          <p:cNvPr id="15" name="文本框 11"/>
          <p:cNvSpPr txBox="1">
            <a:spLocks noChangeArrowheads="1"/>
          </p:cNvSpPr>
          <p:nvPr/>
        </p:nvSpPr>
        <p:spPr bwMode="auto">
          <a:xfrm>
            <a:off x="4280486" y="3251415"/>
            <a:ext cx="1434703" cy="357021"/>
          </a:xfrm>
          <a:prstGeom prst="rect">
            <a:avLst/>
          </a:prstGeom>
          <a:noFill/>
          <a:ln w="9525">
            <a:noFill/>
            <a:miter lim="800000"/>
          </a:ln>
        </p:spPr>
        <p:txBody>
          <a:bodyPr lIns="68580" tIns="34290" rIns="68580" bIns="34290">
            <a:spAutoFit/>
          </a:bodyPr>
          <a:lstStyle/>
          <a:p>
            <a:pPr algn="ctr">
              <a:lnSpc>
                <a:spcPct val="110000"/>
              </a:lnSpc>
              <a:buFont typeface="Arial" panose="020B0604020202020204" pitchFamily="34" charset="0"/>
              <a:buNone/>
            </a:pPr>
            <a:r>
              <a:rPr lang="zh-CN" altLang="en-US" sz="1700" b="1" dirty="0">
                <a:solidFill>
                  <a:srgbClr val="000000"/>
                </a:solidFill>
                <a:latin typeface="江西拙楷" panose="02010600040101010101" pitchFamily="2" charset="-122"/>
                <a:ea typeface="江西拙楷" panose="02010600040101010101" pitchFamily="2" charset="-122"/>
              </a:rPr>
              <a:t>为维护统治</a:t>
            </a:r>
          </a:p>
        </p:txBody>
      </p:sp>
      <p:sp>
        <p:nvSpPr>
          <p:cNvPr id="16" name="文本框 10243"/>
          <p:cNvSpPr txBox="1">
            <a:spLocks noChangeArrowheads="1"/>
          </p:cNvSpPr>
          <p:nvPr/>
        </p:nvSpPr>
        <p:spPr bwMode="auto">
          <a:xfrm>
            <a:off x="3717294" y="2276293"/>
            <a:ext cx="426271" cy="567928"/>
          </a:xfrm>
          <a:prstGeom prst="rect">
            <a:avLst/>
          </a:prstGeom>
          <a:noFill/>
          <a:ln w="9525">
            <a:noFill/>
            <a:miter lim="800000"/>
          </a:ln>
        </p:spPr>
        <p:txBody>
          <a:bodyPr vert="eaVert" lIns="68580" tIns="34290" rIns="68580" bIns="34290">
            <a:spAutoFit/>
          </a:bodyPr>
          <a:lstStyle/>
          <a:p>
            <a:pPr algn="ctr">
              <a:lnSpc>
                <a:spcPct val="110000"/>
              </a:lnSpc>
              <a:buFont typeface="Arial" panose="020B0604020202020204" pitchFamily="34" charset="0"/>
              <a:buNone/>
            </a:pPr>
            <a:r>
              <a:rPr lang="zh-CN" altLang="en-US" sz="1700" b="1" dirty="0">
                <a:solidFill>
                  <a:srgbClr val="000000"/>
                </a:solidFill>
                <a:latin typeface="微软雅黑" panose="020B0503020204020204" pitchFamily="34" charset="-122"/>
                <a:ea typeface="微软雅黑" panose="020B0503020204020204" pitchFamily="34" charset="-122"/>
              </a:rPr>
              <a:t>出超</a:t>
            </a:r>
          </a:p>
        </p:txBody>
      </p:sp>
      <p:sp>
        <p:nvSpPr>
          <p:cNvPr id="17" name="矩形 16"/>
          <p:cNvSpPr/>
          <p:nvPr/>
        </p:nvSpPr>
        <p:spPr>
          <a:xfrm>
            <a:off x="1828800" y="1309787"/>
            <a:ext cx="1315829" cy="983346"/>
          </a:xfrm>
          <a:prstGeom prst="rect">
            <a:avLst/>
          </a:prstGeom>
          <a:noFill/>
          <a:ln w="28575" cap="flat" cmpd="sng">
            <a:solidFill>
              <a:srgbClr val="000000"/>
            </a:solidFill>
            <a:prstDash val="sysDash"/>
            <a:headEnd type="none" w="med" len="med"/>
            <a:tailEnd type="none" w="med" len="med"/>
          </a:ln>
        </p:spPr>
        <p:txBody>
          <a:bodyPr wrap="square" lIns="68580" tIns="34290" rIns="68580" bIns="34290" anchor="ctr">
            <a:spAutoFit/>
          </a:bodyPr>
          <a:lstStyle/>
          <a:p>
            <a:pPr algn="ctr">
              <a:lnSpc>
                <a:spcPct val="110000"/>
              </a:lnSpc>
              <a:defRPr/>
            </a:pPr>
            <a:r>
              <a:rPr lang="zh-CN" altLang="en-US" sz="1800" kern="0" noProof="1">
                <a:solidFill>
                  <a:srgbClr val="000000"/>
                </a:solidFill>
                <a:latin typeface="方正清刻本悦宋简体" panose="02000000000000000000" pitchFamily="2" charset="-122"/>
                <a:ea typeface="方正清刻本悦宋简体" panose="02000000000000000000" pitchFamily="2" charset="-122"/>
                <a:cs typeface="黑体" panose="02010609060101010101" pitchFamily="49" charset="-122"/>
              </a:rPr>
              <a:t>呢绒</a:t>
            </a:r>
          </a:p>
          <a:p>
            <a:pPr algn="ctr">
              <a:lnSpc>
                <a:spcPct val="110000"/>
              </a:lnSpc>
              <a:defRPr/>
            </a:pPr>
            <a:r>
              <a:rPr lang="zh-CN" altLang="en-US" sz="1800" kern="0" noProof="1">
                <a:solidFill>
                  <a:srgbClr val="000000"/>
                </a:solidFill>
                <a:latin typeface="方正清刻本悦宋简体" panose="02000000000000000000" pitchFamily="2" charset="-122"/>
                <a:ea typeface="方正清刻本悦宋简体" panose="02000000000000000000" pitchFamily="2" charset="-122"/>
                <a:cs typeface="黑体" panose="02010609060101010101" pitchFamily="49" charset="-122"/>
              </a:rPr>
              <a:t>棉纺织品</a:t>
            </a:r>
            <a:endParaRPr lang="zh-CN" altLang="en-US" sz="1800" kern="0" noProof="1">
              <a:solidFill>
                <a:srgbClr val="000000"/>
              </a:solidFill>
              <a:latin typeface="方正清刻本悦宋简体" panose="02000000000000000000" pitchFamily="2" charset="-122"/>
              <a:ea typeface="方正清刻本悦宋简体" panose="02000000000000000000" pitchFamily="2" charset="-122"/>
            </a:endParaRPr>
          </a:p>
          <a:p>
            <a:pPr algn="ctr">
              <a:lnSpc>
                <a:spcPct val="110000"/>
              </a:lnSpc>
              <a:defRPr/>
            </a:pPr>
            <a:r>
              <a:rPr lang="zh-CN" altLang="en-US" sz="1800" kern="0" noProof="1">
                <a:solidFill>
                  <a:srgbClr val="000000"/>
                </a:solidFill>
                <a:latin typeface="方正清刻本悦宋简体" panose="02000000000000000000" pitchFamily="2" charset="-122"/>
                <a:ea typeface="方正清刻本悦宋简体" panose="02000000000000000000" pitchFamily="2" charset="-122"/>
              </a:rPr>
              <a:t>金属制品</a:t>
            </a:r>
          </a:p>
        </p:txBody>
      </p:sp>
      <p:sp>
        <p:nvSpPr>
          <p:cNvPr id="18" name="矩形 17"/>
          <p:cNvSpPr/>
          <p:nvPr/>
        </p:nvSpPr>
        <p:spPr>
          <a:xfrm>
            <a:off x="1828800" y="2890941"/>
            <a:ext cx="1315829" cy="983346"/>
          </a:xfrm>
          <a:prstGeom prst="rect">
            <a:avLst/>
          </a:prstGeom>
          <a:noFill/>
          <a:ln w="28575" cap="flat" cmpd="sng">
            <a:solidFill>
              <a:srgbClr val="000000"/>
            </a:solidFill>
            <a:prstDash val="sysDash"/>
            <a:headEnd type="none" w="med" len="med"/>
            <a:tailEnd type="none" w="med" len="med"/>
          </a:ln>
        </p:spPr>
        <p:txBody>
          <a:bodyPr wrap="square" lIns="68580" tIns="34290" rIns="68580" bIns="34290" anchor="ctr">
            <a:spAutoFit/>
          </a:bodyPr>
          <a:lstStyle/>
          <a:p>
            <a:pPr algn="ctr">
              <a:lnSpc>
                <a:spcPct val="110000"/>
              </a:lnSpc>
              <a:defRPr/>
            </a:pPr>
            <a:r>
              <a:rPr lang="zh-CN" altLang="en-US" sz="1800" kern="0" noProof="1">
                <a:solidFill>
                  <a:srgbClr val="000000"/>
                </a:solidFill>
                <a:latin typeface="方正清刻本悦宋简体" panose="02000000000000000000" pitchFamily="2" charset="-122"/>
                <a:ea typeface="方正清刻本悦宋简体" panose="02000000000000000000" pitchFamily="2" charset="-122"/>
                <a:cs typeface="黑体" panose="02010609060101010101" pitchFamily="49" charset="-122"/>
              </a:rPr>
              <a:t>茶叶</a:t>
            </a:r>
          </a:p>
          <a:p>
            <a:pPr algn="ctr">
              <a:lnSpc>
                <a:spcPct val="110000"/>
              </a:lnSpc>
              <a:defRPr/>
            </a:pPr>
            <a:r>
              <a:rPr lang="zh-CN" altLang="en-US" sz="1800" kern="0" noProof="1">
                <a:solidFill>
                  <a:srgbClr val="000000"/>
                </a:solidFill>
                <a:latin typeface="方正清刻本悦宋简体" panose="02000000000000000000" pitchFamily="2" charset="-122"/>
                <a:ea typeface="方正清刻本悦宋简体" panose="02000000000000000000" pitchFamily="2" charset="-122"/>
                <a:cs typeface="黑体" panose="02010609060101010101" pitchFamily="49" charset="-122"/>
              </a:rPr>
              <a:t>生丝</a:t>
            </a:r>
            <a:endParaRPr lang="zh-CN" altLang="en-US" sz="1800" kern="0" noProof="1">
              <a:solidFill>
                <a:srgbClr val="000000"/>
              </a:solidFill>
              <a:latin typeface="方正清刻本悦宋简体" panose="02000000000000000000" pitchFamily="2" charset="-122"/>
              <a:ea typeface="方正清刻本悦宋简体" panose="02000000000000000000" pitchFamily="2" charset="-122"/>
            </a:endParaRPr>
          </a:p>
          <a:p>
            <a:pPr algn="ctr">
              <a:lnSpc>
                <a:spcPct val="110000"/>
              </a:lnSpc>
              <a:defRPr/>
            </a:pPr>
            <a:r>
              <a:rPr lang="zh-CN" altLang="en-US" sz="1800" kern="0" noProof="1">
                <a:solidFill>
                  <a:srgbClr val="000000"/>
                </a:solidFill>
                <a:latin typeface="方正清刻本悦宋简体" panose="02000000000000000000" pitchFamily="2" charset="-122"/>
                <a:ea typeface="方正清刻本悦宋简体" panose="02000000000000000000" pitchFamily="2" charset="-122"/>
              </a:rPr>
              <a:t>药材</a:t>
            </a:r>
          </a:p>
        </p:txBody>
      </p:sp>
      <p:sp>
        <p:nvSpPr>
          <p:cNvPr id="19" name="文本框 17"/>
          <p:cNvSpPr txBox="1">
            <a:spLocks noChangeArrowheads="1"/>
          </p:cNvSpPr>
          <p:nvPr/>
        </p:nvSpPr>
        <p:spPr bwMode="auto">
          <a:xfrm>
            <a:off x="1815233" y="2147532"/>
            <a:ext cx="1340112" cy="373949"/>
          </a:xfrm>
          <a:prstGeom prst="rect">
            <a:avLst/>
          </a:prstGeom>
          <a:noFill/>
          <a:ln w="9525">
            <a:noFill/>
            <a:miter lim="800000"/>
          </a:ln>
        </p:spPr>
        <p:txBody>
          <a:bodyPr wrap="square" lIns="68580" tIns="34290" rIns="68580" bIns="34290">
            <a:spAutoFit/>
          </a:bodyPr>
          <a:lstStyle/>
          <a:p>
            <a:pPr algn="ctr">
              <a:lnSpc>
                <a:spcPct val="110000"/>
              </a:lnSpc>
              <a:buFont typeface="Arial" panose="020B0604020202020204" pitchFamily="34" charset="0"/>
              <a:buNone/>
            </a:pPr>
            <a:r>
              <a:rPr lang="zh-CN" altLang="en-US" sz="1800" b="1" dirty="0">
                <a:solidFill>
                  <a:srgbClr val="FF0000"/>
                </a:solidFill>
                <a:latin typeface="方正清刻本悦宋简体" panose="02000000000000000000" pitchFamily="2" charset="-122"/>
                <a:ea typeface="方正清刻本悦宋简体" panose="02000000000000000000" pitchFamily="2" charset="-122"/>
              </a:rPr>
              <a:t>制成品</a:t>
            </a:r>
          </a:p>
        </p:txBody>
      </p:sp>
      <p:sp>
        <p:nvSpPr>
          <p:cNvPr id="20" name="文本框 18"/>
          <p:cNvSpPr txBox="1">
            <a:spLocks noChangeArrowheads="1"/>
          </p:cNvSpPr>
          <p:nvPr/>
        </p:nvSpPr>
        <p:spPr bwMode="auto">
          <a:xfrm>
            <a:off x="1858776" y="3766132"/>
            <a:ext cx="1340112" cy="373949"/>
          </a:xfrm>
          <a:prstGeom prst="rect">
            <a:avLst/>
          </a:prstGeom>
          <a:noFill/>
          <a:ln w="9525">
            <a:noFill/>
            <a:miter lim="800000"/>
          </a:ln>
        </p:spPr>
        <p:txBody>
          <a:bodyPr wrap="square" lIns="68580" tIns="34290" rIns="68580" bIns="34290">
            <a:spAutoFit/>
          </a:bodyPr>
          <a:lstStyle/>
          <a:p>
            <a:pPr algn="ctr">
              <a:lnSpc>
                <a:spcPct val="110000"/>
              </a:lnSpc>
              <a:buFont typeface="Arial" panose="020B0604020202020204" pitchFamily="34" charset="0"/>
              <a:buNone/>
            </a:pPr>
            <a:r>
              <a:rPr lang="zh-CN" altLang="en-US" sz="1800" b="1" dirty="0">
                <a:solidFill>
                  <a:srgbClr val="FF0000"/>
                </a:solidFill>
                <a:latin typeface="方正清刻本悦宋简体" panose="02000000000000000000" pitchFamily="2" charset="-122"/>
                <a:ea typeface="方正清刻本悦宋简体" panose="02000000000000000000" pitchFamily="2" charset="-122"/>
              </a:rPr>
              <a:t>生产原料</a:t>
            </a:r>
          </a:p>
        </p:txBody>
      </p:sp>
      <p:sp>
        <p:nvSpPr>
          <p:cNvPr id="21" name="椭圆 20"/>
          <p:cNvSpPr/>
          <p:nvPr/>
        </p:nvSpPr>
        <p:spPr>
          <a:xfrm>
            <a:off x="1621235" y="2514600"/>
            <a:ext cx="1643648" cy="335065"/>
          </a:xfrm>
          <a:prstGeom prst="ellipse">
            <a:avLst/>
          </a:prstGeom>
          <a:solidFill>
            <a:schemeClr val="accent2">
              <a:lumMod val="75000"/>
            </a:schemeClr>
          </a:solidFill>
          <a:ln w="25400" cap="flat" cmpd="sng" algn="ctr">
            <a:noFill/>
            <a:prstDash val="solid"/>
          </a:ln>
          <a:effectLst/>
        </p:spPr>
        <p:txBody>
          <a:bodyPr lIns="68580" tIns="34290" rIns="68580" bIns="34290" anchor="ctr"/>
          <a:lstStyle/>
          <a:p>
            <a:pPr algn="ctr">
              <a:defRPr/>
            </a:pPr>
            <a:r>
              <a:rPr lang="zh-CN" altLang="en-US" sz="1800" kern="0" noProof="1">
                <a:solidFill>
                  <a:srgbClr val="000000"/>
                </a:solidFill>
                <a:latin typeface="江西拙楷" panose="02010600040101010101" pitchFamily="2" charset="-122"/>
                <a:ea typeface="江西拙楷" panose="02010600040101010101" pitchFamily="2" charset="-122"/>
              </a:rPr>
              <a:t>正当贸易</a:t>
            </a:r>
          </a:p>
        </p:txBody>
      </p:sp>
      <p:sp>
        <p:nvSpPr>
          <p:cNvPr id="22" name="文本框 10247"/>
          <p:cNvSpPr txBox="1">
            <a:spLocks noChangeArrowheads="1"/>
          </p:cNvSpPr>
          <p:nvPr/>
        </p:nvSpPr>
        <p:spPr bwMode="auto">
          <a:xfrm>
            <a:off x="4280486" y="1451190"/>
            <a:ext cx="1434703" cy="357021"/>
          </a:xfrm>
          <a:prstGeom prst="rect">
            <a:avLst/>
          </a:prstGeom>
          <a:noFill/>
          <a:ln w="9525">
            <a:noFill/>
            <a:miter lim="800000"/>
          </a:ln>
        </p:spPr>
        <p:txBody>
          <a:bodyPr lIns="68580" tIns="34290" rIns="68580" bIns="34290">
            <a:spAutoFit/>
          </a:bodyPr>
          <a:lstStyle/>
          <a:p>
            <a:pPr algn="ctr">
              <a:lnSpc>
                <a:spcPct val="110000"/>
              </a:lnSpc>
              <a:buFont typeface="Arial" panose="020B0604020202020204" pitchFamily="34" charset="0"/>
              <a:buNone/>
            </a:pPr>
            <a:r>
              <a:rPr lang="zh-CN" altLang="en-US" sz="1700" b="1" dirty="0">
                <a:solidFill>
                  <a:srgbClr val="000000"/>
                </a:solidFill>
                <a:latin typeface="江西拙楷" panose="02010600040101010101" pitchFamily="2" charset="-122"/>
                <a:ea typeface="江西拙楷" panose="02010600040101010101" pitchFamily="2" charset="-122"/>
              </a:rPr>
              <a:t>扭转贸易逆差</a:t>
            </a:r>
          </a:p>
        </p:txBody>
      </p:sp>
      <p:sp>
        <p:nvSpPr>
          <p:cNvPr id="23" name="原因一"/>
          <p:cNvSpPr txBox="1"/>
          <p:nvPr/>
        </p:nvSpPr>
        <p:spPr>
          <a:xfrm>
            <a:off x="4710223" y="4058588"/>
            <a:ext cx="4433777" cy="1084912"/>
          </a:xfrm>
          <a:prstGeom prst="rect">
            <a:avLst/>
          </a:prstGeom>
          <a:noFill/>
        </p:spPr>
        <p:txBody>
          <a:bodyPr wrap="square" lIns="68580" tIns="34290" rIns="68580" bIns="34290" rtlCol="0">
            <a:spAutoFit/>
          </a:bodyPr>
          <a:lstStyle/>
          <a:p>
            <a:pPr algn="ctr">
              <a:lnSpc>
                <a:spcPct val="200000"/>
              </a:lnSpc>
            </a:pPr>
            <a:r>
              <a:rPr lang="zh-CN" altLang="en-US" sz="3300" b="1" dirty="0" smtClean="0">
                <a:solidFill>
                  <a:srgbClr val="4E1E1A"/>
                </a:solidFill>
                <a:latin typeface="微软雅黑" panose="020B0503020204020204" pitchFamily="34" charset="-122"/>
                <a:ea typeface="微软雅黑" panose="020B0503020204020204" pitchFamily="34" charset="-122"/>
              </a:rPr>
              <a:t>虎门销烟</a:t>
            </a:r>
            <a:r>
              <a:rPr lang="en-US" altLang="zh-CN" sz="1800" b="1" dirty="0" smtClean="0">
                <a:solidFill>
                  <a:srgbClr val="C00000"/>
                </a:solidFill>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直接原因（借口）</a:t>
            </a:r>
          </a:p>
        </p:txBody>
      </p:sp>
      <p:pic>
        <p:nvPicPr>
          <p:cNvPr id="24" name="Picture 3" descr="C:\Users\Administrator\Desktop\所需图片\明清\新建文件夹\微信图片_20201015100301_副本.jpg"/>
          <p:cNvPicPr>
            <a:picLocks noChangeAspect="1" noChangeArrowheads="1"/>
          </p:cNvPicPr>
          <p:nvPr/>
        </p:nvPicPr>
        <p:blipFill>
          <a:blip r:embed="rId5" cstate="print">
            <a:clrChange>
              <a:clrFrom>
                <a:srgbClr val="FFFFFF"/>
              </a:clrFrom>
              <a:clrTo>
                <a:srgbClr val="FFFFFF">
                  <a:alpha val="0"/>
                </a:srgbClr>
              </a:clrTo>
            </a:clrChange>
          </a:blip>
          <a:srcRect b="30230"/>
          <a:stretch>
            <a:fillRect/>
          </a:stretch>
        </p:blipFill>
        <p:spPr bwMode="auto">
          <a:xfrm rot="16200000">
            <a:off x="6498864" y="96591"/>
            <a:ext cx="2741729" cy="2548542"/>
          </a:xfrm>
          <a:prstGeom prst="rect">
            <a:avLst/>
          </a:prstGeom>
          <a:noFill/>
        </p:spPr>
      </p:pic>
      <p:sp useBgFill="1">
        <p:nvSpPr>
          <p:cNvPr id="25" name="任意多边形 24"/>
          <p:cNvSpPr/>
          <p:nvPr/>
        </p:nvSpPr>
        <p:spPr>
          <a:xfrm>
            <a:off x="6509657" y="1371600"/>
            <a:ext cx="664029" cy="413657"/>
          </a:xfrm>
          <a:custGeom>
            <a:avLst/>
            <a:gdLst>
              <a:gd name="connsiteX0" fmla="*/ 130629 w 664029"/>
              <a:gd name="connsiteY0" fmla="*/ 0 h 413657"/>
              <a:gd name="connsiteX1" fmla="*/ 566057 w 664029"/>
              <a:gd name="connsiteY1" fmla="*/ 108857 h 413657"/>
              <a:gd name="connsiteX2" fmla="*/ 664029 w 664029"/>
              <a:gd name="connsiteY2" fmla="*/ 174171 h 413657"/>
              <a:gd name="connsiteX3" fmla="*/ 631372 w 664029"/>
              <a:gd name="connsiteY3" fmla="*/ 293914 h 413657"/>
              <a:gd name="connsiteX4" fmla="*/ 566057 w 664029"/>
              <a:gd name="connsiteY4" fmla="*/ 413657 h 413657"/>
              <a:gd name="connsiteX5" fmla="*/ 0 w 664029"/>
              <a:gd name="connsiteY5" fmla="*/ 359229 h 413657"/>
              <a:gd name="connsiteX6" fmla="*/ 130629 w 664029"/>
              <a:gd name="connsiteY6" fmla="*/ 0 h 41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029" h="413657">
                <a:moveTo>
                  <a:pt x="130629" y="0"/>
                </a:moveTo>
                <a:lnTo>
                  <a:pt x="566057" y="108857"/>
                </a:lnTo>
                <a:lnTo>
                  <a:pt x="664029" y="174171"/>
                </a:lnTo>
                <a:cubicBezTo>
                  <a:pt x="630329" y="286504"/>
                  <a:pt x="631372" y="245145"/>
                  <a:pt x="631372" y="293914"/>
                </a:cubicBezTo>
                <a:lnTo>
                  <a:pt x="566057" y="413657"/>
                </a:lnTo>
                <a:lnTo>
                  <a:pt x="0" y="359229"/>
                </a:lnTo>
                <a:lnTo>
                  <a:pt x="13062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5938346" y="1639518"/>
            <a:ext cx="1534716" cy="413730"/>
          </a:xfrm>
          <a:prstGeom prst="roundRect">
            <a:avLst/>
          </a:prstGeom>
          <a:noFill/>
          <a:ln w="19050" cap="flat" cmpd="sng">
            <a:solidFill>
              <a:srgbClr val="000000"/>
            </a:solidFill>
            <a:prstDash val="dash"/>
            <a:headEnd type="none" w="med" len="med"/>
            <a:tailEnd type="none" w="med" len="med"/>
          </a:ln>
        </p:spPr>
        <p:txBody>
          <a:bodyPr lIns="68580" tIns="34290" rIns="68580" bIns="34290" anchor="ctr">
            <a:spAutoFit/>
          </a:bodyPr>
          <a:lstStyle/>
          <a:p>
            <a:pPr algn="ctr">
              <a:lnSpc>
                <a:spcPct val="110000"/>
              </a:lnSpc>
              <a:defRPr/>
            </a:pPr>
            <a:r>
              <a:rPr lang="zh-CN" altLang="en-US" sz="1800" b="1" kern="0" noProof="1">
                <a:solidFill>
                  <a:srgbClr val="000000"/>
                </a:solidFill>
                <a:latin typeface="微软雅黑" panose="020B0503020204020204" pitchFamily="34" charset="-122"/>
                <a:ea typeface="微软雅黑" panose="020B0503020204020204" pitchFamily="34" charset="-122"/>
                <a:cs typeface="黑体" panose="02010609060101010101" pitchFamily="49" charset="-122"/>
              </a:rPr>
              <a:t>走私鸦片</a:t>
            </a:r>
          </a:p>
        </p:txBody>
      </p:sp>
      <p:pic>
        <p:nvPicPr>
          <p:cNvPr id="27" name="Picture 3" descr="C:\Users\Administrator\Desktop\所需图片\明清\新建文件夹\微信图片_20201015100301_副本.jpg"/>
          <p:cNvPicPr>
            <a:picLocks noChangeAspect="1" noChangeArrowheads="1"/>
          </p:cNvPicPr>
          <p:nvPr/>
        </p:nvPicPr>
        <p:blipFill>
          <a:blip r:embed="rId5" cstate="print">
            <a:clrChange>
              <a:clrFrom>
                <a:srgbClr val="FFFFFF"/>
              </a:clrFrom>
              <a:clrTo>
                <a:srgbClr val="FFFFFF">
                  <a:alpha val="0"/>
                </a:srgbClr>
              </a:clrTo>
            </a:clrChange>
          </a:blip>
          <a:srcRect l="21386" t="68280" r="47248" b="-1658"/>
          <a:stretch>
            <a:fillRect/>
          </a:stretch>
        </p:blipFill>
        <p:spPr bwMode="auto">
          <a:xfrm rot="16200000">
            <a:off x="3338728" y="3277912"/>
            <a:ext cx="1174782" cy="1665512"/>
          </a:xfrm>
          <a:prstGeom prst="rect">
            <a:avLst/>
          </a:prstGeom>
          <a:noFill/>
        </p:spPr>
      </p:pic>
      <p:sp>
        <p:nvSpPr>
          <p:cNvPr id="28" name="原因二"/>
          <p:cNvSpPr txBox="1"/>
          <p:nvPr/>
        </p:nvSpPr>
        <p:spPr>
          <a:xfrm>
            <a:off x="155042" y="4094780"/>
            <a:ext cx="4579094" cy="1084912"/>
          </a:xfrm>
          <a:prstGeom prst="rect">
            <a:avLst/>
          </a:prstGeom>
          <a:noFill/>
        </p:spPr>
        <p:txBody>
          <a:bodyPr wrap="square" lIns="68580" tIns="34290" rIns="68580" bIns="34290" rtlCol="0">
            <a:spAutoFit/>
          </a:bodyPr>
          <a:lstStyle/>
          <a:p>
            <a:pPr algn="ctr">
              <a:lnSpc>
                <a:spcPct val="200000"/>
              </a:lnSpc>
            </a:pPr>
            <a:r>
              <a:rPr lang="zh-CN" altLang="en-US" sz="3300" b="1" dirty="0">
                <a:solidFill>
                  <a:srgbClr val="4E1E1A"/>
                </a:solidFill>
                <a:latin typeface="微软雅黑" panose="020B0503020204020204" pitchFamily="34" charset="-122"/>
                <a:ea typeface="微软雅黑" panose="020B0503020204020204" pitchFamily="34" charset="-122"/>
              </a:rPr>
              <a:t>打开中国</a:t>
            </a:r>
            <a:r>
              <a:rPr lang="zh-CN" altLang="en-US" sz="3300" b="1" dirty="0" smtClean="0">
                <a:solidFill>
                  <a:srgbClr val="4E1E1A"/>
                </a:solidFill>
                <a:latin typeface="微软雅黑" panose="020B0503020204020204" pitchFamily="34" charset="-122"/>
                <a:ea typeface="微软雅黑" panose="020B0503020204020204" pitchFamily="34" charset="-122"/>
              </a:rPr>
              <a:t>市场</a:t>
            </a:r>
            <a:r>
              <a:rPr lang="en-US" altLang="zh-CN" sz="1800" b="1" dirty="0" smtClean="0">
                <a:solidFill>
                  <a:srgbClr val="C00000"/>
                </a:solidFill>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根本原因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9"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500"/>
                                        <p:tgtEl>
                                          <p:spTgt spid="22"/>
                                        </p:tgtEl>
                                      </p:cBhvr>
                                    </p:animEffect>
                                  </p:childTnLst>
                                </p:cTn>
                              </p:par>
                            </p:childTnLst>
                          </p:cTn>
                        </p:par>
                        <p:par>
                          <p:cTn id="60" fill="hold">
                            <p:stCondLst>
                              <p:cond delay="1000"/>
                            </p:stCondLst>
                            <p:childTnLst>
                              <p:par>
                                <p:cTn id="61" presetID="22" presetClass="entr" presetSubtype="1"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childTnLst>
                                </p:cTn>
                              </p:par>
                            </p:childTnLst>
                          </p:cTn>
                        </p:par>
                        <p:par>
                          <p:cTn id="69" fill="hold">
                            <p:stCondLst>
                              <p:cond delay="1000"/>
                            </p:stCondLst>
                            <p:childTnLst>
                              <p:par>
                                <p:cTn id="70" presetID="9" presetClass="entr" presetSubtype="0" fill="hold"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dissolv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up)">
                                      <p:cBhvr>
                                        <p:cTn id="77" dur="500"/>
                                        <p:tgtEl>
                                          <p:spTgt spid="12"/>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par>
                          <p:cTn id="82" fill="hold">
                            <p:stCondLst>
                              <p:cond delay="1000"/>
                            </p:stCondLst>
                            <p:childTnLst>
                              <p:par>
                                <p:cTn id="83" presetID="9"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dissolve">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par>
                          <p:cTn id="91" fill="hold">
                            <p:stCondLst>
                              <p:cond delay="500"/>
                            </p:stCondLst>
                            <p:childTnLst>
                              <p:par>
                                <p:cTn id="92" presetID="22" presetClass="entr" presetSubtype="1" fill="hold" grpId="0" nodeType="after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up)">
                                      <p:cBhvr>
                                        <p:cTn id="94" dur="5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10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randombar(horizontal)">
                                      <p:cBhvr>
                                        <p:cTn id="104" dur="5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randombar(horizontal)">
                                      <p:cBhvr>
                                        <p:cTn id="10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animBg="1"/>
      <p:bldP spid="9" grpId="0" animBg="1"/>
      <p:bldP spid="10" grpId="0" animBg="1"/>
      <p:bldP spid="11" grpId="0" bldLvl="0" animBg="1"/>
      <p:bldP spid="12" grpId="0" animBg="1"/>
      <p:bldP spid="13" grpId="0" bldLvl="0" animBg="1"/>
      <p:bldP spid="15" grpId="0"/>
      <p:bldP spid="16" grpId="0"/>
      <p:bldP spid="17" grpId="0" bldLvl="0" animBg="1"/>
      <p:bldP spid="18" grpId="0" bldLvl="0" animBg="1"/>
      <p:bldP spid="19" grpId="0"/>
      <p:bldP spid="20" grpId="0"/>
      <p:bldP spid="21" grpId="0" bldLvl="0" animBg="1"/>
      <p:bldP spid="22" grpId="0"/>
      <p:bldP spid="23" grpId="0"/>
      <p:bldP spid="26" grpId="0" bldLvl="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703029"/>
            <a:ext cx="8674100" cy="3494314"/>
            <a:chOff x="234950" y="1023257"/>
            <a:chExt cx="8674100" cy="3494314"/>
          </a:xfrm>
        </p:grpSpPr>
        <p:pic>
          <p:nvPicPr>
            <p:cNvPr id="6" name="Picture 4"/>
            <p:cNvPicPr>
              <a:picLocks noChangeAspect="1" noChangeArrowheads="1"/>
            </p:cNvPicPr>
            <p:nvPr/>
          </p:nvPicPr>
          <p:blipFill>
            <a:blip r:embed="rId2" cstate="print">
              <a:clrChange>
                <a:clrFrom>
                  <a:srgbClr val="FFFFFF"/>
                </a:clrFrom>
                <a:clrTo>
                  <a:srgbClr val="FFFFFF">
                    <a:alpha val="0"/>
                  </a:srgbClr>
                </a:clrTo>
              </a:clrChange>
            </a:blip>
            <a:srcRect t="18248" b="19922"/>
            <a:stretch>
              <a:fillRect/>
            </a:stretch>
          </p:blipFill>
          <p:spPr bwMode="auto">
            <a:xfrm>
              <a:off x="234950" y="1023257"/>
              <a:ext cx="8674100" cy="3494314"/>
            </a:xfrm>
            <a:prstGeom prst="rect">
              <a:avLst/>
            </a:prstGeom>
            <a:noFill/>
            <a:ln w="9525">
              <a:noFill/>
              <a:miter lim="800000"/>
              <a:headEnd/>
              <a:tailEnd/>
            </a:ln>
            <a:effectLst/>
          </p:spPr>
        </p:pic>
        <p:sp>
          <p:nvSpPr>
            <p:cNvPr id="7" name="文本框 1">
              <a:hlinkClick r:id="rId3" action="ppaction://hlinksldjump"/>
            </p:cNvPr>
            <p:cNvSpPr txBox="1"/>
            <p:nvPr/>
          </p:nvSpPr>
          <p:spPr>
            <a:xfrm>
              <a:off x="1458688" y="1858381"/>
              <a:ext cx="6749143" cy="20697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pPr indent="342900" algn="just">
                <a:lnSpc>
                  <a:spcPts val="2550"/>
                </a:lnSpc>
              </a:pPr>
              <a:r>
                <a:rPr lang="zh-CN" altLang="en-US" sz="2000" b="1" dirty="0" smtClean="0">
                  <a:solidFill>
                    <a:prstClr val="white"/>
                  </a:solidFill>
                  <a:latin typeface="仿宋" panose="02010609060101010101" pitchFamily="49" charset="-122"/>
                  <a:ea typeface="仿宋" panose="02010609060101010101" pitchFamily="49" charset="-122"/>
                </a:rPr>
                <a:t>我们在重新审视鸦片战争时，也很有必要将之放入现代历史发展大潮的背景中进行考察……</a:t>
              </a:r>
              <a:endParaRPr lang="en-US" altLang="zh-CN" sz="2000" b="1" dirty="0" smtClean="0">
                <a:solidFill>
                  <a:prstClr val="white"/>
                </a:solidFill>
                <a:latin typeface="仿宋" panose="02010609060101010101" pitchFamily="49" charset="-122"/>
                <a:ea typeface="仿宋" panose="02010609060101010101" pitchFamily="49" charset="-122"/>
              </a:endParaRPr>
            </a:p>
            <a:p>
              <a:pPr indent="342900" algn="just">
                <a:lnSpc>
                  <a:spcPts val="2550"/>
                </a:lnSpc>
              </a:pPr>
              <a:r>
                <a:rPr lang="zh-CN" altLang="en-US" sz="2000" b="1" dirty="0" smtClean="0">
                  <a:solidFill>
                    <a:prstClr val="white"/>
                  </a:solidFill>
                  <a:latin typeface="仿宋" panose="02010609060101010101" pitchFamily="49" charset="-122"/>
                  <a:ea typeface="仿宋" panose="02010609060101010101" pitchFamily="49" charset="-122"/>
                </a:rPr>
                <a:t>如果不是英国，那么别的国家也会这么做，至于英国在华贸易的重点是鸦片而非茶叶或其他什么商品，这只是</a:t>
              </a:r>
              <a:r>
                <a:rPr lang="zh-CN" altLang="en-US" sz="2000" b="1" dirty="0" smtClean="0">
                  <a:solidFill>
                    <a:schemeClr val="bg1"/>
                  </a:solidFill>
                  <a:latin typeface="仿宋" panose="02010609060101010101" pitchFamily="49" charset="-122"/>
                  <a:ea typeface="仿宋" panose="02010609060101010101" pitchFamily="49" charset="-122"/>
                </a:rPr>
                <a:t>历史的巧合</a:t>
              </a:r>
              <a:r>
                <a:rPr lang="zh-CN" altLang="en-US" sz="2000" b="1" dirty="0" smtClean="0">
                  <a:solidFill>
                    <a:prstClr val="white"/>
                  </a:solidFill>
                  <a:latin typeface="仿宋" panose="02010609060101010101" pitchFamily="49" charset="-122"/>
                  <a:ea typeface="仿宋" panose="02010609060101010101" pitchFamily="49" charset="-122"/>
                </a:rPr>
                <a:t>罢了。 </a:t>
              </a:r>
            </a:p>
            <a:p>
              <a:pPr indent="342900" algn="r">
                <a:lnSpc>
                  <a:spcPts val="2550"/>
                </a:lnSpc>
              </a:pPr>
              <a:r>
                <a:rPr lang="zh-CN" altLang="en-US" dirty="0" smtClean="0">
                  <a:solidFill>
                    <a:prstClr val="white"/>
                  </a:solidFill>
                  <a:latin typeface="黑体" panose="02010609060101010101" pitchFamily="49" charset="-122"/>
                  <a:ea typeface="黑体" panose="02010609060101010101" pitchFamily="49" charset="-122"/>
                </a:rPr>
                <a:t>——费正清《中国：传统与变迁》</a:t>
              </a:r>
              <a:endParaRPr lang="zh-CN" altLang="en-US" dirty="0">
                <a:solidFill>
                  <a:prstClr val="white"/>
                </a:solidFill>
                <a:latin typeface="黑体" panose="02010609060101010101" pitchFamily="49" charset="-122"/>
                <a:ea typeface="黑体" panose="02010609060101010101" pitchFamily="49" charset="-122"/>
              </a:endParaRPr>
            </a:p>
          </p:txBody>
        </p:sp>
      </p:grpSp>
      <p:sp>
        <p:nvSpPr>
          <p:cNvPr id="8" name="原因二"/>
          <p:cNvSpPr txBox="1"/>
          <p:nvPr/>
        </p:nvSpPr>
        <p:spPr>
          <a:xfrm>
            <a:off x="155042" y="4094780"/>
            <a:ext cx="4579094" cy="1084912"/>
          </a:xfrm>
          <a:prstGeom prst="rect">
            <a:avLst/>
          </a:prstGeom>
          <a:noFill/>
        </p:spPr>
        <p:txBody>
          <a:bodyPr wrap="square" lIns="68580" tIns="34290" rIns="68580" bIns="34290" rtlCol="0">
            <a:spAutoFit/>
          </a:bodyPr>
          <a:lstStyle/>
          <a:p>
            <a:pPr algn="ctr">
              <a:lnSpc>
                <a:spcPct val="200000"/>
              </a:lnSpc>
            </a:pPr>
            <a:r>
              <a:rPr lang="zh-CN" altLang="en-US" sz="3300" b="1" dirty="0">
                <a:solidFill>
                  <a:srgbClr val="4E1E1A"/>
                </a:solidFill>
                <a:latin typeface="微软雅黑" panose="020B0503020204020204" pitchFamily="34" charset="-122"/>
                <a:ea typeface="微软雅黑" panose="020B0503020204020204" pitchFamily="34" charset="-122"/>
              </a:rPr>
              <a:t>打开中国</a:t>
            </a:r>
            <a:r>
              <a:rPr lang="zh-CN" altLang="en-US" sz="3300" b="1" dirty="0" smtClean="0">
                <a:solidFill>
                  <a:srgbClr val="4E1E1A"/>
                </a:solidFill>
                <a:latin typeface="微软雅黑" panose="020B0503020204020204" pitchFamily="34" charset="-122"/>
                <a:ea typeface="微软雅黑" panose="020B0503020204020204" pitchFamily="34" charset="-122"/>
              </a:rPr>
              <a:t>市场</a:t>
            </a:r>
            <a:r>
              <a:rPr lang="en-US" altLang="zh-CN" sz="1800" b="1" dirty="0" smtClean="0">
                <a:solidFill>
                  <a:srgbClr val="C00000"/>
                </a:solidFill>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根本原因</a:t>
            </a:r>
          </a:p>
        </p:txBody>
      </p:sp>
      <p:pic>
        <p:nvPicPr>
          <p:cNvPr id="15" name="Picture 2" descr="C:\Users\hp\Desktop\图片1_副本.png"/>
          <p:cNvPicPr>
            <a:picLocks noChangeAspect="1" noChangeArrowheads="1"/>
          </p:cNvPicPr>
          <p:nvPr/>
        </p:nvPicPr>
        <p:blipFill>
          <a:blip r:embed="rId4" cstate="print">
            <a:duotone>
              <a:prstClr val="black"/>
              <a:schemeClr val="accent2">
                <a:lumMod val="40000"/>
                <a:lumOff val="60000"/>
                <a:tint val="45000"/>
                <a:satMod val="400000"/>
              </a:schemeClr>
            </a:duotone>
          </a:blip>
          <a:srcRect/>
          <a:stretch>
            <a:fillRect/>
          </a:stretch>
        </p:blipFill>
        <p:spPr bwMode="auto">
          <a:xfrm flipH="1">
            <a:off x="-167462" y="1"/>
            <a:ext cx="1615262" cy="1103497"/>
          </a:xfrm>
          <a:prstGeom prst="rect">
            <a:avLst/>
          </a:prstGeom>
          <a:noFill/>
        </p:spPr>
      </p:pic>
      <p:sp>
        <p:nvSpPr>
          <p:cNvPr id="16" name="文本框 2"/>
          <p:cNvSpPr txBox="1"/>
          <p:nvPr/>
        </p:nvSpPr>
        <p:spPr>
          <a:xfrm>
            <a:off x="298614" y="108860"/>
            <a:ext cx="3739989" cy="410573"/>
          </a:xfrm>
          <a:prstGeom prst="rect">
            <a:avLst/>
          </a:prstGeom>
          <a:noFill/>
        </p:spPr>
        <p:txBody>
          <a:bodyPr wrap="square" lIns="71321" tIns="35661" rIns="71321" bIns="35661" rtlCol="0">
            <a:spAutoFit/>
          </a:bodyPr>
          <a:lstStyle/>
          <a:p>
            <a:pPr algn="l" rtl="0"/>
            <a:r>
              <a:rPr lang="en-US" altLang="zh-CN" sz="2200" b="1" kern="1200" dirty="0" smtClean="0">
                <a:solidFill>
                  <a:prstClr val="black"/>
                </a:solidFill>
                <a:latin typeface="江西拙楷" panose="02010600040101010101" pitchFamily="2" charset="-122"/>
                <a:ea typeface="江西拙楷" panose="02010600040101010101" pitchFamily="2" charset="-122"/>
                <a:cs typeface="+mn-cs"/>
              </a:rPr>
              <a:t>1.1   </a:t>
            </a:r>
            <a:r>
              <a:rPr lang="zh-CN" altLang="en-US" sz="2200" b="1" kern="1200" dirty="0" smtClean="0">
                <a:solidFill>
                  <a:prstClr val="black"/>
                </a:solidFill>
                <a:latin typeface="江西拙楷" panose="02010600040101010101" pitchFamily="2" charset="-122"/>
                <a:ea typeface="江西拙楷" panose="02010600040101010101" pitchFamily="2" charset="-122"/>
                <a:cs typeface="+mn-cs"/>
              </a:rPr>
              <a:t>第一次鸦片战争爆发原因</a:t>
            </a:r>
            <a:endParaRPr lang="zh-CN" altLang="en-US" sz="2200" b="1" kern="1200" dirty="0">
              <a:solidFill>
                <a:prstClr val="black"/>
              </a:solidFill>
              <a:latin typeface="江西拙楷" panose="02010600040101010101" pitchFamily="2" charset="-122"/>
              <a:ea typeface="江西拙楷" panose="02010600040101010101" pitchFamily="2" charset="-122"/>
              <a:cs typeface="+mn-cs"/>
            </a:endParaRPr>
          </a:p>
        </p:txBody>
      </p:sp>
      <p:pic>
        <p:nvPicPr>
          <p:cNvPr id="10" name="Picture 4" descr="C:\Users\Administrator\Desktop\所需图片\明清\新建文件夹\微信图片_20201015100259_副本.jpg"/>
          <p:cNvPicPr>
            <a:picLocks noChangeAspect="1" noChangeArrowheads="1"/>
          </p:cNvPicPr>
          <p:nvPr/>
        </p:nvPicPr>
        <p:blipFill>
          <a:blip r:embed="rId5" cstate="print">
            <a:clrChange>
              <a:clrFrom>
                <a:srgbClr val="FFFFFF"/>
              </a:clrFrom>
              <a:clrTo>
                <a:srgbClr val="FFFFFF">
                  <a:alpha val="0"/>
                </a:srgbClr>
              </a:clrTo>
            </a:clrChange>
          </a:blip>
          <a:srcRect r="16328"/>
          <a:stretch>
            <a:fillRect/>
          </a:stretch>
        </p:blipFill>
        <p:spPr bwMode="auto">
          <a:xfrm rot="16200000">
            <a:off x="6542379" y="2807691"/>
            <a:ext cx="1900570" cy="3026229"/>
          </a:xfrm>
          <a:prstGeom prst="rect">
            <a:avLst/>
          </a:prstGeom>
          <a:noFill/>
        </p:spPr>
      </p:pic>
      <p:sp>
        <p:nvSpPr>
          <p:cNvPr id="2" name="原因一"/>
          <p:cNvSpPr txBox="1"/>
          <p:nvPr/>
        </p:nvSpPr>
        <p:spPr>
          <a:xfrm>
            <a:off x="4710223" y="4058588"/>
            <a:ext cx="4433777" cy="1084912"/>
          </a:xfrm>
          <a:prstGeom prst="rect">
            <a:avLst/>
          </a:prstGeom>
          <a:noFill/>
        </p:spPr>
        <p:txBody>
          <a:bodyPr wrap="square" lIns="68580" tIns="34290" rIns="68580" bIns="34290" rtlCol="0">
            <a:spAutoFit/>
          </a:bodyPr>
          <a:lstStyle/>
          <a:p>
            <a:pPr algn="ctr">
              <a:lnSpc>
                <a:spcPct val="200000"/>
              </a:lnSpc>
            </a:pPr>
            <a:r>
              <a:rPr lang="zh-CN" altLang="en-US" sz="3300" b="1" dirty="0" smtClean="0">
                <a:solidFill>
                  <a:srgbClr val="4E1E1A"/>
                </a:solidFill>
                <a:latin typeface="微软雅黑" panose="020B0503020204020204" pitchFamily="34" charset="-122"/>
                <a:ea typeface="微软雅黑" panose="020B0503020204020204" pitchFamily="34" charset="-122"/>
              </a:rPr>
              <a:t>虎门销烟</a:t>
            </a:r>
            <a:r>
              <a:rPr lang="en-US" altLang="zh-CN" sz="1800" b="1" dirty="0" smtClean="0">
                <a:solidFill>
                  <a:srgbClr val="C00000"/>
                </a:solidFill>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直接原因（借口）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7c6b5c5e-6ffe-4d0f-a958-dbcee2b009ee}"/>
  <p:tag name="TABLE_SKINIDX" val="0"/>
  <p:tag name="TABLE_ENCOLOR" val="#B3B3B3"/>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7c6b5c5e-6ffe-4d0f-a958-dbcee2b009ee}"/>
  <p:tag name="TABLE_SKINIDX" val="0"/>
  <p:tag name="TABLE_ENCOLOR" val="#B3B3B3"/>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7c6b5c5e-6ffe-4d0f-a958-dbcee2b009ee}"/>
  <p:tag name="TABLE_SKINIDX" val="0"/>
  <p:tag name="TABLE_ENCOLOR" val="#B3B3B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2880</Words>
  <Application>Microsoft Office PowerPoint</Application>
  <PresentationFormat>全屏显示(16:9)</PresentationFormat>
  <Paragraphs>362</Paragraphs>
  <Slides>35</Slides>
  <Notes>1</Notes>
  <HiddenSlides>2</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35</vt:i4>
      </vt:variant>
    </vt:vector>
  </HeadingPairs>
  <TitlesOfParts>
    <vt:vector size="58" baseType="lpstr">
      <vt:lpstr>Arial</vt:lpstr>
      <vt:lpstr>宋体</vt:lpstr>
      <vt:lpstr>江西拙楷</vt:lpstr>
      <vt:lpstr>华文中宋</vt:lpstr>
      <vt:lpstr>黑体</vt:lpstr>
      <vt:lpstr>Calibri</vt:lpstr>
      <vt:lpstr>微软雅黑</vt:lpstr>
      <vt:lpstr>方正清刻本悦宋简体</vt:lpstr>
      <vt:lpstr>汉仪尚巍手书W</vt:lpstr>
      <vt:lpstr>仿宋</vt:lpstr>
      <vt:lpstr>华文楷体</vt:lpstr>
      <vt:lpstr>方正卡通简体</vt:lpstr>
      <vt:lpstr>Impact</vt:lpstr>
      <vt:lpstr>Wingdings</vt:lpstr>
      <vt:lpstr>方正粗黑宋简体</vt:lpstr>
      <vt:lpstr>隶书</vt:lpstr>
      <vt:lpstr>楷体</vt:lpstr>
      <vt:lpstr>等线</vt:lpstr>
      <vt:lpstr>方正舒体</vt:lpstr>
      <vt:lpstr>微软雅黑 Light</vt:lpstr>
      <vt:lpstr>华康行书体W5</vt:lpstr>
      <vt:lpstr>1_Office 主题</vt:lpstr>
      <vt:lpstr>2_Office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Sky123.Org</cp:lastModifiedBy>
  <cp:revision>261</cp:revision>
  <dcterms:created xsi:type="dcterms:W3CDTF">2018-09-24T16:39:00Z</dcterms:created>
  <dcterms:modified xsi:type="dcterms:W3CDTF">2021-11-17T01:44:31Z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