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46" r:id="rId2"/>
    <p:sldId id="411" r:id="rId3"/>
    <p:sldId id="487" r:id="rId4"/>
    <p:sldId id="413" r:id="rId5"/>
    <p:sldId id="488" r:id="rId6"/>
    <p:sldId id="415" r:id="rId7"/>
    <p:sldId id="416" r:id="rId8"/>
    <p:sldId id="417" r:id="rId9"/>
    <p:sldId id="418" r:id="rId10"/>
    <p:sldId id="490" r:id="rId11"/>
    <p:sldId id="491" r:id="rId12"/>
    <p:sldId id="492" r:id="rId13"/>
    <p:sldId id="423" r:id="rId14"/>
    <p:sldId id="424" r:id="rId15"/>
    <p:sldId id="425" r:id="rId16"/>
    <p:sldId id="434" r:id="rId17"/>
    <p:sldId id="426" r:id="rId18"/>
    <p:sldId id="528" r:id="rId19"/>
    <p:sldId id="529" r:id="rId20"/>
    <p:sldId id="530" r:id="rId21"/>
    <p:sldId id="519" r:id="rId22"/>
    <p:sldId id="443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ejing" initials="x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EA9"/>
    <a:srgbClr val="041CCE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64" y="184"/>
      </p:cViewPr>
      <p:guideLst>
        <p:guide orient="horz" pos="2116"/>
        <p:guide pos="38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pitchFamily="2" charset="2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203200"/>
            <a:ext cx="12192000" cy="6230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76404" y="372533"/>
            <a:ext cx="55512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blipFill dpi="0" rotWithShape="1">
                  <a:blip r:embed="rId6"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pitchFamily="2" charset="2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9" Type="http://schemas.openxmlformats.org/officeDocument/2006/relationships/tags" Target="../tags/tag232.xml"/><Relationship Id="rId21" Type="http://schemas.openxmlformats.org/officeDocument/2006/relationships/tags" Target="../tags/tag214.xml"/><Relationship Id="rId34" Type="http://schemas.openxmlformats.org/officeDocument/2006/relationships/tags" Target="../tags/tag227.xml"/><Relationship Id="rId42" Type="http://schemas.openxmlformats.org/officeDocument/2006/relationships/tags" Target="../tags/tag235.xml"/><Relationship Id="rId47" Type="http://schemas.openxmlformats.org/officeDocument/2006/relationships/tags" Target="../tags/tag240.xml"/><Relationship Id="rId50" Type="http://schemas.openxmlformats.org/officeDocument/2006/relationships/tags" Target="../tags/tag243.xml"/><Relationship Id="rId55" Type="http://schemas.openxmlformats.org/officeDocument/2006/relationships/tags" Target="../tags/tag248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9" Type="http://schemas.openxmlformats.org/officeDocument/2006/relationships/tags" Target="../tags/tag222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tags" Target="../tags/tag230.xml"/><Relationship Id="rId40" Type="http://schemas.openxmlformats.org/officeDocument/2006/relationships/tags" Target="../tags/tag233.xml"/><Relationship Id="rId45" Type="http://schemas.openxmlformats.org/officeDocument/2006/relationships/tags" Target="../tags/tag238.xml"/><Relationship Id="rId53" Type="http://schemas.openxmlformats.org/officeDocument/2006/relationships/tags" Target="../tags/tag246.xml"/><Relationship Id="rId5" Type="http://schemas.openxmlformats.org/officeDocument/2006/relationships/tags" Target="../tags/tag198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tags" Target="../tags/tag224.xml"/><Relationship Id="rId44" Type="http://schemas.openxmlformats.org/officeDocument/2006/relationships/tags" Target="../tags/tag237.xml"/><Relationship Id="rId52" Type="http://schemas.openxmlformats.org/officeDocument/2006/relationships/tags" Target="../tags/tag245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tags" Target="../tags/tag228.xml"/><Relationship Id="rId43" Type="http://schemas.openxmlformats.org/officeDocument/2006/relationships/tags" Target="../tags/tag236.xml"/><Relationship Id="rId48" Type="http://schemas.openxmlformats.org/officeDocument/2006/relationships/tags" Target="../tags/tag241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201.xml"/><Relationship Id="rId51" Type="http://schemas.openxmlformats.org/officeDocument/2006/relationships/tags" Target="../tags/tag244.xml"/><Relationship Id="rId3" Type="http://schemas.openxmlformats.org/officeDocument/2006/relationships/tags" Target="../tags/tag196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tags" Target="../tags/tag226.xml"/><Relationship Id="rId38" Type="http://schemas.openxmlformats.org/officeDocument/2006/relationships/tags" Target="../tags/tag231.xml"/><Relationship Id="rId46" Type="http://schemas.openxmlformats.org/officeDocument/2006/relationships/tags" Target="../tags/tag239.xml"/><Relationship Id="rId20" Type="http://schemas.openxmlformats.org/officeDocument/2006/relationships/tags" Target="../tags/tag213.xml"/><Relationship Id="rId41" Type="http://schemas.openxmlformats.org/officeDocument/2006/relationships/tags" Target="../tags/tag234.xml"/><Relationship Id="rId54" Type="http://schemas.openxmlformats.org/officeDocument/2006/relationships/tags" Target="../tags/tag247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tags" Target="../tags/tag229.xml"/><Relationship Id="rId49" Type="http://schemas.openxmlformats.org/officeDocument/2006/relationships/tags" Target="../tags/tag24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74.xml"/><Relationship Id="rId21" Type="http://schemas.openxmlformats.org/officeDocument/2006/relationships/tags" Target="../tags/tag269.xml"/><Relationship Id="rId42" Type="http://schemas.openxmlformats.org/officeDocument/2006/relationships/tags" Target="../tags/tag290.xml"/><Relationship Id="rId47" Type="http://schemas.openxmlformats.org/officeDocument/2006/relationships/tags" Target="../tags/tag295.xml"/><Relationship Id="rId63" Type="http://schemas.openxmlformats.org/officeDocument/2006/relationships/tags" Target="../tags/tag311.xml"/><Relationship Id="rId68" Type="http://schemas.openxmlformats.org/officeDocument/2006/relationships/tags" Target="../tags/tag316.xml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9" Type="http://schemas.openxmlformats.org/officeDocument/2006/relationships/tags" Target="../tags/tag277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tags" Target="../tags/tag280.xml"/><Relationship Id="rId37" Type="http://schemas.openxmlformats.org/officeDocument/2006/relationships/tags" Target="../tags/tag285.xml"/><Relationship Id="rId40" Type="http://schemas.openxmlformats.org/officeDocument/2006/relationships/tags" Target="../tags/tag288.xml"/><Relationship Id="rId45" Type="http://schemas.openxmlformats.org/officeDocument/2006/relationships/tags" Target="../tags/tag293.xml"/><Relationship Id="rId53" Type="http://schemas.openxmlformats.org/officeDocument/2006/relationships/tags" Target="../tags/tag301.xml"/><Relationship Id="rId58" Type="http://schemas.openxmlformats.org/officeDocument/2006/relationships/tags" Target="../tags/tag306.xml"/><Relationship Id="rId66" Type="http://schemas.openxmlformats.org/officeDocument/2006/relationships/tags" Target="../tags/tag314.xml"/><Relationship Id="rId74" Type="http://schemas.openxmlformats.org/officeDocument/2006/relationships/tags" Target="../tags/tag322.xml"/><Relationship Id="rId5" Type="http://schemas.openxmlformats.org/officeDocument/2006/relationships/tags" Target="../tags/tag253.xml"/><Relationship Id="rId61" Type="http://schemas.openxmlformats.org/officeDocument/2006/relationships/tags" Target="../tags/tag309.xml"/><Relationship Id="rId19" Type="http://schemas.openxmlformats.org/officeDocument/2006/relationships/tags" Target="../tags/tag26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tags" Target="../tags/tag278.xml"/><Relationship Id="rId35" Type="http://schemas.openxmlformats.org/officeDocument/2006/relationships/tags" Target="../tags/tag283.xml"/><Relationship Id="rId43" Type="http://schemas.openxmlformats.org/officeDocument/2006/relationships/tags" Target="../tags/tag291.xml"/><Relationship Id="rId48" Type="http://schemas.openxmlformats.org/officeDocument/2006/relationships/tags" Target="../tags/tag296.xml"/><Relationship Id="rId56" Type="http://schemas.openxmlformats.org/officeDocument/2006/relationships/tags" Target="../tags/tag304.xml"/><Relationship Id="rId64" Type="http://schemas.openxmlformats.org/officeDocument/2006/relationships/tags" Target="../tags/tag312.xml"/><Relationship Id="rId69" Type="http://schemas.openxmlformats.org/officeDocument/2006/relationships/tags" Target="../tags/tag317.xml"/><Relationship Id="rId8" Type="http://schemas.openxmlformats.org/officeDocument/2006/relationships/tags" Target="../tags/tag256.xml"/><Relationship Id="rId51" Type="http://schemas.openxmlformats.org/officeDocument/2006/relationships/tags" Target="../tags/tag299.xml"/><Relationship Id="rId72" Type="http://schemas.openxmlformats.org/officeDocument/2006/relationships/tags" Target="../tags/tag320.xml"/><Relationship Id="rId3" Type="http://schemas.openxmlformats.org/officeDocument/2006/relationships/tags" Target="../tags/tag251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tags" Target="../tags/tag281.xml"/><Relationship Id="rId38" Type="http://schemas.openxmlformats.org/officeDocument/2006/relationships/tags" Target="../tags/tag286.xml"/><Relationship Id="rId46" Type="http://schemas.openxmlformats.org/officeDocument/2006/relationships/tags" Target="../tags/tag294.xml"/><Relationship Id="rId59" Type="http://schemas.openxmlformats.org/officeDocument/2006/relationships/tags" Target="../tags/tag307.xml"/><Relationship Id="rId67" Type="http://schemas.openxmlformats.org/officeDocument/2006/relationships/tags" Target="../tags/tag315.xml"/><Relationship Id="rId20" Type="http://schemas.openxmlformats.org/officeDocument/2006/relationships/tags" Target="../tags/tag268.xml"/><Relationship Id="rId41" Type="http://schemas.openxmlformats.org/officeDocument/2006/relationships/tags" Target="../tags/tag289.xml"/><Relationship Id="rId54" Type="http://schemas.openxmlformats.org/officeDocument/2006/relationships/tags" Target="../tags/tag302.xml"/><Relationship Id="rId62" Type="http://schemas.openxmlformats.org/officeDocument/2006/relationships/tags" Target="../tags/tag310.xml"/><Relationship Id="rId70" Type="http://schemas.openxmlformats.org/officeDocument/2006/relationships/tags" Target="../tags/tag318.xml"/><Relationship Id="rId75" Type="http://schemas.openxmlformats.org/officeDocument/2006/relationships/tags" Target="../tags/tag323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tags" Target="../tags/tag284.xml"/><Relationship Id="rId49" Type="http://schemas.openxmlformats.org/officeDocument/2006/relationships/tags" Target="../tags/tag297.xml"/><Relationship Id="rId57" Type="http://schemas.openxmlformats.org/officeDocument/2006/relationships/tags" Target="../tags/tag305.xml"/><Relationship Id="rId10" Type="http://schemas.openxmlformats.org/officeDocument/2006/relationships/tags" Target="../tags/tag258.xml"/><Relationship Id="rId31" Type="http://schemas.openxmlformats.org/officeDocument/2006/relationships/tags" Target="../tags/tag279.xml"/><Relationship Id="rId44" Type="http://schemas.openxmlformats.org/officeDocument/2006/relationships/tags" Target="../tags/tag292.xml"/><Relationship Id="rId52" Type="http://schemas.openxmlformats.org/officeDocument/2006/relationships/tags" Target="../tags/tag300.xml"/><Relationship Id="rId60" Type="http://schemas.openxmlformats.org/officeDocument/2006/relationships/tags" Target="../tags/tag308.xml"/><Relationship Id="rId65" Type="http://schemas.openxmlformats.org/officeDocument/2006/relationships/tags" Target="../tags/tag313.xml"/><Relationship Id="rId73" Type="http://schemas.openxmlformats.org/officeDocument/2006/relationships/tags" Target="../tags/tag321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39" Type="http://schemas.openxmlformats.org/officeDocument/2006/relationships/tags" Target="../tags/tag287.xml"/><Relationship Id="rId34" Type="http://schemas.openxmlformats.org/officeDocument/2006/relationships/tags" Target="../tags/tag282.xml"/><Relationship Id="rId50" Type="http://schemas.openxmlformats.org/officeDocument/2006/relationships/tags" Target="../tags/tag298.xml"/><Relationship Id="rId55" Type="http://schemas.openxmlformats.org/officeDocument/2006/relationships/tags" Target="../tags/tag303.xml"/><Relationship Id="rId76" Type="http://schemas.openxmlformats.org/officeDocument/2006/relationships/slideLayout" Target="../slideLayouts/slideLayout7.xml"/><Relationship Id="rId7" Type="http://schemas.openxmlformats.org/officeDocument/2006/relationships/tags" Target="../tags/tag255.xml"/><Relationship Id="rId71" Type="http://schemas.openxmlformats.org/officeDocument/2006/relationships/tags" Target="../tags/tag319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349.xml"/><Relationship Id="rId21" Type="http://schemas.openxmlformats.org/officeDocument/2006/relationships/tags" Target="../tags/tag344.xml"/><Relationship Id="rId42" Type="http://schemas.openxmlformats.org/officeDocument/2006/relationships/tags" Target="../tags/tag365.xml"/><Relationship Id="rId47" Type="http://schemas.openxmlformats.org/officeDocument/2006/relationships/tags" Target="../tags/tag370.xml"/><Relationship Id="rId63" Type="http://schemas.openxmlformats.org/officeDocument/2006/relationships/tags" Target="../tags/tag386.xml"/><Relationship Id="rId68" Type="http://schemas.openxmlformats.org/officeDocument/2006/relationships/tags" Target="../tags/tag391.xml"/><Relationship Id="rId84" Type="http://schemas.openxmlformats.org/officeDocument/2006/relationships/tags" Target="../tags/tag407.xml"/><Relationship Id="rId16" Type="http://schemas.openxmlformats.org/officeDocument/2006/relationships/tags" Target="../tags/tag339.xml"/><Relationship Id="rId11" Type="http://schemas.openxmlformats.org/officeDocument/2006/relationships/tags" Target="../tags/tag334.xml"/><Relationship Id="rId32" Type="http://schemas.openxmlformats.org/officeDocument/2006/relationships/tags" Target="../tags/tag355.xml"/><Relationship Id="rId37" Type="http://schemas.openxmlformats.org/officeDocument/2006/relationships/tags" Target="../tags/tag360.xml"/><Relationship Id="rId53" Type="http://schemas.openxmlformats.org/officeDocument/2006/relationships/tags" Target="../tags/tag376.xml"/><Relationship Id="rId58" Type="http://schemas.openxmlformats.org/officeDocument/2006/relationships/tags" Target="../tags/tag381.xml"/><Relationship Id="rId74" Type="http://schemas.openxmlformats.org/officeDocument/2006/relationships/tags" Target="../tags/tag397.xml"/><Relationship Id="rId79" Type="http://schemas.openxmlformats.org/officeDocument/2006/relationships/tags" Target="../tags/tag402.xml"/><Relationship Id="rId5" Type="http://schemas.openxmlformats.org/officeDocument/2006/relationships/tags" Target="../tags/tag328.xml"/><Relationship Id="rId19" Type="http://schemas.openxmlformats.org/officeDocument/2006/relationships/tags" Target="../tags/tag34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tags" Target="../tags/tag353.xml"/><Relationship Id="rId35" Type="http://schemas.openxmlformats.org/officeDocument/2006/relationships/tags" Target="../tags/tag358.xml"/><Relationship Id="rId43" Type="http://schemas.openxmlformats.org/officeDocument/2006/relationships/tags" Target="../tags/tag366.xml"/><Relationship Id="rId48" Type="http://schemas.openxmlformats.org/officeDocument/2006/relationships/tags" Target="../tags/tag371.xml"/><Relationship Id="rId56" Type="http://schemas.openxmlformats.org/officeDocument/2006/relationships/tags" Target="../tags/tag379.xml"/><Relationship Id="rId64" Type="http://schemas.openxmlformats.org/officeDocument/2006/relationships/tags" Target="../tags/tag387.xml"/><Relationship Id="rId69" Type="http://schemas.openxmlformats.org/officeDocument/2006/relationships/tags" Target="../tags/tag392.xml"/><Relationship Id="rId77" Type="http://schemas.openxmlformats.org/officeDocument/2006/relationships/tags" Target="../tags/tag400.xml"/><Relationship Id="rId8" Type="http://schemas.openxmlformats.org/officeDocument/2006/relationships/tags" Target="../tags/tag331.xml"/><Relationship Id="rId51" Type="http://schemas.openxmlformats.org/officeDocument/2006/relationships/tags" Target="../tags/tag374.xml"/><Relationship Id="rId72" Type="http://schemas.openxmlformats.org/officeDocument/2006/relationships/tags" Target="../tags/tag395.xml"/><Relationship Id="rId80" Type="http://schemas.openxmlformats.org/officeDocument/2006/relationships/tags" Target="../tags/tag403.xml"/><Relationship Id="rId85" Type="http://schemas.openxmlformats.org/officeDocument/2006/relationships/slideLayout" Target="../slideLayouts/slideLayout7.xml"/><Relationship Id="rId3" Type="http://schemas.openxmlformats.org/officeDocument/2006/relationships/tags" Target="../tags/tag326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tags" Target="../tags/tag356.xml"/><Relationship Id="rId38" Type="http://schemas.openxmlformats.org/officeDocument/2006/relationships/tags" Target="../tags/tag361.xml"/><Relationship Id="rId46" Type="http://schemas.openxmlformats.org/officeDocument/2006/relationships/tags" Target="../tags/tag369.xml"/><Relationship Id="rId59" Type="http://schemas.openxmlformats.org/officeDocument/2006/relationships/tags" Target="../tags/tag382.xml"/><Relationship Id="rId67" Type="http://schemas.openxmlformats.org/officeDocument/2006/relationships/tags" Target="../tags/tag390.xml"/><Relationship Id="rId20" Type="http://schemas.openxmlformats.org/officeDocument/2006/relationships/tags" Target="../tags/tag343.xml"/><Relationship Id="rId41" Type="http://schemas.openxmlformats.org/officeDocument/2006/relationships/tags" Target="../tags/tag364.xml"/><Relationship Id="rId54" Type="http://schemas.openxmlformats.org/officeDocument/2006/relationships/tags" Target="../tags/tag377.xml"/><Relationship Id="rId62" Type="http://schemas.openxmlformats.org/officeDocument/2006/relationships/tags" Target="../tags/tag385.xml"/><Relationship Id="rId70" Type="http://schemas.openxmlformats.org/officeDocument/2006/relationships/tags" Target="../tags/tag393.xml"/><Relationship Id="rId75" Type="http://schemas.openxmlformats.org/officeDocument/2006/relationships/tags" Target="../tags/tag398.xml"/><Relationship Id="rId83" Type="http://schemas.openxmlformats.org/officeDocument/2006/relationships/tags" Target="../tags/tag406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tags" Target="../tags/tag359.xml"/><Relationship Id="rId49" Type="http://schemas.openxmlformats.org/officeDocument/2006/relationships/tags" Target="../tags/tag372.xml"/><Relationship Id="rId57" Type="http://schemas.openxmlformats.org/officeDocument/2006/relationships/tags" Target="../tags/tag380.xml"/><Relationship Id="rId10" Type="http://schemas.openxmlformats.org/officeDocument/2006/relationships/tags" Target="../tags/tag333.xml"/><Relationship Id="rId31" Type="http://schemas.openxmlformats.org/officeDocument/2006/relationships/tags" Target="../tags/tag354.xml"/><Relationship Id="rId44" Type="http://schemas.openxmlformats.org/officeDocument/2006/relationships/tags" Target="../tags/tag367.xml"/><Relationship Id="rId52" Type="http://schemas.openxmlformats.org/officeDocument/2006/relationships/tags" Target="../tags/tag375.xml"/><Relationship Id="rId60" Type="http://schemas.openxmlformats.org/officeDocument/2006/relationships/tags" Target="../tags/tag383.xml"/><Relationship Id="rId65" Type="http://schemas.openxmlformats.org/officeDocument/2006/relationships/tags" Target="../tags/tag388.xml"/><Relationship Id="rId73" Type="http://schemas.openxmlformats.org/officeDocument/2006/relationships/tags" Target="../tags/tag396.xml"/><Relationship Id="rId78" Type="http://schemas.openxmlformats.org/officeDocument/2006/relationships/tags" Target="../tags/tag401.xml"/><Relationship Id="rId81" Type="http://schemas.openxmlformats.org/officeDocument/2006/relationships/tags" Target="../tags/tag404.xml"/><Relationship Id="rId86" Type="http://schemas.openxmlformats.org/officeDocument/2006/relationships/image" Target="../media/image8.jpe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39" Type="http://schemas.openxmlformats.org/officeDocument/2006/relationships/tags" Target="../tags/tag362.xml"/><Relationship Id="rId34" Type="http://schemas.openxmlformats.org/officeDocument/2006/relationships/tags" Target="../tags/tag357.xml"/><Relationship Id="rId50" Type="http://schemas.openxmlformats.org/officeDocument/2006/relationships/tags" Target="../tags/tag373.xml"/><Relationship Id="rId55" Type="http://schemas.openxmlformats.org/officeDocument/2006/relationships/tags" Target="../tags/tag378.xml"/><Relationship Id="rId76" Type="http://schemas.openxmlformats.org/officeDocument/2006/relationships/tags" Target="../tags/tag399.xml"/><Relationship Id="rId7" Type="http://schemas.openxmlformats.org/officeDocument/2006/relationships/tags" Target="../tags/tag330.xml"/><Relationship Id="rId71" Type="http://schemas.openxmlformats.org/officeDocument/2006/relationships/tags" Target="../tags/tag394.xml"/><Relationship Id="rId2" Type="http://schemas.openxmlformats.org/officeDocument/2006/relationships/tags" Target="../tags/tag325.xml"/><Relationship Id="rId29" Type="http://schemas.openxmlformats.org/officeDocument/2006/relationships/tags" Target="../tags/tag352.xml"/><Relationship Id="rId24" Type="http://schemas.openxmlformats.org/officeDocument/2006/relationships/tags" Target="../tags/tag347.xml"/><Relationship Id="rId40" Type="http://schemas.openxmlformats.org/officeDocument/2006/relationships/tags" Target="../tags/tag363.xml"/><Relationship Id="rId45" Type="http://schemas.openxmlformats.org/officeDocument/2006/relationships/tags" Target="../tags/tag368.xml"/><Relationship Id="rId66" Type="http://schemas.openxmlformats.org/officeDocument/2006/relationships/tags" Target="../tags/tag389.xml"/><Relationship Id="rId61" Type="http://schemas.openxmlformats.org/officeDocument/2006/relationships/tags" Target="../tags/tag384.xml"/><Relationship Id="rId82" Type="http://schemas.openxmlformats.org/officeDocument/2006/relationships/tags" Target="../tags/tag40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tags" Target="../tags/tag433.xml"/><Relationship Id="rId3" Type="http://schemas.openxmlformats.org/officeDocument/2006/relationships/tags" Target="../tags/tag410.xml"/><Relationship Id="rId21" Type="http://schemas.openxmlformats.org/officeDocument/2006/relationships/tags" Target="../tags/tag428.xml"/><Relationship Id="rId34" Type="http://schemas.openxmlformats.org/officeDocument/2006/relationships/tags" Target="../tags/tag441.xml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33" Type="http://schemas.openxmlformats.org/officeDocument/2006/relationships/tags" Target="../tags/tag440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tags" Target="../tags/tag427.xml"/><Relationship Id="rId29" Type="http://schemas.openxmlformats.org/officeDocument/2006/relationships/tags" Target="../tags/tag436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tags" Target="../tags/tag431.xml"/><Relationship Id="rId32" Type="http://schemas.openxmlformats.org/officeDocument/2006/relationships/tags" Target="../tags/tag439.xml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36" Type="http://schemas.openxmlformats.org/officeDocument/2006/relationships/image" Target="../media/image9.png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tags" Target="../tags/tag438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415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558.xml"/><Relationship Id="rId21" Type="http://schemas.openxmlformats.org/officeDocument/2006/relationships/tags" Target="../tags/tag462.xml"/><Relationship Id="rId42" Type="http://schemas.openxmlformats.org/officeDocument/2006/relationships/tags" Target="../tags/tag483.xml"/><Relationship Id="rId63" Type="http://schemas.openxmlformats.org/officeDocument/2006/relationships/tags" Target="../tags/tag504.xml"/><Relationship Id="rId84" Type="http://schemas.openxmlformats.org/officeDocument/2006/relationships/tags" Target="../tags/tag525.xml"/><Relationship Id="rId138" Type="http://schemas.openxmlformats.org/officeDocument/2006/relationships/tags" Target="../tags/tag579.xml"/><Relationship Id="rId159" Type="http://schemas.openxmlformats.org/officeDocument/2006/relationships/slideLayout" Target="../slideLayouts/slideLayout7.xml"/><Relationship Id="rId107" Type="http://schemas.openxmlformats.org/officeDocument/2006/relationships/tags" Target="../tags/tag548.xml"/><Relationship Id="rId11" Type="http://schemas.openxmlformats.org/officeDocument/2006/relationships/tags" Target="../tags/tag452.xml"/><Relationship Id="rId32" Type="http://schemas.openxmlformats.org/officeDocument/2006/relationships/tags" Target="../tags/tag473.xml"/><Relationship Id="rId53" Type="http://schemas.openxmlformats.org/officeDocument/2006/relationships/tags" Target="../tags/tag494.xml"/><Relationship Id="rId74" Type="http://schemas.openxmlformats.org/officeDocument/2006/relationships/tags" Target="../tags/tag515.xml"/><Relationship Id="rId128" Type="http://schemas.openxmlformats.org/officeDocument/2006/relationships/tags" Target="../tags/tag569.xml"/><Relationship Id="rId149" Type="http://schemas.openxmlformats.org/officeDocument/2006/relationships/tags" Target="../tags/tag590.xml"/><Relationship Id="rId5" Type="http://schemas.openxmlformats.org/officeDocument/2006/relationships/tags" Target="../tags/tag446.xml"/><Relationship Id="rId95" Type="http://schemas.openxmlformats.org/officeDocument/2006/relationships/tags" Target="../tags/tag536.xml"/><Relationship Id="rId22" Type="http://schemas.openxmlformats.org/officeDocument/2006/relationships/tags" Target="../tags/tag463.xml"/><Relationship Id="rId43" Type="http://schemas.openxmlformats.org/officeDocument/2006/relationships/tags" Target="../tags/tag484.xml"/><Relationship Id="rId64" Type="http://schemas.openxmlformats.org/officeDocument/2006/relationships/tags" Target="../tags/tag505.xml"/><Relationship Id="rId118" Type="http://schemas.openxmlformats.org/officeDocument/2006/relationships/tags" Target="../tags/tag559.xml"/><Relationship Id="rId139" Type="http://schemas.openxmlformats.org/officeDocument/2006/relationships/tags" Target="../tags/tag580.xml"/><Relationship Id="rId80" Type="http://schemas.openxmlformats.org/officeDocument/2006/relationships/tags" Target="../tags/tag521.xml"/><Relationship Id="rId85" Type="http://schemas.openxmlformats.org/officeDocument/2006/relationships/tags" Target="../tags/tag526.xml"/><Relationship Id="rId150" Type="http://schemas.openxmlformats.org/officeDocument/2006/relationships/tags" Target="../tags/tag591.xml"/><Relationship Id="rId155" Type="http://schemas.openxmlformats.org/officeDocument/2006/relationships/tags" Target="../tags/tag596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59" Type="http://schemas.openxmlformats.org/officeDocument/2006/relationships/tags" Target="../tags/tag500.xml"/><Relationship Id="rId103" Type="http://schemas.openxmlformats.org/officeDocument/2006/relationships/tags" Target="../tags/tag544.xml"/><Relationship Id="rId108" Type="http://schemas.openxmlformats.org/officeDocument/2006/relationships/tags" Target="../tags/tag549.xml"/><Relationship Id="rId124" Type="http://schemas.openxmlformats.org/officeDocument/2006/relationships/tags" Target="../tags/tag565.xml"/><Relationship Id="rId129" Type="http://schemas.openxmlformats.org/officeDocument/2006/relationships/tags" Target="../tags/tag570.xml"/><Relationship Id="rId54" Type="http://schemas.openxmlformats.org/officeDocument/2006/relationships/tags" Target="../tags/tag495.xml"/><Relationship Id="rId70" Type="http://schemas.openxmlformats.org/officeDocument/2006/relationships/tags" Target="../tags/tag511.xml"/><Relationship Id="rId75" Type="http://schemas.openxmlformats.org/officeDocument/2006/relationships/tags" Target="../tags/tag516.xml"/><Relationship Id="rId91" Type="http://schemas.openxmlformats.org/officeDocument/2006/relationships/tags" Target="../tags/tag532.xml"/><Relationship Id="rId96" Type="http://schemas.openxmlformats.org/officeDocument/2006/relationships/tags" Target="../tags/tag537.xml"/><Relationship Id="rId140" Type="http://schemas.openxmlformats.org/officeDocument/2006/relationships/tags" Target="../tags/tag581.xml"/><Relationship Id="rId145" Type="http://schemas.openxmlformats.org/officeDocument/2006/relationships/tags" Target="../tags/tag586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49" Type="http://schemas.openxmlformats.org/officeDocument/2006/relationships/tags" Target="../tags/tag490.xml"/><Relationship Id="rId114" Type="http://schemas.openxmlformats.org/officeDocument/2006/relationships/tags" Target="../tags/tag555.xml"/><Relationship Id="rId119" Type="http://schemas.openxmlformats.org/officeDocument/2006/relationships/tags" Target="../tags/tag560.xml"/><Relationship Id="rId44" Type="http://schemas.openxmlformats.org/officeDocument/2006/relationships/tags" Target="../tags/tag485.xml"/><Relationship Id="rId60" Type="http://schemas.openxmlformats.org/officeDocument/2006/relationships/tags" Target="../tags/tag501.xml"/><Relationship Id="rId65" Type="http://schemas.openxmlformats.org/officeDocument/2006/relationships/tags" Target="../tags/tag506.xml"/><Relationship Id="rId81" Type="http://schemas.openxmlformats.org/officeDocument/2006/relationships/tags" Target="../tags/tag522.xml"/><Relationship Id="rId86" Type="http://schemas.openxmlformats.org/officeDocument/2006/relationships/tags" Target="../tags/tag527.xml"/><Relationship Id="rId130" Type="http://schemas.openxmlformats.org/officeDocument/2006/relationships/tags" Target="../tags/tag571.xml"/><Relationship Id="rId135" Type="http://schemas.openxmlformats.org/officeDocument/2006/relationships/tags" Target="../tags/tag576.xml"/><Relationship Id="rId151" Type="http://schemas.openxmlformats.org/officeDocument/2006/relationships/tags" Target="../tags/tag592.xml"/><Relationship Id="rId156" Type="http://schemas.openxmlformats.org/officeDocument/2006/relationships/tags" Target="../tags/tag597.xml"/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39" Type="http://schemas.openxmlformats.org/officeDocument/2006/relationships/tags" Target="../tags/tag480.xml"/><Relationship Id="rId109" Type="http://schemas.openxmlformats.org/officeDocument/2006/relationships/tags" Target="../tags/tag550.xml"/><Relationship Id="rId34" Type="http://schemas.openxmlformats.org/officeDocument/2006/relationships/tags" Target="../tags/tag475.xml"/><Relationship Id="rId50" Type="http://schemas.openxmlformats.org/officeDocument/2006/relationships/tags" Target="../tags/tag491.xml"/><Relationship Id="rId55" Type="http://schemas.openxmlformats.org/officeDocument/2006/relationships/tags" Target="../tags/tag496.xml"/><Relationship Id="rId76" Type="http://schemas.openxmlformats.org/officeDocument/2006/relationships/tags" Target="../tags/tag517.xml"/><Relationship Id="rId97" Type="http://schemas.openxmlformats.org/officeDocument/2006/relationships/tags" Target="../tags/tag538.xml"/><Relationship Id="rId104" Type="http://schemas.openxmlformats.org/officeDocument/2006/relationships/tags" Target="../tags/tag545.xml"/><Relationship Id="rId120" Type="http://schemas.openxmlformats.org/officeDocument/2006/relationships/tags" Target="../tags/tag561.xml"/><Relationship Id="rId125" Type="http://schemas.openxmlformats.org/officeDocument/2006/relationships/tags" Target="../tags/tag566.xml"/><Relationship Id="rId141" Type="http://schemas.openxmlformats.org/officeDocument/2006/relationships/tags" Target="../tags/tag582.xml"/><Relationship Id="rId146" Type="http://schemas.openxmlformats.org/officeDocument/2006/relationships/tags" Target="../tags/tag587.xml"/><Relationship Id="rId7" Type="http://schemas.openxmlformats.org/officeDocument/2006/relationships/tags" Target="../tags/tag448.xml"/><Relationship Id="rId71" Type="http://schemas.openxmlformats.org/officeDocument/2006/relationships/tags" Target="../tags/tag512.xml"/><Relationship Id="rId92" Type="http://schemas.openxmlformats.org/officeDocument/2006/relationships/tags" Target="../tags/tag533.xml"/><Relationship Id="rId2" Type="http://schemas.openxmlformats.org/officeDocument/2006/relationships/tags" Target="../tags/tag443.xml"/><Relationship Id="rId29" Type="http://schemas.openxmlformats.org/officeDocument/2006/relationships/tags" Target="../tags/tag470.xml"/><Relationship Id="rId24" Type="http://schemas.openxmlformats.org/officeDocument/2006/relationships/tags" Target="../tags/tag465.xml"/><Relationship Id="rId40" Type="http://schemas.openxmlformats.org/officeDocument/2006/relationships/tags" Target="../tags/tag481.xml"/><Relationship Id="rId45" Type="http://schemas.openxmlformats.org/officeDocument/2006/relationships/tags" Target="../tags/tag486.xml"/><Relationship Id="rId66" Type="http://schemas.openxmlformats.org/officeDocument/2006/relationships/tags" Target="../tags/tag507.xml"/><Relationship Id="rId87" Type="http://schemas.openxmlformats.org/officeDocument/2006/relationships/tags" Target="../tags/tag528.xml"/><Relationship Id="rId110" Type="http://schemas.openxmlformats.org/officeDocument/2006/relationships/tags" Target="../tags/tag551.xml"/><Relationship Id="rId115" Type="http://schemas.openxmlformats.org/officeDocument/2006/relationships/tags" Target="../tags/tag556.xml"/><Relationship Id="rId131" Type="http://schemas.openxmlformats.org/officeDocument/2006/relationships/tags" Target="../tags/tag572.xml"/><Relationship Id="rId136" Type="http://schemas.openxmlformats.org/officeDocument/2006/relationships/tags" Target="../tags/tag577.xml"/><Relationship Id="rId157" Type="http://schemas.openxmlformats.org/officeDocument/2006/relationships/tags" Target="../tags/tag598.xml"/><Relationship Id="rId61" Type="http://schemas.openxmlformats.org/officeDocument/2006/relationships/tags" Target="../tags/tag502.xml"/><Relationship Id="rId82" Type="http://schemas.openxmlformats.org/officeDocument/2006/relationships/tags" Target="../tags/tag523.xml"/><Relationship Id="rId152" Type="http://schemas.openxmlformats.org/officeDocument/2006/relationships/tags" Target="../tags/tag593.xml"/><Relationship Id="rId19" Type="http://schemas.openxmlformats.org/officeDocument/2006/relationships/tags" Target="../tags/tag460.xml"/><Relationship Id="rId14" Type="http://schemas.openxmlformats.org/officeDocument/2006/relationships/tags" Target="../tags/tag455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56" Type="http://schemas.openxmlformats.org/officeDocument/2006/relationships/tags" Target="../tags/tag497.xml"/><Relationship Id="rId77" Type="http://schemas.openxmlformats.org/officeDocument/2006/relationships/tags" Target="../tags/tag518.xml"/><Relationship Id="rId100" Type="http://schemas.openxmlformats.org/officeDocument/2006/relationships/tags" Target="../tags/tag541.xml"/><Relationship Id="rId105" Type="http://schemas.openxmlformats.org/officeDocument/2006/relationships/tags" Target="../tags/tag546.xml"/><Relationship Id="rId126" Type="http://schemas.openxmlformats.org/officeDocument/2006/relationships/tags" Target="../tags/tag567.xml"/><Relationship Id="rId147" Type="http://schemas.openxmlformats.org/officeDocument/2006/relationships/tags" Target="../tags/tag588.xml"/><Relationship Id="rId8" Type="http://schemas.openxmlformats.org/officeDocument/2006/relationships/tags" Target="../tags/tag449.xml"/><Relationship Id="rId51" Type="http://schemas.openxmlformats.org/officeDocument/2006/relationships/tags" Target="../tags/tag492.xml"/><Relationship Id="rId72" Type="http://schemas.openxmlformats.org/officeDocument/2006/relationships/tags" Target="../tags/tag513.xml"/><Relationship Id="rId93" Type="http://schemas.openxmlformats.org/officeDocument/2006/relationships/tags" Target="../tags/tag534.xml"/><Relationship Id="rId98" Type="http://schemas.openxmlformats.org/officeDocument/2006/relationships/tags" Target="../tags/tag539.xml"/><Relationship Id="rId121" Type="http://schemas.openxmlformats.org/officeDocument/2006/relationships/tags" Target="../tags/tag562.xml"/><Relationship Id="rId142" Type="http://schemas.openxmlformats.org/officeDocument/2006/relationships/tags" Target="../tags/tag583.xml"/><Relationship Id="rId3" Type="http://schemas.openxmlformats.org/officeDocument/2006/relationships/tags" Target="../tags/tag444.xml"/><Relationship Id="rId25" Type="http://schemas.openxmlformats.org/officeDocument/2006/relationships/tags" Target="../tags/tag466.xml"/><Relationship Id="rId46" Type="http://schemas.openxmlformats.org/officeDocument/2006/relationships/tags" Target="../tags/tag487.xml"/><Relationship Id="rId67" Type="http://schemas.openxmlformats.org/officeDocument/2006/relationships/tags" Target="../tags/tag508.xml"/><Relationship Id="rId116" Type="http://schemas.openxmlformats.org/officeDocument/2006/relationships/tags" Target="../tags/tag557.xml"/><Relationship Id="rId137" Type="http://schemas.openxmlformats.org/officeDocument/2006/relationships/tags" Target="../tags/tag578.xml"/><Relationship Id="rId158" Type="http://schemas.openxmlformats.org/officeDocument/2006/relationships/tags" Target="../tags/tag599.xml"/><Relationship Id="rId20" Type="http://schemas.openxmlformats.org/officeDocument/2006/relationships/tags" Target="../tags/tag461.xml"/><Relationship Id="rId41" Type="http://schemas.openxmlformats.org/officeDocument/2006/relationships/tags" Target="../tags/tag482.xml"/><Relationship Id="rId62" Type="http://schemas.openxmlformats.org/officeDocument/2006/relationships/tags" Target="../tags/tag503.xml"/><Relationship Id="rId83" Type="http://schemas.openxmlformats.org/officeDocument/2006/relationships/tags" Target="../tags/tag524.xml"/><Relationship Id="rId88" Type="http://schemas.openxmlformats.org/officeDocument/2006/relationships/tags" Target="../tags/tag529.xml"/><Relationship Id="rId111" Type="http://schemas.openxmlformats.org/officeDocument/2006/relationships/tags" Target="../tags/tag552.xml"/><Relationship Id="rId132" Type="http://schemas.openxmlformats.org/officeDocument/2006/relationships/tags" Target="../tags/tag573.xml"/><Relationship Id="rId153" Type="http://schemas.openxmlformats.org/officeDocument/2006/relationships/tags" Target="../tags/tag594.xml"/><Relationship Id="rId15" Type="http://schemas.openxmlformats.org/officeDocument/2006/relationships/tags" Target="../tags/tag456.xml"/><Relationship Id="rId36" Type="http://schemas.openxmlformats.org/officeDocument/2006/relationships/tags" Target="../tags/tag477.xml"/><Relationship Id="rId57" Type="http://schemas.openxmlformats.org/officeDocument/2006/relationships/tags" Target="../tags/tag498.xml"/><Relationship Id="rId106" Type="http://schemas.openxmlformats.org/officeDocument/2006/relationships/tags" Target="../tags/tag547.xml"/><Relationship Id="rId127" Type="http://schemas.openxmlformats.org/officeDocument/2006/relationships/tags" Target="../tags/tag568.xml"/><Relationship Id="rId10" Type="http://schemas.openxmlformats.org/officeDocument/2006/relationships/tags" Target="../tags/tag451.xml"/><Relationship Id="rId31" Type="http://schemas.openxmlformats.org/officeDocument/2006/relationships/tags" Target="../tags/tag472.xml"/><Relationship Id="rId52" Type="http://schemas.openxmlformats.org/officeDocument/2006/relationships/tags" Target="../tags/tag493.xml"/><Relationship Id="rId73" Type="http://schemas.openxmlformats.org/officeDocument/2006/relationships/tags" Target="../tags/tag514.xml"/><Relationship Id="rId78" Type="http://schemas.openxmlformats.org/officeDocument/2006/relationships/tags" Target="../tags/tag519.xml"/><Relationship Id="rId94" Type="http://schemas.openxmlformats.org/officeDocument/2006/relationships/tags" Target="../tags/tag535.xml"/><Relationship Id="rId99" Type="http://schemas.openxmlformats.org/officeDocument/2006/relationships/tags" Target="../tags/tag540.xml"/><Relationship Id="rId101" Type="http://schemas.openxmlformats.org/officeDocument/2006/relationships/tags" Target="../tags/tag542.xml"/><Relationship Id="rId122" Type="http://schemas.openxmlformats.org/officeDocument/2006/relationships/tags" Target="../tags/tag563.xml"/><Relationship Id="rId143" Type="http://schemas.openxmlformats.org/officeDocument/2006/relationships/tags" Target="../tags/tag584.xml"/><Relationship Id="rId148" Type="http://schemas.openxmlformats.org/officeDocument/2006/relationships/tags" Target="../tags/tag589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26" Type="http://schemas.openxmlformats.org/officeDocument/2006/relationships/tags" Target="../tags/tag467.xml"/><Relationship Id="rId47" Type="http://schemas.openxmlformats.org/officeDocument/2006/relationships/tags" Target="../tags/tag488.xml"/><Relationship Id="rId68" Type="http://schemas.openxmlformats.org/officeDocument/2006/relationships/tags" Target="../tags/tag509.xml"/><Relationship Id="rId89" Type="http://schemas.openxmlformats.org/officeDocument/2006/relationships/tags" Target="../tags/tag530.xml"/><Relationship Id="rId112" Type="http://schemas.openxmlformats.org/officeDocument/2006/relationships/tags" Target="../tags/tag553.xml"/><Relationship Id="rId133" Type="http://schemas.openxmlformats.org/officeDocument/2006/relationships/tags" Target="../tags/tag574.xml"/><Relationship Id="rId154" Type="http://schemas.openxmlformats.org/officeDocument/2006/relationships/tags" Target="../tags/tag595.xml"/><Relationship Id="rId16" Type="http://schemas.openxmlformats.org/officeDocument/2006/relationships/tags" Target="../tags/tag457.xml"/><Relationship Id="rId37" Type="http://schemas.openxmlformats.org/officeDocument/2006/relationships/tags" Target="../tags/tag478.xml"/><Relationship Id="rId58" Type="http://schemas.openxmlformats.org/officeDocument/2006/relationships/tags" Target="../tags/tag499.xml"/><Relationship Id="rId79" Type="http://schemas.openxmlformats.org/officeDocument/2006/relationships/tags" Target="../tags/tag520.xml"/><Relationship Id="rId102" Type="http://schemas.openxmlformats.org/officeDocument/2006/relationships/tags" Target="../tags/tag543.xml"/><Relationship Id="rId123" Type="http://schemas.openxmlformats.org/officeDocument/2006/relationships/tags" Target="../tags/tag564.xml"/><Relationship Id="rId144" Type="http://schemas.openxmlformats.org/officeDocument/2006/relationships/tags" Target="../tags/tag585.xml"/><Relationship Id="rId90" Type="http://schemas.openxmlformats.org/officeDocument/2006/relationships/tags" Target="../tags/tag531.xml"/><Relationship Id="rId27" Type="http://schemas.openxmlformats.org/officeDocument/2006/relationships/tags" Target="../tags/tag468.xml"/><Relationship Id="rId48" Type="http://schemas.openxmlformats.org/officeDocument/2006/relationships/tags" Target="../tags/tag489.xml"/><Relationship Id="rId69" Type="http://schemas.openxmlformats.org/officeDocument/2006/relationships/tags" Target="../tags/tag510.xml"/><Relationship Id="rId113" Type="http://schemas.openxmlformats.org/officeDocument/2006/relationships/tags" Target="../tags/tag554.xml"/><Relationship Id="rId134" Type="http://schemas.openxmlformats.org/officeDocument/2006/relationships/tags" Target="../tags/tag57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26" Type="http://schemas.openxmlformats.org/officeDocument/2006/relationships/tags" Target="../tags/tag625.xml"/><Relationship Id="rId39" Type="http://schemas.openxmlformats.org/officeDocument/2006/relationships/tags" Target="../tags/tag638.xml"/><Relationship Id="rId21" Type="http://schemas.openxmlformats.org/officeDocument/2006/relationships/tags" Target="../tags/tag620.xml"/><Relationship Id="rId34" Type="http://schemas.openxmlformats.org/officeDocument/2006/relationships/tags" Target="../tags/tag633.xml"/><Relationship Id="rId42" Type="http://schemas.openxmlformats.org/officeDocument/2006/relationships/tags" Target="../tags/tag641.xml"/><Relationship Id="rId47" Type="http://schemas.openxmlformats.org/officeDocument/2006/relationships/tags" Target="../tags/tag646.xml"/><Relationship Id="rId50" Type="http://schemas.openxmlformats.org/officeDocument/2006/relationships/tags" Target="../tags/tag649.xml"/><Relationship Id="rId7" Type="http://schemas.openxmlformats.org/officeDocument/2006/relationships/tags" Target="../tags/tag606.xml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9" Type="http://schemas.openxmlformats.org/officeDocument/2006/relationships/tags" Target="../tags/tag628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32" Type="http://schemas.openxmlformats.org/officeDocument/2006/relationships/tags" Target="../tags/tag631.xml"/><Relationship Id="rId37" Type="http://schemas.openxmlformats.org/officeDocument/2006/relationships/tags" Target="../tags/tag636.xml"/><Relationship Id="rId40" Type="http://schemas.openxmlformats.org/officeDocument/2006/relationships/tags" Target="../tags/tag639.xml"/><Relationship Id="rId45" Type="http://schemas.openxmlformats.org/officeDocument/2006/relationships/tags" Target="../tags/tag644.xml"/><Relationship Id="rId53" Type="http://schemas.openxmlformats.org/officeDocument/2006/relationships/slideLayout" Target="../slideLayouts/slideLayout7.xml"/><Relationship Id="rId5" Type="http://schemas.openxmlformats.org/officeDocument/2006/relationships/tags" Target="../tags/tag604.xml"/><Relationship Id="rId10" Type="http://schemas.openxmlformats.org/officeDocument/2006/relationships/tags" Target="../tags/tag609.xml"/><Relationship Id="rId19" Type="http://schemas.openxmlformats.org/officeDocument/2006/relationships/tags" Target="../tags/tag618.xml"/><Relationship Id="rId31" Type="http://schemas.openxmlformats.org/officeDocument/2006/relationships/tags" Target="../tags/tag630.xml"/><Relationship Id="rId44" Type="http://schemas.openxmlformats.org/officeDocument/2006/relationships/tags" Target="../tags/tag643.xml"/><Relationship Id="rId52" Type="http://schemas.openxmlformats.org/officeDocument/2006/relationships/tags" Target="../tags/tag651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tags" Target="../tags/tag626.xml"/><Relationship Id="rId30" Type="http://schemas.openxmlformats.org/officeDocument/2006/relationships/tags" Target="../tags/tag629.xml"/><Relationship Id="rId35" Type="http://schemas.openxmlformats.org/officeDocument/2006/relationships/tags" Target="../tags/tag634.xml"/><Relationship Id="rId43" Type="http://schemas.openxmlformats.org/officeDocument/2006/relationships/tags" Target="../tags/tag642.xml"/><Relationship Id="rId48" Type="http://schemas.openxmlformats.org/officeDocument/2006/relationships/tags" Target="../tags/tag647.xml"/><Relationship Id="rId8" Type="http://schemas.openxmlformats.org/officeDocument/2006/relationships/tags" Target="../tags/tag607.xml"/><Relationship Id="rId51" Type="http://schemas.openxmlformats.org/officeDocument/2006/relationships/tags" Target="../tags/tag650.xml"/><Relationship Id="rId3" Type="http://schemas.openxmlformats.org/officeDocument/2006/relationships/tags" Target="../tags/tag602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33" Type="http://schemas.openxmlformats.org/officeDocument/2006/relationships/tags" Target="../tags/tag632.xml"/><Relationship Id="rId38" Type="http://schemas.openxmlformats.org/officeDocument/2006/relationships/tags" Target="../tags/tag637.xml"/><Relationship Id="rId46" Type="http://schemas.openxmlformats.org/officeDocument/2006/relationships/tags" Target="../tags/tag645.xml"/><Relationship Id="rId20" Type="http://schemas.openxmlformats.org/officeDocument/2006/relationships/tags" Target="../tags/tag619.xml"/><Relationship Id="rId41" Type="http://schemas.openxmlformats.org/officeDocument/2006/relationships/tags" Target="../tags/tag640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36" Type="http://schemas.openxmlformats.org/officeDocument/2006/relationships/tags" Target="../tags/tag635.xml"/><Relationship Id="rId49" Type="http://schemas.openxmlformats.org/officeDocument/2006/relationships/tags" Target="../tags/tag6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59.xml"/><Relationship Id="rId13" Type="http://schemas.openxmlformats.org/officeDocument/2006/relationships/tags" Target="../tags/tag664.xml"/><Relationship Id="rId3" Type="http://schemas.openxmlformats.org/officeDocument/2006/relationships/tags" Target="../tags/tag654.xml"/><Relationship Id="rId7" Type="http://schemas.openxmlformats.org/officeDocument/2006/relationships/tags" Target="../tags/tag658.xml"/><Relationship Id="rId12" Type="http://schemas.openxmlformats.org/officeDocument/2006/relationships/tags" Target="../tags/tag663.xml"/><Relationship Id="rId2" Type="http://schemas.openxmlformats.org/officeDocument/2006/relationships/tags" Target="../tags/tag65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11" Type="http://schemas.openxmlformats.org/officeDocument/2006/relationships/tags" Target="../tags/tag662.xml"/><Relationship Id="rId5" Type="http://schemas.openxmlformats.org/officeDocument/2006/relationships/tags" Target="../tags/tag656.xml"/><Relationship Id="rId15" Type="http://schemas.openxmlformats.org/officeDocument/2006/relationships/tags" Target="../tags/tag666.xml"/><Relationship Id="rId10" Type="http://schemas.openxmlformats.org/officeDocument/2006/relationships/tags" Target="../tags/tag661.xml"/><Relationship Id="rId4" Type="http://schemas.openxmlformats.org/officeDocument/2006/relationships/tags" Target="../tags/tag655.xml"/><Relationship Id="rId9" Type="http://schemas.openxmlformats.org/officeDocument/2006/relationships/tags" Target="../tags/tag660.xml"/><Relationship Id="rId14" Type="http://schemas.openxmlformats.org/officeDocument/2006/relationships/tags" Target="../tags/tag66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74.xml"/><Relationship Id="rId13" Type="http://schemas.openxmlformats.org/officeDocument/2006/relationships/tags" Target="../tags/tag67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669.xml"/><Relationship Id="rId7" Type="http://schemas.openxmlformats.org/officeDocument/2006/relationships/tags" Target="../tags/tag673.xml"/><Relationship Id="rId12" Type="http://schemas.openxmlformats.org/officeDocument/2006/relationships/tags" Target="../tags/tag678.xml"/><Relationship Id="rId17" Type="http://schemas.openxmlformats.org/officeDocument/2006/relationships/tags" Target="../tags/tag683.xml"/><Relationship Id="rId2" Type="http://schemas.openxmlformats.org/officeDocument/2006/relationships/tags" Target="../tags/tag668.xml"/><Relationship Id="rId16" Type="http://schemas.openxmlformats.org/officeDocument/2006/relationships/tags" Target="../tags/tag682.xml"/><Relationship Id="rId1" Type="http://schemas.openxmlformats.org/officeDocument/2006/relationships/tags" Target="../tags/tag667.xml"/><Relationship Id="rId6" Type="http://schemas.openxmlformats.org/officeDocument/2006/relationships/tags" Target="../tags/tag672.xml"/><Relationship Id="rId11" Type="http://schemas.openxmlformats.org/officeDocument/2006/relationships/tags" Target="../tags/tag677.xml"/><Relationship Id="rId5" Type="http://schemas.openxmlformats.org/officeDocument/2006/relationships/tags" Target="../tags/tag671.xml"/><Relationship Id="rId15" Type="http://schemas.openxmlformats.org/officeDocument/2006/relationships/tags" Target="../tags/tag681.xml"/><Relationship Id="rId10" Type="http://schemas.openxmlformats.org/officeDocument/2006/relationships/tags" Target="../tags/tag676.xml"/><Relationship Id="rId4" Type="http://schemas.openxmlformats.org/officeDocument/2006/relationships/tags" Target="../tags/tag670.xml"/><Relationship Id="rId9" Type="http://schemas.openxmlformats.org/officeDocument/2006/relationships/tags" Target="../tags/tag675.xml"/><Relationship Id="rId14" Type="http://schemas.openxmlformats.org/officeDocument/2006/relationships/tags" Target="../tags/tag68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696.xml"/><Relationship Id="rId18" Type="http://schemas.openxmlformats.org/officeDocument/2006/relationships/tags" Target="../tags/tag701.xml"/><Relationship Id="rId26" Type="http://schemas.openxmlformats.org/officeDocument/2006/relationships/tags" Target="../tags/tag709.xml"/><Relationship Id="rId39" Type="http://schemas.openxmlformats.org/officeDocument/2006/relationships/tags" Target="../tags/tag722.xml"/><Relationship Id="rId21" Type="http://schemas.openxmlformats.org/officeDocument/2006/relationships/tags" Target="../tags/tag704.xml"/><Relationship Id="rId34" Type="http://schemas.openxmlformats.org/officeDocument/2006/relationships/tags" Target="../tags/tag717.xml"/><Relationship Id="rId7" Type="http://schemas.openxmlformats.org/officeDocument/2006/relationships/tags" Target="../tags/tag690.xml"/><Relationship Id="rId12" Type="http://schemas.openxmlformats.org/officeDocument/2006/relationships/tags" Target="../tags/tag695.xml"/><Relationship Id="rId17" Type="http://schemas.openxmlformats.org/officeDocument/2006/relationships/tags" Target="../tags/tag700.xml"/><Relationship Id="rId25" Type="http://schemas.openxmlformats.org/officeDocument/2006/relationships/tags" Target="../tags/tag708.xml"/><Relationship Id="rId33" Type="http://schemas.openxmlformats.org/officeDocument/2006/relationships/tags" Target="../tags/tag716.xml"/><Relationship Id="rId38" Type="http://schemas.openxmlformats.org/officeDocument/2006/relationships/tags" Target="../tags/tag721.xml"/><Relationship Id="rId2" Type="http://schemas.openxmlformats.org/officeDocument/2006/relationships/tags" Target="../tags/tag685.xml"/><Relationship Id="rId16" Type="http://schemas.openxmlformats.org/officeDocument/2006/relationships/tags" Target="../tags/tag699.xml"/><Relationship Id="rId20" Type="http://schemas.openxmlformats.org/officeDocument/2006/relationships/tags" Target="../tags/tag703.xml"/><Relationship Id="rId29" Type="http://schemas.openxmlformats.org/officeDocument/2006/relationships/tags" Target="../tags/tag712.xml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11" Type="http://schemas.openxmlformats.org/officeDocument/2006/relationships/tags" Target="../tags/tag694.xml"/><Relationship Id="rId24" Type="http://schemas.openxmlformats.org/officeDocument/2006/relationships/tags" Target="../tags/tag707.xml"/><Relationship Id="rId32" Type="http://schemas.openxmlformats.org/officeDocument/2006/relationships/tags" Target="../tags/tag715.xml"/><Relationship Id="rId37" Type="http://schemas.openxmlformats.org/officeDocument/2006/relationships/tags" Target="../tags/tag720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688.xml"/><Relationship Id="rId15" Type="http://schemas.openxmlformats.org/officeDocument/2006/relationships/tags" Target="../tags/tag698.xml"/><Relationship Id="rId23" Type="http://schemas.openxmlformats.org/officeDocument/2006/relationships/tags" Target="../tags/tag706.xml"/><Relationship Id="rId28" Type="http://schemas.openxmlformats.org/officeDocument/2006/relationships/tags" Target="../tags/tag711.xml"/><Relationship Id="rId36" Type="http://schemas.openxmlformats.org/officeDocument/2006/relationships/tags" Target="../tags/tag719.xml"/><Relationship Id="rId10" Type="http://schemas.openxmlformats.org/officeDocument/2006/relationships/tags" Target="../tags/tag693.xml"/><Relationship Id="rId19" Type="http://schemas.openxmlformats.org/officeDocument/2006/relationships/tags" Target="../tags/tag702.xml"/><Relationship Id="rId31" Type="http://schemas.openxmlformats.org/officeDocument/2006/relationships/tags" Target="../tags/tag714.xml"/><Relationship Id="rId4" Type="http://schemas.openxmlformats.org/officeDocument/2006/relationships/tags" Target="../tags/tag687.xml"/><Relationship Id="rId9" Type="http://schemas.openxmlformats.org/officeDocument/2006/relationships/tags" Target="../tags/tag692.xml"/><Relationship Id="rId14" Type="http://schemas.openxmlformats.org/officeDocument/2006/relationships/tags" Target="../tags/tag697.xml"/><Relationship Id="rId22" Type="http://schemas.openxmlformats.org/officeDocument/2006/relationships/tags" Target="../tags/tag705.xml"/><Relationship Id="rId27" Type="http://schemas.openxmlformats.org/officeDocument/2006/relationships/tags" Target="../tags/tag710.xml"/><Relationship Id="rId30" Type="http://schemas.openxmlformats.org/officeDocument/2006/relationships/tags" Target="../tags/tag713.xml"/><Relationship Id="rId35" Type="http://schemas.openxmlformats.org/officeDocument/2006/relationships/tags" Target="../tags/tag718.xml"/><Relationship Id="rId8" Type="http://schemas.openxmlformats.org/officeDocument/2006/relationships/tags" Target="../tags/tag691.xml"/><Relationship Id="rId3" Type="http://schemas.openxmlformats.org/officeDocument/2006/relationships/tags" Target="../tags/tag68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725.xml"/><Relationship Id="rId7" Type="http://schemas.openxmlformats.org/officeDocument/2006/relationships/tags" Target="../tags/tag729.xml"/><Relationship Id="rId12" Type="http://schemas.openxmlformats.org/officeDocument/2006/relationships/tags" Target="../tags/tag734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6" Type="http://schemas.openxmlformats.org/officeDocument/2006/relationships/tags" Target="../tags/tag728.xml"/><Relationship Id="rId11" Type="http://schemas.openxmlformats.org/officeDocument/2006/relationships/tags" Target="../tags/tag733.xml"/><Relationship Id="rId5" Type="http://schemas.openxmlformats.org/officeDocument/2006/relationships/tags" Target="../tags/tag727.xml"/><Relationship Id="rId10" Type="http://schemas.openxmlformats.org/officeDocument/2006/relationships/tags" Target="../tags/tag732.xml"/><Relationship Id="rId4" Type="http://schemas.openxmlformats.org/officeDocument/2006/relationships/tags" Target="../tags/tag726.xml"/><Relationship Id="rId9" Type="http://schemas.openxmlformats.org/officeDocument/2006/relationships/tags" Target="../tags/tag7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5" Type="http://schemas.openxmlformats.org/officeDocument/2006/relationships/tags" Target="../tags/tag739.xml"/><Relationship Id="rId4" Type="http://schemas.openxmlformats.org/officeDocument/2006/relationships/tags" Target="../tags/tag7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43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45.xml"/><Relationship Id="rId4" Type="http://schemas.openxmlformats.org/officeDocument/2006/relationships/tags" Target="../tags/tag74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753.xml"/><Relationship Id="rId13" Type="http://schemas.openxmlformats.org/officeDocument/2006/relationships/tags" Target="../tags/tag758.xml"/><Relationship Id="rId18" Type="http://schemas.openxmlformats.org/officeDocument/2006/relationships/tags" Target="../tags/tag763.xml"/><Relationship Id="rId3" Type="http://schemas.openxmlformats.org/officeDocument/2006/relationships/tags" Target="../tags/tag748.xml"/><Relationship Id="rId7" Type="http://schemas.openxmlformats.org/officeDocument/2006/relationships/tags" Target="../tags/tag752.xml"/><Relationship Id="rId12" Type="http://schemas.openxmlformats.org/officeDocument/2006/relationships/tags" Target="../tags/tag757.xml"/><Relationship Id="rId17" Type="http://schemas.openxmlformats.org/officeDocument/2006/relationships/tags" Target="../tags/tag762.xml"/><Relationship Id="rId2" Type="http://schemas.openxmlformats.org/officeDocument/2006/relationships/tags" Target="../tags/tag747.xml"/><Relationship Id="rId16" Type="http://schemas.openxmlformats.org/officeDocument/2006/relationships/tags" Target="../tags/tag761.xml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1" Type="http://schemas.openxmlformats.org/officeDocument/2006/relationships/tags" Target="../tags/tag756.xml"/><Relationship Id="rId5" Type="http://schemas.openxmlformats.org/officeDocument/2006/relationships/tags" Target="../tags/tag750.xml"/><Relationship Id="rId15" Type="http://schemas.openxmlformats.org/officeDocument/2006/relationships/tags" Target="../tags/tag760.xml"/><Relationship Id="rId10" Type="http://schemas.openxmlformats.org/officeDocument/2006/relationships/tags" Target="../tags/tag75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749.xml"/><Relationship Id="rId9" Type="http://schemas.openxmlformats.org/officeDocument/2006/relationships/tags" Target="../tags/tag754.xml"/><Relationship Id="rId14" Type="http://schemas.openxmlformats.org/officeDocument/2006/relationships/tags" Target="../tags/tag7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6.jpe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5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4.jpeg"/><Relationship Id="rId5" Type="http://schemas.openxmlformats.org/officeDocument/2006/relationships/tags" Target="../tags/tag7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image" Target="../media/image7.jpe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47" Type="http://schemas.openxmlformats.org/officeDocument/2006/relationships/tags" Target="../tags/tag185.xml"/><Relationship Id="rId50" Type="http://schemas.openxmlformats.org/officeDocument/2006/relationships/tags" Target="../tags/tag188.xml"/><Relationship Id="rId55" Type="http://schemas.openxmlformats.org/officeDocument/2006/relationships/tags" Target="../tags/tag193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9" Type="http://schemas.openxmlformats.org/officeDocument/2006/relationships/tags" Target="../tags/tag167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3" Type="http://schemas.openxmlformats.org/officeDocument/2006/relationships/tags" Target="../tags/tag191.xml"/><Relationship Id="rId5" Type="http://schemas.openxmlformats.org/officeDocument/2006/relationships/tags" Target="../tags/tag143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52" Type="http://schemas.openxmlformats.org/officeDocument/2006/relationships/tags" Target="../tags/tag190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Relationship Id="rId48" Type="http://schemas.openxmlformats.org/officeDocument/2006/relationships/tags" Target="../tags/tag186.xml"/><Relationship Id="rId56" Type="http://schemas.openxmlformats.org/officeDocument/2006/relationships/slideLayout" Target="../slideLayouts/slideLayout7.xml"/><Relationship Id="rId8" Type="http://schemas.openxmlformats.org/officeDocument/2006/relationships/tags" Target="../tags/tag146.xml"/><Relationship Id="rId51" Type="http://schemas.openxmlformats.org/officeDocument/2006/relationships/tags" Target="../tags/tag189.xml"/><Relationship Id="rId3" Type="http://schemas.openxmlformats.org/officeDocument/2006/relationships/tags" Target="../tags/tag141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tags" Target="../tags/tag184.xml"/><Relationship Id="rId20" Type="http://schemas.openxmlformats.org/officeDocument/2006/relationships/tags" Target="../tags/tag158.xml"/><Relationship Id="rId41" Type="http://schemas.openxmlformats.org/officeDocument/2006/relationships/tags" Target="../tags/tag179.xml"/><Relationship Id="rId54" Type="http://schemas.openxmlformats.org/officeDocument/2006/relationships/tags" Target="../tags/tag192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49" Type="http://schemas.openxmlformats.org/officeDocument/2006/relationships/tags" Target="../tags/tag1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文本框 47109"/>
          <p:cNvSpPr txBox="1"/>
          <p:nvPr>
            <p:custDataLst>
              <p:tags r:id="rId1"/>
            </p:custDataLst>
          </p:nvPr>
        </p:nvSpPr>
        <p:spPr>
          <a:xfrm>
            <a:off x="1192530" y="2490470"/>
            <a:ext cx="9807575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0000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solidFill>
                  <a:srgbClr val="0000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800" b="1">
                <a:solidFill>
                  <a:srgbClr val="0000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核酸</a:t>
            </a:r>
            <a:r>
              <a:rPr lang="zh-CN" altLang="en-US" sz="4600" b="1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</a:t>
            </a:r>
            <a:r>
              <a:rPr lang="zh-CN" altLang="en-US" sz="4600" b="1">
                <a:solidFill>
                  <a:srgbClr val="D62EA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遗传信息的携带者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/>
          <p:nvPr>
            <p:custDataLst>
              <p:tags r:id="rId1"/>
            </p:custDataLst>
          </p:nvPr>
        </p:nvGrpSpPr>
        <p:grpSpPr>
          <a:xfrm>
            <a:off x="6262688" y="4061460"/>
            <a:ext cx="3228975" cy="2087563"/>
            <a:chOff x="3392" y="2840"/>
            <a:chExt cx="2203" cy="1315"/>
          </a:xfrm>
        </p:grpSpPr>
        <p:grpSp>
          <p:nvGrpSpPr>
            <p:cNvPr id="60419" name="Group 3"/>
            <p:cNvGrpSpPr/>
            <p:nvPr>
              <p:custDataLst>
                <p:tags r:id="rId45"/>
              </p:custDataLst>
            </p:nvPr>
          </p:nvGrpSpPr>
          <p:grpSpPr>
            <a:xfrm>
              <a:off x="3392" y="2840"/>
              <a:ext cx="2203" cy="1315"/>
              <a:chOff x="3267" y="2840"/>
              <a:chExt cx="2203" cy="1315"/>
            </a:xfrm>
          </p:grpSpPr>
          <p:grpSp>
            <p:nvGrpSpPr>
              <p:cNvPr id="60420" name="Group 4"/>
              <p:cNvGrpSpPr/>
              <p:nvPr>
                <p:custDataLst>
                  <p:tags r:id="rId48"/>
                </p:custDataLst>
              </p:nvPr>
            </p:nvGrpSpPr>
            <p:grpSpPr>
              <a:xfrm>
                <a:off x="3267" y="2840"/>
                <a:ext cx="2203" cy="1315"/>
                <a:chOff x="3267" y="2840"/>
                <a:chExt cx="2203" cy="1315"/>
              </a:xfrm>
            </p:grpSpPr>
            <p:sp>
              <p:nvSpPr>
                <p:cNvPr id="60421" name="Rectangle 5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3267" y="2840"/>
                  <a:ext cx="2203" cy="1315"/>
                </a:xfrm>
                <a:prstGeom prst="rect">
                  <a:avLst/>
                </a:prstGeom>
                <a:solidFill>
                  <a:schemeClr val="bg2"/>
                </a:solidFill>
                <a:ln w="12700" cap="flat" cmpd="sng">
                  <a:solidFill>
                    <a:srgbClr val="FFFFFF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60422" name="Group 6"/>
                <p:cNvGrpSpPr/>
                <p:nvPr>
                  <p:custDataLst>
                    <p:tags r:id="rId51"/>
                  </p:custDataLst>
                </p:nvPr>
              </p:nvGrpSpPr>
              <p:grpSpPr>
                <a:xfrm>
                  <a:off x="3549" y="3021"/>
                  <a:ext cx="1612" cy="663"/>
                  <a:chOff x="3276" y="3021"/>
                  <a:chExt cx="1488" cy="663"/>
                </a:xfrm>
              </p:grpSpPr>
              <p:sp>
                <p:nvSpPr>
                  <p:cNvPr id="60423" name="AutoShape 7"/>
                  <p:cNvSpPr/>
                  <p:nvPr>
                    <p:custDataLst>
                      <p:tags r:id="rId52"/>
                    </p:custDataLst>
                  </p:nvPr>
                </p:nvSpPr>
                <p:spPr>
                  <a:xfrm>
                    <a:off x="3719" y="3291"/>
                    <a:ext cx="370" cy="393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24" name="Rectangle 8"/>
                  <p:cNvSpPr/>
                  <p:nvPr>
                    <p:custDataLst>
                      <p:tags r:id="rId53"/>
                    </p:custDataLst>
                  </p:nvPr>
                </p:nvSpPr>
                <p:spPr>
                  <a:xfrm>
                    <a:off x="4394" y="3326"/>
                    <a:ext cx="370" cy="226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25" name="Oval 9"/>
                  <p:cNvSpPr/>
                  <p:nvPr>
                    <p:custDataLst>
                      <p:tags r:id="rId54"/>
                    </p:custDataLst>
                  </p:nvPr>
                </p:nvSpPr>
                <p:spPr>
                  <a:xfrm>
                    <a:off x="3276" y="3021"/>
                    <a:ext cx="235" cy="26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26" name="Line 10"/>
                  <p:cNvSpPr/>
                  <p:nvPr>
                    <p:custDataLst>
                      <p:tags r:id="rId55"/>
                    </p:custDataLst>
                  </p:nvPr>
                </p:nvSpPr>
                <p:spPr>
                  <a:xfrm>
                    <a:off x="4091" y="3443"/>
                    <a:ext cx="303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60427" name="Text Box 11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4853" y="3282"/>
                <a:ext cx="300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FF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</a:t>
                </a:r>
              </a:p>
            </p:txBody>
          </p:sp>
        </p:grpSp>
        <p:sp>
          <p:nvSpPr>
            <p:cNvPr id="60428" name="Line 12"/>
            <p:cNvSpPr/>
            <p:nvPr>
              <p:custDataLst>
                <p:tags r:id="rId46"/>
              </p:custDataLst>
            </p:nvPr>
          </p:nvSpPr>
          <p:spPr>
            <a:xfrm>
              <a:off x="4114" y="3249"/>
              <a:ext cx="49" cy="1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429" name="Line 13"/>
            <p:cNvSpPr/>
            <p:nvPr>
              <p:custDataLst>
                <p:tags r:id="rId47"/>
              </p:custDataLst>
            </p:nvPr>
          </p:nvSpPr>
          <p:spPr>
            <a:xfrm>
              <a:off x="3922" y="3158"/>
              <a:ext cx="196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60430" name="Group 14"/>
          <p:cNvGrpSpPr/>
          <p:nvPr>
            <p:custDataLst>
              <p:tags r:id="rId2"/>
            </p:custDataLst>
          </p:nvPr>
        </p:nvGrpSpPr>
        <p:grpSpPr>
          <a:xfrm>
            <a:off x="6262688" y="1469073"/>
            <a:ext cx="3170237" cy="2160587"/>
            <a:chOff x="3392" y="1253"/>
            <a:chExt cx="2163" cy="1361"/>
          </a:xfrm>
        </p:grpSpPr>
        <p:grpSp>
          <p:nvGrpSpPr>
            <p:cNvPr id="60431" name="Group 15"/>
            <p:cNvGrpSpPr/>
            <p:nvPr>
              <p:custDataLst>
                <p:tags r:id="rId34"/>
              </p:custDataLst>
            </p:nvPr>
          </p:nvGrpSpPr>
          <p:grpSpPr>
            <a:xfrm>
              <a:off x="3392" y="1253"/>
              <a:ext cx="2163" cy="1361"/>
              <a:chOff x="3267" y="1434"/>
              <a:chExt cx="2163" cy="1361"/>
            </a:xfrm>
          </p:grpSpPr>
          <p:grpSp>
            <p:nvGrpSpPr>
              <p:cNvPr id="60432" name="Group 16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3267" y="1434"/>
                <a:ext cx="2163" cy="1361"/>
                <a:chOff x="3267" y="1434"/>
                <a:chExt cx="2163" cy="1361"/>
              </a:xfrm>
            </p:grpSpPr>
            <p:sp>
              <p:nvSpPr>
                <p:cNvPr id="60433" name="Rectangle 17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3267" y="1434"/>
                  <a:ext cx="2163" cy="1361"/>
                </a:xfrm>
                <a:prstGeom prst="rect">
                  <a:avLst/>
                </a:prstGeom>
                <a:solidFill>
                  <a:schemeClr val="bg2"/>
                </a:solidFill>
                <a:ln w="12700" cap="flat" cmpd="sng">
                  <a:solidFill>
                    <a:srgbClr val="FFFFFF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60434" name="Group 18"/>
                <p:cNvGrpSpPr/>
                <p:nvPr>
                  <p:custDataLst>
                    <p:tags r:id="rId40"/>
                  </p:custDataLst>
                </p:nvPr>
              </p:nvGrpSpPr>
              <p:grpSpPr>
                <a:xfrm>
                  <a:off x="3495" y="1577"/>
                  <a:ext cx="1584" cy="685"/>
                  <a:chOff x="3226" y="1577"/>
                  <a:chExt cx="1462" cy="685"/>
                </a:xfrm>
              </p:grpSpPr>
              <p:sp>
                <p:nvSpPr>
                  <p:cNvPr id="60435" name="AutoShape 19"/>
                  <p:cNvSpPr/>
                  <p:nvPr>
                    <p:custDataLst>
                      <p:tags r:id="rId41"/>
                    </p:custDataLst>
                  </p:nvPr>
                </p:nvSpPr>
                <p:spPr>
                  <a:xfrm>
                    <a:off x="3661" y="1856"/>
                    <a:ext cx="364" cy="406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36" name="Rectangle 20"/>
                  <p:cNvSpPr/>
                  <p:nvPr>
                    <p:custDataLst>
                      <p:tags r:id="rId42"/>
                    </p:custDataLst>
                  </p:nvPr>
                </p:nvSpPr>
                <p:spPr>
                  <a:xfrm>
                    <a:off x="4324" y="1893"/>
                    <a:ext cx="364" cy="232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37" name="Oval 21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>
                    <a:off x="3226" y="1577"/>
                    <a:ext cx="231" cy="27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38" name="Line 22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>
                    <a:off x="4026" y="2013"/>
                    <a:ext cx="29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60439" name="Text Box 23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4755" y="1847"/>
                <a:ext cx="314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FF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</a:p>
            </p:txBody>
          </p:sp>
        </p:grpSp>
        <p:sp>
          <p:nvSpPr>
            <p:cNvPr id="60440" name="Line 24"/>
            <p:cNvSpPr/>
            <p:nvPr>
              <p:custDataLst>
                <p:tags r:id="rId35"/>
              </p:custDataLst>
            </p:nvPr>
          </p:nvSpPr>
          <p:spPr>
            <a:xfrm>
              <a:off x="4027" y="1661"/>
              <a:ext cx="48" cy="1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441" name="Line 25"/>
            <p:cNvSpPr/>
            <p:nvPr>
              <p:custDataLst>
                <p:tags r:id="rId36"/>
              </p:custDataLst>
            </p:nvPr>
          </p:nvSpPr>
          <p:spPr>
            <a:xfrm flipH="1" flipV="1">
              <a:off x="3879" y="1570"/>
              <a:ext cx="148" cy="9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60442" name="Group 26"/>
          <p:cNvGrpSpPr/>
          <p:nvPr>
            <p:custDataLst>
              <p:tags r:id="rId3"/>
            </p:custDataLst>
          </p:nvPr>
        </p:nvGrpSpPr>
        <p:grpSpPr>
          <a:xfrm>
            <a:off x="2673350" y="1469073"/>
            <a:ext cx="3170238" cy="2160587"/>
            <a:chOff x="730" y="1344"/>
            <a:chExt cx="2163" cy="1361"/>
          </a:xfrm>
        </p:grpSpPr>
        <p:grpSp>
          <p:nvGrpSpPr>
            <p:cNvPr id="60443" name="Group 27"/>
            <p:cNvGrpSpPr/>
            <p:nvPr>
              <p:custDataLst>
                <p:tags r:id="rId23"/>
              </p:custDataLst>
            </p:nvPr>
          </p:nvGrpSpPr>
          <p:grpSpPr>
            <a:xfrm>
              <a:off x="730" y="1344"/>
              <a:ext cx="2163" cy="1361"/>
              <a:chOff x="852" y="1480"/>
              <a:chExt cx="2163" cy="1361"/>
            </a:xfrm>
          </p:grpSpPr>
          <p:grpSp>
            <p:nvGrpSpPr>
              <p:cNvPr id="60444" name="Group 28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852" y="1480"/>
                <a:ext cx="2163" cy="1361"/>
                <a:chOff x="580" y="1434"/>
                <a:chExt cx="2163" cy="1361"/>
              </a:xfrm>
            </p:grpSpPr>
            <p:sp>
              <p:nvSpPr>
                <p:cNvPr id="60445" name="Rectangle 29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580" y="1434"/>
                  <a:ext cx="2163" cy="1361"/>
                </a:xfrm>
                <a:prstGeom prst="rect">
                  <a:avLst/>
                </a:prstGeom>
                <a:solidFill>
                  <a:schemeClr val="bg2"/>
                </a:solidFill>
                <a:ln w="12700" cap="flat" cmpd="sng">
                  <a:solidFill>
                    <a:srgbClr val="FFFFFF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60446" name="Group 30"/>
                <p:cNvGrpSpPr/>
                <p:nvPr>
                  <p:custDataLst>
                    <p:tags r:id="rId29"/>
                  </p:custDataLst>
                </p:nvPr>
              </p:nvGrpSpPr>
              <p:grpSpPr>
                <a:xfrm>
                  <a:off x="874" y="1622"/>
                  <a:ext cx="1583" cy="672"/>
                  <a:chOff x="807" y="1622"/>
                  <a:chExt cx="1461" cy="672"/>
                </a:xfrm>
              </p:grpSpPr>
              <p:sp>
                <p:nvSpPr>
                  <p:cNvPr id="60447" name="AutoShape 31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1247" y="1888"/>
                    <a:ext cx="363" cy="406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48" name="Rectangle 32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1905" y="1938"/>
                    <a:ext cx="363" cy="232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49" name="Oval 33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807" y="1622"/>
                    <a:ext cx="231" cy="27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450" name="Line 34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1607" y="2058"/>
                    <a:ext cx="29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60451" name="Text Box 35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2394" y="1933"/>
                <a:ext cx="300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FF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60452" name="Line 36"/>
            <p:cNvSpPr/>
            <p:nvPr>
              <p:custDataLst>
                <p:tags r:id="rId24"/>
              </p:custDataLst>
            </p:nvPr>
          </p:nvSpPr>
          <p:spPr>
            <a:xfrm flipH="1" flipV="1">
              <a:off x="1260" y="1706"/>
              <a:ext cx="196" cy="45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453" name="Line 37"/>
            <p:cNvSpPr/>
            <p:nvPr>
              <p:custDataLst>
                <p:tags r:id="rId25"/>
              </p:custDataLst>
            </p:nvPr>
          </p:nvSpPr>
          <p:spPr>
            <a:xfrm>
              <a:off x="1442" y="1752"/>
              <a:ext cx="45" cy="22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60454" name="Text Box 38"/>
          <p:cNvSpPr txBox="1"/>
          <p:nvPr>
            <p:custDataLst>
              <p:tags r:id="rId4"/>
            </p:custDataLst>
          </p:nvPr>
        </p:nvSpPr>
        <p:spPr>
          <a:xfrm>
            <a:off x="3108325" y="2896235"/>
            <a:ext cx="5419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5" name="Text Box 39"/>
          <p:cNvSpPr txBox="1"/>
          <p:nvPr>
            <p:custDataLst>
              <p:tags r:id="rId5"/>
            </p:custDataLst>
          </p:nvPr>
        </p:nvSpPr>
        <p:spPr>
          <a:xfrm>
            <a:off x="2676525" y="3256598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6" name="Text Box 40"/>
          <p:cNvSpPr txBox="1"/>
          <p:nvPr>
            <p:custDataLst>
              <p:tags r:id="rId6"/>
            </p:custDataLst>
          </p:nvPr>
        </p:nvSpPr>
        <p:spPr>
          <a:xfrm>
            <a:off x="2873375" y="2967673"/>
            <a:ext cx="33131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腺嘌呤核糖核苷酸</a:t>
            </a:r>
          </a:p>
        </p:txBody>
      </p:sp>
      <p:sp>
        <p:nvSpPr>
          <p:cNvPr id="60457" name="Text Box 41"/>
          <p:cNvSpPr txBox="1"/>
          <p:nvPr>
            <p:custDataLst>
              <p:tags r:id="rId7"/>
            </p:custDataLst>
          </p:nvPr>
        </p:nvSpPr>
        <p:spPr>
          <a:xfrm>
            <a:off x="6396038" y="2967673"/>
            <a:ext cx="3476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鸟嘌呤核糖核苷酸</a:t>
            </a:r>
          </a:p>
        </p:txBody>
      </p:sp>
      <p:sp>
        <p:nvSpPr>
          <p:cNvPr id="60458" name="Text Box 43"/>
          <p:cNvSpPr txBox="1"/>
          <p:nvPr>
            <p:custDataLst>
              <p:tags r:id="rId8"/>
            </p:custDataLst>
          </p:nvPr>
        </p:nvSpPr>
        <p:spPr>
          <a:xfrm>
            <a:off x="6203950" y="556006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9" name="Text Box 44"/>
          <p:cNvSpPr txBox="1"/>
          <p:nvPr>
            <p:custDataLst>
              <p:tags r:id="rId9"/>
            </p:custDataLst>
          </p:nvPr>
        </p:nvSpPr>
        <p:spPr>
          <a:xfrm>
            <a:off x="6346825" y="5574348"/>
            <a:ext cx="3240088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尿嘧啶核糖核苷酸</a:t>
            </a:r>
          </a:p>
        </p:txBody>
      </p:sp>
      <p:grpSp>
        <p:nvGrpSpPr>
          <p:cNvPr id="60460" name="Group 46"/>
          <p:cNvGrpSpPr/>
          <p:nvPr>
            <p:custDataLst>
              <p:tags r:id="rId10"/>
            </p:custDataLst>
          </p:nvPr>
        </p:nvGrpSpPr>
        <p:grpSpPr>
          <a:xfrm>
            <a:off x="2740025" y="4063048"/>
            <a:ext cx="3095625" cy="2087562"/>
            <a:chOff x="614" y="2840"/>
            <a:chExt cx="2113" cy="1315"/>
          </a:xfrm>
        </p:grpSpPr>
        <p:grpSp>
          <p:nvGrpSpPr>
            <p:cNvPr id="60461" name="Group 47"/>
            <p:cNvGrpSpPr/>
            <p:nvPr>
              <p:custDataLst>
                <p:tags r:id="rId13"/>
              </p:custDataLst>
            </p:nvPr>
          </p:nvGrpSpPr>
          <p:grpSpPr>
            <a:xfrm>
              <a:off x="614" y="2840"/>
              <a:ext cx="2113" cy="1315"/>
              <a:chOff x="567" y="2840"/>
              <a:chExt cx="1950" cy="1315"/>
            </a:xfrm>
          </p:grpSpPr>
          <p:sp>
            <p:nvSpPr>
              <p:cNvPr id="60462" name="Rectangle 48"/>
              <p:cNvSpPr/>
              <p:nvPr>
                <p:custDataLst>
                  <p:tags r:id="rId17"/>
                </p:custDataLst>
              </p:nvPr>
            </p:nvSpPr>
            <p:spPr>
              <a:xfrm>
                <a:off x="567" y="2840"/>
                <a:ext cx="1950" cy="1315"/>
              </a:xfrm>
              <a:prstGeom prst="rect">
                <a:avLst/>
              </a:prstGeom>
              <a:solidFill>
                <a:schemeClr val="bg2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0463" name="Group 49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840" y="3021"/>
                <a:ext cx="1428" cy="663"/>
                <a:chOff x="840" y="3021"/>
                <a:chExt cx="1428" cy="663"/>
              </a:xfrm>
            </p:grpSpPr>
            <p:sp>
              <p:nvSpPr>
                <p:cNvPr id="60464" name="AutoShape 50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265" y="3291"/>
                  <a:ext cx="355" cy="393"/>
                </a:xfrm>
                <a:prstGeom prst="pentagon">
                  <a:avLst/>
                </a:prstGeom>
                <a:solidFill>
                  <a:srgbClr val="FF0000"/>
                </a:solidFill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sz="2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465" name="Rectangle 5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913" y="3326"/>
                  <a:ext cx="355" cy="226"/>
                </a:xfrm>
                <a:prstGeom prst="rect">
                  <a:avLst/>
                </a:prstGeom>
                <a:solidFill>
                  <a:srgbClr val="0000FF"/>
                </a:solidFill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sz="2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466" name="Oval 52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840" y="3021"/>
                  <a:ext cx="226" cy="263"/>
                </a:xfrm>
                <a:prstGeom prst="ellipse">
                  <a:avLst/>
                </a:pr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sz="2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467" name="Line 53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622" y="3443"/>
                  <a:ext cx="291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60468" name="Text Box 54"/>
            <p:cNvSpPr txBox="1"/>
            <p:nvPr>
              <p:custDataLst>
                <p:tags r:id="rId14"/>
              </p:custDataLst>
            </p:nvPr>
          </p:nvSpPr>
          <p:spPr>
            <a:xfrm>
              <a:off x="2135" y="3283"/>
              <a:ext cx="254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FFFF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60469" name="Line 55"/>
            <p:cNvSpPr/>
            <p:nvPr>
              <p:custDataLst>
                <p:tags r:id="rId15"/>
              </p:custDataLst>
            </p:nvPr>
          </p:nvSpPr>
          <p:spPr>
            <a:xfrm>
              <a:off x="1351" y="3249"/>
              <a:ext cx="49" cy="1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0470" name="Line 56"/>
            <p:cNvSpPr/>
            <p:nvPr>
              <p:custDataLst>
                <p:tags r:id="rId16"/>
              </p:custDataLst>
            </p:nvPr>
          </p:nvSpPr>
          <p:spPr>
            <a:xfrm>
              <a:off x="1155" y="3158"/>
              <a:ext cx="196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60471" name="Text Box 58"/>
          <p:cNvSpPr txBox="1"/>
          <p:nvPr>
            <p:custDataLst>
              <p:tags r:id="rId11"/>
            </p:custDataLst>
          </p:nvPr>
        </p:nvSpPr>
        <p:spPr>
          <a:xfrm>
            <a:off x="2228533" y="824230"/>
            <a:ext cx="71786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核糖核苷酸</a:t>
            </a:r>
          </a:p>
        </p:txBody>
      </p:sp>
      <p:sp>
        <p:nvSpPr>
          <p:cNvPr id="60472" name="Text Box 59"/>
          <p:cNvSpPr txBox="1"/>
          <p:nvPr>
            <p:custDataLst>
              <p:tags r:id="rId12"/>
            </p:custDataLst>
          </p:nvPr>
        </p:nvSpPr>
        <p:spPr>
          <a:xfrm>
            <a:off x="2873375" y="5574348"/>
            <a:ext cx="34051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胞嘧啶核糖核苷酸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6" grpId="0"/>
      <p:bldP spid="60457" grpId="1"/>
      <p:bldP spid="60459" grpId="2"/>
      <p:bldP spid="6047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/>
          <p:nvPr>
            <p:custDataLst>
              <p:tags r:id="rId1"/>
            </p:custDataLst>
          </p:nvPr>
        </p:nvGrpSpPr>
        <p:grpSpPr>
          <a:xfrm>
            <a:off x="4035425" y="1844675"/>
            <a:ext cx="1897063" cy="820738"/>
            <a:chOff x="2666984" y="1285860"/>
            <a:chExt cx="2054225" cy="820738"/>
          </a:xfrm>
        </p:grpSpPr>
        <p:sp>
          <p:nvSpPr>
            <p:cNvPr id="7" name="AutoShape 6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278172" y="1620823"/>
              <a:ext cx="511175" cy="485775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05" name="Oval 8"/>
            <p:cNvSpPr/>
            <p:nvPr>
              <p:custDataLst>
                <p:tags r:id="rId72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06" name="Line 9"/>
            <p:cNvSpPr/>
            <p:nvPr>
              <p:custDataLst>
                <p:tags r:id="rId73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07" name="Line 10"/>
            <p:cNvSpPr/>
            <p:nvPr>
              <p:custDataLst>
                <p:tags r:id="rId74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08" name="Text Box 11"/>
            <p:cNvSpPr txBox="1"/>
            <p:nvPr>
              <p:custDataLst>
                <p:tags r:id="rId75"/>
              </p:custDataLst>
            </p:nvPr>
          </p:nvSpPr>
          <p:spPr>
            <a:xfrm>
              <a:off x="4286234" y="1612885"/>
              <a:ext cx="396749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" name="组合 32"/>
          <p:cNvGrpSpPr/>
          <p:nvPr>
            <p:custDataLst>
              <p:tags r:id="rId2"/>
            </p:custDataLst>
          </p:nvPr>
        </p:nvGrpSpPr>
        <p:grpSpPr>
          <a:xfrm>
            <a:off x="6694488" y="2032000"/>
            <a:ext cx="1895475" cy="820738"/>
            <a:chOff x="5595942" y="1500175"/>
            <a:chExt cx="2054225" cy="820738"/>
          </a:xfrm>
        </p:grpSpPr>
        <p:grpSp>
          <p:nvGrpSpPr>
            <p:cNvPr id="76810" name="Group 5"/>
            <p:cNvGrpSpPr/>
            <p:nvPr>
              <p:custDataLst>
                <p:tags r:id="rId62"/>
              </p:custDataLst>
            </p:nvPr>
          </p:nvGrpSpPr>
          <p:grpSpPr>
            <a:xfrm rot="10800000">
              <a:off x="6106868" y="1500175"/>
              <a:ext cx="1543299" cy="820738"/>
              <a:chOff x="1296" y="1920"/>
              <a:chExt cx="1320" cy="701"/>
            </a:xfrm>
          </p:grpSpPr>
          <p:sp>
            <p:nvSpPr>
              <p:cNvPr id="76811" name="AutoShape 6"/>
              <p:cNvSpPr/>
              <p:nvPr>
                <p:custDataLst>
                  <p:tags r:id="rId66"/>
                </p:custDataLst>
              </p:nvPr>
            </p:nvSpPr>
            <p:spPr>
              <a:xfrm>
                <a:off x="1819" y="2202"/>
                <a:ext cx="437" cy="415"/>
              </a:xfrm>
              <a:prstGeom prst="pentagon">
                <a:avLst/>
              </a:prstGeom>
              <a:solidFill>
                <a:srgbClr val="8898C3"/>
              </a:solidFill>
              <a:ln w="12700" cap="flat" cmpd="sng">
                <a:solidFill>
                  <a:srgbClr val="8898C3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12" name="Oval 8"/>
              <p:cNvSpPr/>
              <p:nvPr>
                <p:custDataLst>
                  <p:tags r:id="rId67"/>
                </p:custDataLst>
              </p:nvPr>
            </p:nvSpPr>
            <p:spPr>
              <a:xfrm>
                <a:off x="1296" y="1920"/>
                <a:ext cx="278" cy="278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13" name="Line 9"/>
              <p:cNvSpPr/>
              <p:nvPr>
                <p:custDataLst>
                  <p:tags r:id="rId68"/>
                </p:custDataLst>
              </p:nvPr>
            </p:nvSpPr>
            <p:spPr>
              <a:xfrm>
                <a:off x="2258" y="2366"/>
                <a:ext cx="35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6814" name="Line 10"/>
              <p:cNvSpPr/>
              <p:nvPr>
                <p:custDataLst>
                  <p:tags r:id="rId69"/>
                </p:custDataLst>
              </p:nvPr>
            </p:nvSpPr>
            <p:spPr>
              <a:xfrm rot="2278870">
                <a:off x="1504" y="2259"/>
                <a:ext cx="357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6815" name="组合 31"/>
            <p:cNvGrpSpPr/>
            <p:nvPr>
              <p:custDataLst>
                <p:tags r:id="rId63"/>
              </p:custDataLst>
            </p:nvPr>
          </p:nvGrpSpPr>
          <p:grpSpPr>
            <a:xfrm>
              <a:off x="5595942" y="1600130"/>
              <a:ext cx="785818" cy="398780"/>
              <a:chOff x="5595942" y="1600130"/>
              <a:chExt cx="785818" cy="398780"/>
            </a:xfrm>
          </p:grpSpPr>
          <p:sp>
            <p:nvSpPr>
              <p:cNvPr id="29" name="Rectangle 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5595942" y="1643050"/>
                <a:ext cx="511175" cy="279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817" name="Text Box 11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5667380" y="1600130"/>
                <a:ext cx="714380" cy="398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</a:rPr>
                  <a:t>T</a:t>
                </a:r>
              </a:p>
            </p:txBody>
          </p:sp>
        </p:grpSp>
      </p:grpSp>
      <p:grpSp>
        <p:nvGrpSpPr>
          <p:cNvPr id="6" name="组合 40"/>
          <p:cNvGrpSpPr/>
          <p:nvPr>
            <p:custDataLst>
              <p:tags r:id="rId3"/>
            </p:custDataLst>
          </p:nvPr>
        </p:nvGrpSpPr>
        <p:grpSpPr>
          <a:xfrm>
            <a:off x="4035425" y="2924175"/>
            <a:ext cx="1897063" cy="820738"/>
            <a:chOff x="2666984" y="1285860"/>
            <a:chExt cx="2054225" cy="820738"/>
          </a:xfrm>
        </p:grpSpPr>
        <p:sp>
          <p:nvSpPr>
            <p:cNvPr id="42" name="AutoShap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278172" y="1620823"/>
              <a:ext cx="511175" cy="485775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21" name="Oval 8"/>
            <p:cNvSpPr/>
            <p:nvPr>
              <p:custDataLst>
                <p:tags r:id="rId58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22" name="Line 9"/>
            <p:cNvSpPr/>
            <p:nvPr>
              <p:custDataLst>
                <p:tags r:id="rId59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23" name="Line 10"/>
            <p:cNvSpPr/>
            <p:nvPr>
              <p:custDataLst>
                <p:tags r:id="rId60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24" name="Text Box 11"/>
            <p:cNvSpPr txBox="1"/>
            <p:nvPr>
              <p:custDataLst>
                <p:tags r:id="rId61"/>
              </p:custDataLst>
            </p:nvPr>
          </p:nvSpPr>
          <p:spPr>
            <a:xfrm>
              <a:off x="4286234" y="1612885"/>
              <a:ext cx="365807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9" name="组合 47"/>
          <p:cNvGrpSpPr/>
          <p:nvPr>
            <p:custDataLst>
              <p:tags r:id="rId4"/>
            </p:custDataLst>
          </p:nvPr>
        </p:nvGrpSpPr>
        <p:grpSpPr>
          <a:xfrm>
            <a:off x="4035425" y="4005263"/>
            <a:ext cx="1897063" cy="820737"/>
            <a:chOff x="2666984" y="1285860"/>
            <a:chExt cx="2054225" cy="820738"/>
          </a:xfrm>
        </p:grpSpPr>
        <p:sp>
          <p:nvSpPr>
            <p:cNvPr id="49" name="AutoShap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278172" y="1620822"/>
              <a:ext cx="511175" cy="48577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28" name="Oval 8"/>
            <p:cNvSpPr/>
            <p:nvPr>
              <p:custDataLst>
                <p:tags r:id="rId52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29" name="Line 9"/>
            <p:cNvSpPr/>
            <p:nvPr>
              <p:custDataLst>
                <p:tags r:id="rId53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30" name="Line 10"/>
            <p:cNvSpPr/>
            <p:nvPr>
              <p:custDataLst>
                <p:tags r:id="rId54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31" name="Text Box 11"/>
            <p:cNvSpPr txBox="1"/>
            <p:nvPr>
              <p:custDataLst>
                <p:tags r:id="rId55"/>
              </p:custDataLst>
            </p:nvPr>
          </p:nvSpPr>
          <p:spPr>
            <a:xfrm>
              <a:off x="4286234" y="1612885"/>
              <a:ext cx="381622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0" name="组合 54"/>
          <p:cNvGrpSpPr/>
          <p:nvPr>
            <p:custDataLst>
              <p:tags r:id="rId5"/>
            </p:custDataLst>
          </p:nvPr>
        </p:nvGrpSpPr>
        <p:grpSpPr>
          <a:xfrm>
            <a:off x="4035425" y="5084763"/>
            <a:ext cx="1897063" cy="820737"/>
            <a:chOff x="2666984" y="1285860"/>
            <a:chExt cx="2054225" cy="820738"/>
          </a:xfrm>
        </p:grpSpPr>
        <p:sp>
          <p:nvSpPr>
            <p:cNvPr id="56" name="AutoShap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78172" y="1620822"/>
              <a:ext cx="511175" cy="48577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35" name="Oval 8"/>
            <p:cNvSpPr/>
            <p:nvPr>
              <p:custDataLst>
                <p:tags r:id="rId46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36" name="Line 9"/>
            <p:cNvSpPr/>
            <p:nvPr>
              <p:custDataLst>
                <p:tags r:id="rId47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37" name="Line 10"/>
            <p:cNvSpPr/>
            <p:nvPr>
              <p:custDataLst>
                <p:tags r:id="rId48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6838" name="Text Box 11"/>
            <p:cNvSpPr txBox="1"/>
            <p:nvPr>
              <p:custDataLst>
                <p:tags r:id="rId49"/>
              </p:custDataLst>
            </p:nvPr>
          </p:nvSpPr>
          <p:spPr>
            <a:xfrm>
              <a:off x="4286234" y="1612885"/>
              <a:ext cx="396749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62" name="Line 75"/>
          <p:cNvSpPr/>
          <p:nvPr>
            <p:custDataLst>
              <p:tags r:id="rId6"/>
            </p:custDataLst>
          </p:nvPr>
        </p:nvSpPr>
        <p:spPr>
          <a:xfrm flipH="1">
            <a:off x="4300538" y="2636838"/>
            <a:ext cx="395287" cy="35718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3" name="Line 75"/>
          <p:cNvSpPr/>
          <p:nvPr>
            <p:custDataLst>
              <p:tags r:id="rId7"/>
            </p:custDataLst>
          </p:nvPr>
        </p:nvSpPr>
        <p:spPr>
          <a:xfrm flipH="1">
            <a:off x="4300538" y="3716338"/>
            <a:ext cx="395287" cy="35718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4" name="Line 75"/>
          <p:cNvSpPr/>
          <p:nvPr>
            <p:custDataLst>
              <p:tags r:id="rId8"/>
            </p:custDataLst>
          </p:nvPr>
        </p:nvSpPr>
        <p:spPr>
          <a:xfrm flipH="1">
            <a:off x="4300538" y="4797425"/>
            <a:ext cx="395287" cy="357188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1" name="组合 73"/>
          <p:cNvGrpSpPr/>
          <p:nvPr>
            <p:custDataLst>
              <p:tags r:id="rId9"/>
            </p:custDataLst>
          </p:nvPr>
        </p:nvGrpSpPr>
        <p:grpSpPr>
          <a:xfrm>
            <a:off x="6726238" y="4292600"/>
            <a:ext cx="1895475" cy="820738"/>
            <a:chOff x="5595942" y="1500175"/>
            <a:chExt cx="2054224" cy="820738"/>
          </a:xfrm>
        </p:grpSpPr>
        <p:grpSp>
          <p:nvGrpSpPr>
            <p:cNvPr id="76843" name="Group 5"/>
            <p:cNvGrpSpPr/>
            <p:nvPr>
              <p:custDataLst>
                <p:tags r:id="rId36"/>
              </p:custDataLst>
            </p:nvPr>
          </p:nvGrpSpPr>
          <p:grpSpPr>
            <a:xfrm rot="10800000">
              <a:off x="6106866" y="1500175"/>
              <a:ext cx="1543300" cy="820738"/>
              <a:chOff x="1296" y="1920"/>
              <a:chExt cx="1320" cy="701"/>
            </a:xfrm>
          </p:grpSpPr>
          <p:sp>
            <p:nvSpPr>
              <p:cNvPr id="76844" name="AutoShape 6"/>
              <p:cNvSpPr/>
              <p:nvPr>
                <p:custDataLst>
                  <p:tags r:id="rId40"/>
                </p:custDataLst>
              </p:nvPr>
            </p:nvSpPr>
            <p:spPr>
              <a:xfrm>
                <a:off x="1819" y="2202"/>
                <a:ext cx="437" cy="415"/>
              </a:xfrm>
              <a:prstGeom prst="pentagon">
                <a:avLst/>
              </a:prstGeom>
              <a:solidFill>
                <a:srgbClr val="8898C3"/>
              </a:solidFill>
              <a:ln w="12700" cap="flat" cmpd="sng">
                <a:solidFill>
                  <a:srgbClr val="8898C3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45" name="Oval 8"/>
              <p:cNvSpPr/>
              <p:nvPr>
                <p:custDataLst>
                  <p:tags r:id="rId41"/>
                </p:custDataLst>
              </p:nvPr>
            </p:nvSpPr>
            <p:spPr>
              <a:xfrm>
                <a:off x="1296" y="1920"/>
                <a:ext cx="278" cy="278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46" name="Line 9"/>
              <p:cNvSpPr/>
              <p:nvPr>
                <p:custDataLst>
                  <p:tags r:id="rId42"/>
                </p:custDataLst>
              </p:nvPr>
            </p:nvSpPr>
            <p:spPr>
              <a:xfrm>
                <a:off x="2258" y="2366"/>
                <a:ext cx="35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6847" name="Line 10"/>
              <p:cNvSpPr/>
              <p:nvPr>
                <p:custDataLst>
                  <p:tags r:id="rId43"/>
                </p:custDataLst>
              </p:nvPr>
            </p:nvSpPr>
            <p:spPr>
              <a:xfrm rot="2278870">
                <a:off x="1504" y="2259"/>
                <a:ext cx="357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6848" name="组合 31"/>
            <p:cNvGrpSpPr/>
            <p:nvPr>
              <p:custDataLst>
                <p:tags r:id="rId37"/>
              </p:custDataLst>
            </p:nvPr>
          </p:nvGrpSpPr>
          <p:grpSpPr>
            <a:xfrm>
              <a:off x="5595942" y="1600130"/>
              <a:ext cx="785818" cy="398780"/>
              <a:chOff x="5595942" y="1600130"/>
              <a:chExt cx="785818" cy="398780"/>
            </a:xfrm>
          </p:grpSpPr>
          <p:sp>
            <p:nvSpPr>
              <p:cNvPr id="77" name="Rectangle 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595942" y="1643050"/>
                <a:ext cx="511175" cy="279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850" name="Text Box 11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5667380" y="1600130"/>
                <a:ext cx="714380" cy="398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</a:rPr>
                  <a:t>G</a:t>
                </a:r>
              </a:p>
            </p:txBody>
          </p:sp>
        </p:grpSp>
      </p:grpSp>
      <p:grpSp>
        <p:nvGrpSpPr>
          <p:cNvPr id="14" name="组合 82"/>
          <p:cNvGrpSpPr/>
          <p:nvPr>
            <p:custDataLst>
              <p:tags r:id="rId10"/>
            </p:custDataLst>
          </p:nvPr>
        </p:nvGrpSpPr>
        <p:grpSpPr>
          <a:xfrm>
            <a:off x="6761163" y="3213100"/>
            <a:ext cx="1897062" cy="820738"/>
            <a:chOff x="5595942" y="1500175"/>
            <a:chExt cx="2054224" cy="820738"/>
          </a:xfrm>
        </p:grpSpPr>
        <p:grpSp>
          <p:nvGrpSpPr>
            <p:cNvPr id="76852" name="Group 5"/>
            <p:cNvGrpSpPr/>
            <p:nvPr>
              <p:custDataLst>
                <p:tags r:id="rId28"/>
              </p:custDataLst>
            </p:nvPr>
          </p:nvGrpSpPr>
          <p:grpSpPr>
            <a:xfrm rot="10800000">
              <a:off x="6106866" y="1500175"/>
              <a:ext cx="1543300" cy="820738"/>
              <a:chOff x="1296" y="1920"/>
              <a:chExt cx="1320" cy="701"/>
            </a:xfrm>
          </p:grpSpPr>
          <p:sp>
            <p:nvSpPr>
              <p:cNvPr id="76853" name="AutoShape 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19" y="2202"/>
                <a:ext cx="437" cy="415"/>
              </a:xfrm>
              <a:prstGeom prst="pentagon">
                <a:avLst/>
              </a:prstGeom>
              <a:solidFill>
                <a:srgbClr val="8898C3"/>
              </a:solidFill>
              <a:ln w="12700" cap="flat" cmpd="sng">
                <a:solidFill>
                  <a:srgbClr val="8898C3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54" name="Oval 8"/>
              <p:cNvSpPr/>
              <p:nvPr>
                <p:custDataLst>
                  <p:tags r:id="rId33"/>
                </p:custDataLst>
              </p:nvPr>
            </p:nvSpPr>
            <p:spPr>
              <a:xfrm>
                <a:off x="1296" y="1920"/>
                <a:ext cx="278" cy="278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55" name="Line 9"/>
              <p:cNvSpPr/>
              <p:nvPr>
                <p:custDataLst>
                  <p:tags r:id="rId34"/>
                </p:custDataLst>
              </p:nvPr>
            </p:nvSpPr>
            <p:spPr>
              <a:xfrm>
                <a:off x="2258" y="2366"/>
                <a:ext cx="35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6856" name="Line 10"/>
              <p:cNvSpPr/>
              <p:nvPr>
                <p:custDataLst>
                  <p:tags r:id="rId35"/>
                </p:custDataLst>
              </p:nvPr>
            </p:nvSpPr>
            <p:spPr>
              <a:xfrm rot="2278870">
                <a:off x="1504" y="2259"/>
                <a:ext cx="357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6857" name="组合 31"/>
            <p:cNvGrpSpPr/>
            <p:nvPr>
              <p:custDataLst>
                <p:tags r:id="rId29"/>
              </p:custDataLst>
            </p:nvPr>
          </p:nvGrpSpPr>
          <p:grpSpPr>
            <a:xfrm>
              <a:off x="5595942" y="1600130"/>
              <a:ext cx="785818" cy="398780"/>
              <a:chOff x="5595942" y="1600130"/>
              <a:chExt cx="785818" cy="398780"/>
            </a:xfrm>
          </p:grpSpPr>
          <p:sp>
            <p:nvSpPr>
              <p:cNvPr id="86" name="Rectangle 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595942" y="1643050"/>
                <a:ext cx="511175" cy="279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859" name="Text Box 11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5667380" y="1600130"/>
                <a:ext cx="714380" cy="398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17" name="组合 91"/>
          <p:cNvGrpSpPr/>
          <p:nvPr>
            <p:custDataLst>
              <p:tags r:id="rId11"/>
            </p:custDataLst>
          </p:nvPr>
        </p:nvGrpSpPr>
        <p:grpSpPr>
          <a:xfrm>
            <a:off x="6726238" y="5300663"/>
            <a:ext cx="1895475" cy="820737"/>
            <a:chOff x="5595942" y="1500175"/>
            <a:chExt cx="2054224" cy="820738"/>
          </a:xfrm>
        </p:grpSpPr>
        <p:grpSp>
          <p:nvGrpSpPr>
            <p:cNvPr id="76861" name="Group 5"/>
            <p:cNvGrpSpPr/>
            <p:nvPr>
              <p:custDataLst>
                <p:tags r:id="rId20"/>
              </p:custDataLst>
            </p:nvPr>
          </p:nvGrpSpPr>
          <p:grpSpPr>
            <a:xfrm rot="10800000">
              <a:off x="6106866" y="1500175"/>
              <a:ext cx="1543300" cy="820738"/>
              <a:chOff x="1296" y="1920"/>
              <a:chExt cx="1320" cy="701"/>
            </a:xfrm>
          </p:grpSpPr>
          <p:sp>
            <p:nvSpPr>
              <p:cNvPr id="76862" name="AutoShape 6"/>
              <p:cNvSpPr/>
              <p:nvPr>
                <p:custDataLst>
                  <p:tags r:id="rId24"/>
                </p:custDataLst>
              </p:nvPr>
            </p:nvSpPr>
            <p:spPr>
              <a:xfrm>
                <a:off x="1819" y="2202"/>
                <a:ext cx="437" cy="415"/>
              </a:xfrm>
              <a:prstGeom prst="pentagon">
                <a:avLst/>
              </a:prstGeom>
              <a:solidFill>
                <a:srgbClr val="8898C3"/>
              </a:solidFill>
              <a:ln w="12700" cap="flat" cmpd="sng">
                <a:solidFill>
                  <a:srgbClr val="8898C3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63" name="Oval 8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96" y="1920"/>
                <a:ext cx="278" cy="278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64" name="Line 9"/>
              <p:cNvSpPr/>
              <p:nvPr>
                <p:custDataLst>
                  <p:tags r:id="rId26"/>
                </p:custDataLst>
              </p:nvPr>
            </p:nvSpPr>
            <p:spPr>
              <a:xfrm>
                <a:off x="2258" y="2366"/>
                <a:ext cx="35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6865" name="Line 10"/>
              <p:cNvSpPr/>
              <p:nvPr>
                <p:custDataLst>
                  <p:tags r:id="rId27"/>
                </p:custDataLst>
              </p:nvPr>
            </p:nvSpPr>
            <p:spPr>
              <a:xfrm rot="2278870">
                <a:off x="1504" y="2259"/>
                <a:ext cx="357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6866" name="组合 31"/>
            <p:cNvGrpSpPr/>
            <p:nvPr>
              <p:custDataLst>
                <p:tags r:id="rId21"/>
              </p:custDataLst>
            </p:nvPr>
          </p:nvGrpSpPr>
          <p:grpSpPr>
            <a:xfrm>
              <a:off x="5595942" y="1600130"/>
              <a:ext cx="785818" cy="398780"/>
              <a:chOff x="5595942" y="1600130"/>
              <a:chExt cx="785818" cy="398780"/>
            </a:xfrm>
          </p:grpSpPr>
          <p:sp>
            <p:nvSpPr>
              <p:cNvPr id="95" name="Rectangle 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595942" y="1643050"/>
                <a:ext cx="511175" cy="279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868" name="Text Box 1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667380" y="1600130"/>
                <a:ext cx="714380" cy="398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102" name="Line 75"/>
          <p:cNvSpPr/>
          <p:nvPr>
            <p:custDataLst>
              <p:tags r:id="rId12"/>
            </p:custDataLst>
          </p:nvPr>
        </p:nvSpPr>
        <p:spPr>
          <a:xfrm flipH="1">
            <a:off x="8023225" y="2852738"/>
            <a:ext cx="395288" cy="35718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03" name="Line 75"/>
          <p:cNvSpPr/>
          <p:nvPr>
            <p:custDataLst>
              <p:tags r:id="rId13"/>
            </p:custDataLst>
          </p:nvPr>
        </p:nvSpPr>
        <p:spPr>
          <a:xfrm flipH="1">
            <a:off x="7956550" y="4005263"/>
            <a:ext cx="461963" cy="28733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04" name="Line 75"/>
          <p:cNvSpPr/>
          <p:nvPr>
            <p:custDataLst>
              <p:tags r:id="rId14"/>
            </p:custDataLst>
          </p:nvPr>
        </p:nvSpPr>
        <p:spPr>
          <a:xfrm flipH="1">
            <a:off x="7956550" y="5013325"/>
            <a:ext cx="466725" cy="287338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06" name="Line 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10800000">
            <a:off x="5962650" y="2349500"/>
            <a:ext cx="725488" cy="0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7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>
            <a:off x="5962650" y="3500438"/>
            <a:ext cx="725488" cy="0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Line 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0800000">
            <a:off x="5969000" y="5589588"/>
            <a:ext cx="725488" cy="0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Line 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10800000">
            <a:off x="5962650" y="4581525"/>
            <a:ext cx="725488" cy="0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78" name="Text Box 189"/>
          <p:cNvSpPr txBox="1"/>
          <p:nvPr>
            <p:custDataLst>
              <p:tags r:id="rId19"/>
            </p:custDataLst>
          </p:nvPr>
        </p:nvSpPr>
        <p:spPr>
          <a:xfrm>
            <a:off x="3087688" y="1092200"/>
            <a:ext cx="7178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sng">
                <a:solidFill>
                  <a:srgbClr val="041CCE"/>
                </a:solidFill>
                <a:latin typeface="Arial" panose="020B0604020202020204" pitchFamily="34" charset="0"/>
              </a:rPr>
              <a:t>脱氧核苷酸</a:t>
            </a:r>
            <a:r>
              <a:rPr lang="zh-CN" altLang="en-US" sz="3200" b="1">
                <a:latin typeface="Arial" panose="020B0604020202020204" pitchFamily="34" charset="0"/>
              </a:rPr>
              <a:t>连接形成</a:t>
            </a:r>
            <a:r>
              <a:rPr lang="zh-CN" altLang="en-US" sz="3200" b="1" u="sng">
                <a:solidFill>
                  <a:srgbClr val="041CCE"/>
                </a:solidFill>
                <a:latin typeface="Arial" panose="020B0604020202020204" pitchFamily="34" charset="0"/>
              </a:rPr>
              <a:t>脱氧核苷酸</a:t>
            </a: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</a:rPr>
              <a:t>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5" descr="20110827207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6"/>
          <a:stretch>
            <a:fillRect/>
          </a:stretch>
        </p:blipFill>
        <p:spPr>
          <a:xfrm>
            <a:off x="6600825" y="1628775"/>
            <a:ext cx="2905125" cy="4765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7828" name="组合 29"/>
          <p:cNvGrpSpPr/>
          <p:nvPr>
            <p:custDataLst>
              <p:tags r:id="rId2"/>
            </p:custDataLst>
          </p:nvPr>
        </p:nvGrpSpPr>
        <p:grpSpPr>
          <a:xfrm>
            <a:off x="2482850" y="1593850"/>
            <a:ext cx="1895475" cy="820738"/>
            <a:chOff x="2666984" y="1285860"/>
            <a:chExt cx="2054225" cy="820738"/>
          </a:xfrm>
        </p:grpSpPr>
        <p:sp>
          <p:nvSpPr>
            <p:cNvPr id="7" name="AutoShape 6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278171" y="1620823"/>
              <a:ext cx="511175" cy="485775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831" name="Oval 8"/>
            <p:cNvSpPr/>
            <p:nvPr>
              <p:custDataLst>
                <p:tags r:id="rId81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32" name="Line 9"/>
            <p:cNvSpPr/>
            <p:nvPr>
              <p:custDataLst>
                <p:tags r:id="rId82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33" name="Line 10"/>
            <p:cNvSpPr/>
            <p:nvPr>
              <p:custDataLst>
                <p:tags r:id="rId83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34" name="Text Box 11"/>
            <p:cNvSpPr txBox="1"/>
            <p:nvPr>
              <p:custDataLst>
                <p:tags r:id="rId84"/>
              </p:custDataLst>
            </p:nvPr>
          </p:nvSpPr>
          <p:spPr>
            <a:xfrm>
              <a:off x="4285934" y="1612885"/>
              <a:ext cx="405340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  <p:grpSp>
        <p:nvGrpSpPr>
          <p:cNvPr id="77835" name="组合 32"/>
          <p:cNvGrpSpPr/>
          <p:nvPr>
            <p:custDataLst>
              <p:tags r:id="rId3"/>
            </p:custDataLst>
          </p:nvPr>
        </p:nvGrpSpPr>
        <p:grpSpPr>
          <a:xfrm>
            <a:off x="5140325" y="1781175"/>
            <a:ext cx="1897063" cy="820738"/>
            <a:chOff x="5595942" y="1500175"/>
            <a:chExt cx="2054225" cy="820738"/>
          </a:xfrm>
        </p:grpSpPr>
        <p:grpSp>
          <p:nvGrpSpPr>
            <p:cNvPr id="77836" name="Group 5"/>
            <p:cNvGrpSpPr/>
            <p:nvPr>
              <p:custDataLst>
                <p:tags r:id="rId71"/>
              </p:custDataLst>
            </p:nvPr>
          </p:nvGrpSpPr>
          <p:grpSpPr>
            <a:xfrm rot="10800000">
              <a:off x="6106868" y="1500175"/>
              <a:ext cx="1543299" cy="820738"/>
              <a:chOff x="1296" y="1920"/>
              <a:chExt cx="1320" cy="701"/>
            </a:xfrm>
          </p:grpSpPr>
          <p:sp>
            <p:nvSpPr>
              <p:cNvPr id="77837" name="AutoShape 6"/>
              <p:cNvSpPr/>
              <p:nvPr>
                <p:custDataLst>
                  <p:tags r:id="rId75"/>
                </p:custDataLst>
              </p:nvPr>
            </p:nvSpPr>
            <p:spPr>
              <a:xfrm>
                <a:off x="1819" y="2202"/>
                <a:ext cx="437" cy="415"/>
              </a:xfrm>
              <a:prstGeom prst="pentagon">
                <a:avLst/>
              </a:prstGeom>
              <a:solidFill>
                <a:srgbClr val="8898C3"/>
              </a:solidFill>
              <a:ln w="12700" cap="flat" cmpd="sng">
                <a:solidFill>
                  <a:srgbClr val="8898C3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38" name="Oval 8"/>
              <p:cNvSpPr/>
              <p:nvPr>
                <p:custDataLst>
                  <p:tags r:id="rId76"/>
                </p:custDataLst>
              </p:nvPr>
            </p:nvSpPr>
            <p:spPr>
              <a:xfrm>
                <a:off x="1296" y="1920"/>
                <a:ext cx="278" cy="278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39" name="Line 9"/>
              <p:cNvSpPr/>
              <p:nvPr>
                <p:custDataLst>
                  <p:tags r:id="rId77"/>
                </p:custDataLst>
              </p:nvPr>
            </p:nvSpPr>
            <p:spPr>
              <a:xfrm>
                <a:off x="2258" y="2366"/>
                <a:ext cx="35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840" name="Line 10"/>
              <p:cNvSpPr/>
              <p:nvPr>
                <p:custDataLst>
                  <p:tags r:id="rId78"/>
                </p:custDataLst>
              </p:nvPr>
            </p:nvSpPr>
            <p:spPr>
              <a:xfrm rot="2278870">
                <a:off x="1504" y="2259"/>
                <a:ext cx="357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7841" name="组合 31"/>
            <p:cNvGrpSpPr/>
            <p:nvPr>
              <p:custDataLst>
                <p:tags r:id="rId72"/>
              </p:custDataLst>
            </p:nvPr>
          </p:nvGrpSpPr>
          <p:grpSpPr>
            <a:xfrm>
              <a:off x="5595942" y="1600130"/>
              <a:ext cx="785818" cy="398780"/>
              <a:chOff x="5595942" y="1600130"/>
              <a:chExt cx="785818" cy="398780"/>
            </a:xfrm>
          </p:grpSpPr>
          <p:sp>
            <p:nvSpPr>
              <p:cNvPr id="29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595942" y="1643050"/>
                <a:ext cx="511175" cy="279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843" name="Text Box 11"/>
              <p:cNvSpPr txBox="1"/>
              <p:nvPr>
                <p:custDataLst>
                  <p:tags r:id="rId74"/>
                </p:custDataLst>
              </p:nvPr>
            </p:nvSpPr>
            <p:spPr>
              <a:xfrm>
                <a:off x="5667380" y="1600130"/>
                <a:ext cx="714380" cy="398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</a:p>
            </p:txBody>
          </p:sp>
        </p:grpSp>
      </p:grpSp>
      <p:grpSp>
        <p:nvGrpSpPr>
          <p:cNvPr id="77844" name="组合 40"/>
          <p:cNvGrpSpPr/>
          <p:nvPr>
            <p:custDataLst>
              <p:tags r:id="rId4"/>
            </p:custDataLst>
          </p:nvPr>
        </p:nvGrpSpPr>
        <p:grpSpPr>
          <a:xfrm>
            <a:off x="2482850" y="2673350"/>
            <a:ext cx="1895475" cy="820738"/>
            <a:chOff x="2666984" y="1285860"/>
            <a:chExt cx="2054225" cy="820738"/>
          </a:xfrm>
        </p:grpSpPr>
        <p:sp>
          <p:nvSpPr>
            <p:cNvPr id="42" name="AutoShape 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278171" y="1620823"/>
              <a:ext cx="511175" cy="485775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847" name="Oval 8"/>
            <p:cNvSpPr/>
            <p:nvPr>
              <p:custDataLst>
                <p:tags r:id="rId67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48" name="Line 9"/>
            <p:cNvSpPr/>
            <p:nvPr>
              <p:custDataLst>
                <p:tags r:id="rId68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49" name="Line 10"/>
            <p:cNvSpPr/>
            <p:nvPr>
              <p:custDataLst>
                <p:tags r:id="rId69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50" name="Text Box 11"/>
            <p:cNvSpPr txBox="1"/>
            <p:nvPr>
              <p:custDataLst>
                <p:tags r:id="rId70"/>
              </p:custDataLst>
            </p:nvPr>
          </p:nvSpPr>
          <p:spPr>
            <a:xfrm>
              <a:off x="4285934" y="1612885"/>
              <a:ext cx="370242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</a:p>
          </p:txBody>
        </p:sp>
      </p:grpSp>
      <p:grpSp>
        <p:nvGrpSpPr>
          <p:cNvPr id="77851" name="组合 47"/>
          <p:cNvGrpSpPr/>
          <p:nvPr>
            <p:custDataLst>
              <p:tags r:id="rId5"/>
            </p:custDataLst>
          </p:nvPr>
        </p:nvGrpSpPr>
        <p:grpSpPr>
          <a:xfrm>
            <a:off x="2482850" y="3754438"/>
            <a:ext cx="1895475" cy="820737"/>
            <a:chOff x="2666984" y="1285860"/>
            <a:chExt cx="2054225" cy="820738"/>
          </a:xfrm>
        </p:grpSpPr>
        <p:sp>
          <p:nvSpPr>
            <p:cNvPr id="49" name="AutoShape 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278171" y="1620822"/>
              <a:ext cx="511175" cy="48577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854" name="Oval 8"/>
            <p:cNvSpPr/>
            <p:nvPr>
              <p:custDataLst>
                <p:tags r:id="rId61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55" name="Line 9"/>
            <p:cNvSpPr/>
            <p:nvPr>
              <p:custDataLst>
                <p:tags r:id="rId62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56" name="Line 10"/>
            <p:cNvSpPr/>
            <p:nvPr>
              <p:custDataLst>
                <p:tags r:id="rId63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57" name="Text Box 11"/>
            <p:cNvSpPr txBox="1"/>
            <p:nvPr>
              <p:custDataLst>
                <p:tags r:id="rId64"/>
              </p:custDataLst>
            </p:nvPr>
          </p:nvSpPr>
          <p:spPr>
            <a:xfrm>
              <a:off x="4285934" y="1612885"/>
              <a:ext cx="383318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</p:grpSp>
      <p:grpSp>
        <p:nvGrpSpPr>
          <p:cNvPr id="77858" name="组合 54"/>
          <p:cNvGrpSpPr/>
          <p:nvPr>
            <p:custDataLst>
              <p:tags r:id="rId6"/>
            </p:custDataLst>
          </p:nvPr>
        </p:nvGrpSpPr>
        <p:grpSpPr>
          <a:xfrm>
            <a:off x="2482850" y="4833938"/>
            <a:ext cx="1895475" cy="820737"/>
            <a:chOff x="2666984" y="1285860"/>
            <a:chExt cx="2054225" cy="820738"/>
          </a:xfrm>
        </p:grpSpPr>
        <p:sp>
          <p:nvSpPr>
            <p:cNvPr id="56" name="AutoShape 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278171" y="1620822"/>
              <a:ext cx="511175" cy="48577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861" name="Oval 8"/>
            <p:cNvSpPr/>
            <p:nvPr>
              <p:custDataLst>
                <p:tags r:id="rId55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862" name="Line 9"/>
            <p:cNvSpPr/>
            <p:nvPr>
              <p:custDataLst>
                <p:tags r:id="rId56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63" name="Line 10"/>
            <p:cNvSpPr/>
            <p:nvPr>
              <p:custDataLst>
                <p:tags r:id="rId57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864" name="Text Box 11"/>
            <p:cNvSpPr txBox="1"/>
            <p:nvPr>
              <p:custDataLst>
                <p:tags r:id="rId58"/>
              </p:custDataLst>
            </p:nvPr>
          </p:nvSpPr>
          <p:spPr>
            <a:xfrm>
              <a:off x="4285934" y="1612885"/>
              <a:ext cx="408780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</a:p>
          </p:txBody>
        </p:sp>
      </p:grpSp>
      <p:sp>
        <p:nvSpPr>
          <p:cNvPr id="77865" name="Line 75"/>
          <p:cNvSpPr/>
          <p:nvPr>
            <p:custDataLst>
              <p:tags r:id="rId7"/>
            </p:custDataLst>
          </p:nvPr>
        </p:nvSpPr>
        <p:spPr>
          <a:xfrm flipH="1">
            <a:off x="2747963" y="2386013"/>
            <a:ext cx="395287" cy="35718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7866" name="Line 75"/>
          <p:cNvSpPr/>
          <p:nvPr>
            <p:custDataLst>
              <p:tags r:id="rId8"/>
            </p:custDataLst>
          </p:nvPr>
        </p:nvSpPr>
        <p:spPr>
          <a:xfrm flipH="1">
            <a:off x="2747963" y="3465513"/>
            <a:ext cx="395287" cy="35718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7867" name="Line 75"/>
          <p:cNvSpPr/>
          <p:nvPr>
            <p:custDataLst>
              <p:tags r:id="rId9"/>
            </p:custDataLst>
          </p:nvPr>
        </p:nvSpPr>
        <p:spPr>
          <a:xfrm flipH="1">
            <a:off x="2747963" y="4546600"/>
            <a:ext cx="395287" cy="357188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77868" name="组合 73"/>
          <p:cNvGrpSpPr/>
          <p:nvPr>
            <p:custDataLst>
              <p:tags r:id="rId10"/>
            </p:custDataLst>
          </p:nvPr>
        </p:nvGrpSpPr>
        <p:grpSpPr>
          <a:xfrm>
            <a:off x="5173663" y="4041775"/>
            <a:ext cx="1895475" cy="820738"/>
            <a:chOff x="5595942" y="1500175"/>
            <a:chExt cx="2054224" cy="820738"/>
          </a:xfrm>
        </p:grpSpPr>
        <p:grpSp>
          <p:nvGrpSpPr>
            <p:cNvPr id="77869" name="Group 5"/>
            <p:cNvGrpSpPr/>
            <p:nvPr>
              <p:custDataLst>
                <p:tags r:id="rId45"/>
              </p:custDataLst>
            </p:nvPr>
          </p:nvGrpSpPr>
          <p:grpSpPr>
            <a:xfrm rot="10800000">
              <a:off x="6106866" y="1500175"/>
              <a:ext cx="1543300" cy="820738"/>
              <a:chOff x="1296" y="1920"/>
              <a:chExt cx="1320" cy="701"/>
            </a:xfrm>
          </p:grpSpPr>
          <p:sp>
            <p:nvSpPr>
              <p:cNvPr id="77870" name="AutoShape 6"/>
              <p:cNvSpPr/>
              <p:nvPr>
                <p:custDataLst>
                  <p:tags r:id="rId49"/>
                </p:custDataLst>
              </p:nvPr>
            </p:nvSpPr>
            <p:spPr>
              <a:xfrm>
                <a:off x="1819" y="2202"/>
                <a:ext cx="437" cy="415"/>
              </a:xfrm>
              <a:prstGeom prst="pentagon">
                <a:avLst/>
              </a:prstGeom>
              <a:solidFill>
                <a:srgbClr val="8898C3"/>
              </a:solidFill>
              <a:ln w="12700" cap="flat" cmpd="sng">
                <a:solidFill>
                  <a:srgbClr val="8898C3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71" name="Oval 8"/>
              <p:cNvSpPr/>
              <p:nvPr>
                <p:custDataLst>
                  <p:tags r:id="rId50"/>
                </p:custDataLst>
              </p:nvPr>
            </p:nvSpPr>
            <p:spPr>
              <a:xfrm>
                <a:off x="1296" y="1920"/>
                <a:ext cx="278" cy="278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72" name="Line 9"/>
              <p:cNvSpPr/>
              <p:nvPr>
                <p:custDataLst>
                  <p:tags r:id="rId51"/>
                </p:custDataLst>
              </p:nvPr>
            </p:nvSpPr>
            <p:spPr>
              <a:xfrm>
                <a:off x="2258" y="2366"/>
                <a:ext cx="35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873" name="Line 10"/>
              <p:cNvSpPr/>
              <p:nvPr>
                <p:custDataLst>
                  <p:tags r:id="rId52"/>
                </p:custDataLst>
              </p:nvPr>
            </p:nvSpPr>
            <p:spPr>
              <a:xfrm rot="2278870">
                <a:off x="1504" y="2259"/>
                <a:ext cx="357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7874" name="组合 31"/>
            <p:cNvGrpSpPr/>
            <p:nvPr>
              <p:custDataLst>
                <p:tags r:id="rId46"/>
              </p:custDataLst>
            </p:nvPr>
          </p:nvGrpSpPr>
          <p:grpSpPr>
            <a:xfrm>
              <a:off x="5595942" y="1600130"/>
              <a:ext cx="785818" cy="398780"/>
              <a:chOff x="5595942" y="1600130"/>
              <a:chExt cx="785818" cy="398780"/>
            </a:xfrm>
          </p:grpSpPr>
          <p:sp>
            <p:nvSpPr>
              <p:cNvPr id="77" name="Rectangle 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5595942" y="1643050"/>
                <a:ext cx="511175" cy="279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876" name="Text Box 11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5667380" y="1600130"/>
                <a:ext cx="714380" cy="398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</a:p>
            </p:txBody>
          </p:sp>
        </p:grpSp>
      </p:grpSp>
      <p:grpSp>
        <p:nvGrpSpPr>
          <p:cNvPr id="77877" name="组合 82"/>
          <p:cNvGrpSpPr/>
          <p:nvPr>
            <p:custDataLst>
              <p:tags r:id="rId11"/>
            </p:custDataLst>
          </p:nvPr>
        </p:nvGrpSpPr>
        <p:grpSpPr>
          <a:xfrm>
            <a:off x="5208588" y="2962275"/>
            <a:ext cx="1895475" cy="820738"/>
            <a:chOff x="5595942" y="1500175"/>
            <a:chExt cx="2054224" cy="820738"/>
          </a:xfrm>
        </p:grpSpPr>
        <p:grpSp>
          <p:nvGrpSpPr>
            <p:cNvPr id="77878" name="Group 5"/>
            <p:cNvGrpSpPr/>
            <p:nvPr>
              <p:custDataLst>
                <p:tags r:id="rId37"/>
              </p:custDataLst>
            </p:nvPr>
          </p:nvGrpSpPr>
          <p:grpSpPr>
            <a:xfrm rot="10800000">
              <a:off x="6106866" y="1500175"/>
              <a:ext cx="1543300" cy="820738"/>
              <a:chOff x="1296" y="1920"/>
              <a:chExt cx="1320" cy="701"/>
            </a:xfrm>
          </p:grpSpPr>
          <p:sp>
            <p:nvSpPr>
              <p:cNvPr id="77879" name="AutoShape 6"/>
              <p:cNvSpPr/>
              <p:nvPr>
                <p:custDataLst>
                  <p:tags r:id="rId41"/>
                </p:custDataLst>
              </p:nvPr>
            </p:nvSpPr>
            <p:spPr>
              <a:xfrm>
                <a:off x="1819" y="2202"/>
                <a:ext cx="437" cy="415"/>
              </a:xfrm>
              <a:prstGeom prst="pentagon">
                <a:avLst/>
              </a:prstGeom>
              <a:solidFill>
                <a:srgbClr val="8898C3"/>
              </a:solidFill>
              <a:ln w="12700" cap="flat" cmpd="sng">
                <a:solidFill>
                  <a:srgbClr val="8898C3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80" name="Oval 8"/>
              <p:cNvSpPr/>
              <p:nvPr>
                <p:custDataLst>
                  <p:tags r:id="rId42"/>
                </p:custDataLst>
              </p:nvPr>
            </p:nvSpPr>
            <p:spPr>
              <a:xfrm>
                <a:off x="1296" y="1920"/>
                <a:ext cx="278" cy="278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81" name="Line 9"/>
              <p:cNvSpPr/>
              <p:nvPr>
                <p:custDataLst>
                  <p:tags r:id="rId43"/>
                </p:custDataLst>
              </p:nvPr>
            </p:nvSpPr>
            <p:spPr>
              <a:xfrm>
                <a:off x="2258" y="2366"/>
                <a:ext cx="35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882" name="Line 10"/>
              <p:cNvSpPr/>
              <p:nvPr>
                <p:custDataLst>
                  <p:tags r:id="rId44"/>
                </p:custDataLst>
              </p:nvPr>
            </p:nvSpPr>
            <p:spPr>
              <a:xfrm rot="2278870">
                <a:off x="1504" y="2259"/>
                <a:ext cx="357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7883" name="组合 31"/>
            <p:cNvGrpSpPr/>
            <p:nvPr>
              <p:custDataLst>
                <p:tags r:id="rId38"/>
              </p:custDataLst>
            </p:nvPr>
          </p:nvGrpSpPr>
          <p:grpSpPr>
            <a:xfrm>
              <a:off x="5595942" y="1600130"/>
              <a:ext cx="785818" cy="398780"/>
              <a:chOff x="5595942" y="1600130"/>
              <a:chExt cx="785818" cy="398780"/>
            </a:xfrm>
          </p:grpSpPr>
          <p:sp>
            <p:nvSpPr>
              <p:cNvPr id="86" name="Rectangle 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595942" y="1643050"/>
                <a:ext cx="511175" cy="279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885" name="Text Box 11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5667380" y="1600130"/>
                <a:ext cx="714380" cy="398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</p:grpSp>
      <p:grpSp>
        <p:nvGrpSpPr>
          <p:cNvPr id="77886" name="组合 91"/>
          <p:cNvGrpSpPr/>
          <p:nvPr>
            <p:custDataLst>
              <p:tags r:id="rId12"/>
            </p:custDataLst>
          </p:nvPr>
        </p:nvGrpSpPr>
        <p:grpSpPr>
          <a:xfrm>
            <a:off x="5173663" y="5049838"/>
            <a:ext cx="1895475" cy="820737"/>
            <a:chOff x="5595942" y="1500175"/>
            <a:chExt cx="2054224" cy="820738"/>
          </a:xfrm>
        </p:grpSpPr>
        <p:grpSp>
          <p:nvGrpSpPr>
            <p:cNvPr id="77887" name="Group 5"/>
            <p:cNvGrpSpPr/>
            <p:nvPr>
              <p:custDataLst>
                <p:tags r:id="rId29"/>
              </p:custDataLst>
            </p:nvPr>
          </p:nvGrpSpPr>
          <p:grpSpPr>
            <a:xfrm rot="10800000">
              <a:off x="6106866" y="1500175"/>
              <a:ext cx="1543300" cy="820738"/>
              <a:chOff x="1296" y="1920"/>
              <a:chExt cx="1320" cy="701"/>
            </a:xfrm>
          </p:grpSpPr>
          <p:sp>
            <p:nvSpPr>
              <p:cNvPr id="77888" name="AutoShape 6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19" y="2202"/>
                <a:ext cx="437" cy="415"/>
              </a:xfrm>
              <a:prstGeom prst="pentagon">
                <a:avLst/>
              </a:prstGeom>
              <a:solidFill>
                <a:srgbClr val="8898C3"/>
              </a:solidFill>
              <a:ln w="12700" cap="flat" cmpd="sng">
                <a:solidFill>
                  <a:srgbClr val="8898C3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89" name="Oval 8"/>
              <p:cNvSpPr/>
              <p:nvPr>
                <p:custDataLst>
                  <p:tags r:id="rId34"/>
                </p:custDataLst>
              </p:nvPr>
            </p:nvSpPr>
            <p:spPr>
              <a:xfrm>
                <a:off x="1296" y="1920"/>
                <a:ext cx="278" cy="278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90" name="Line 9"/>
              <p:cNvSpPr/>
              <p:nvPr>
                <p:custDataLst>
                  <p:tags r:id="rId35"/>
                </p:custDataLst>
              </p:nvPr>
            </p:nvSpPr>
            <p:spPr>
              <a:xfrm>
                <a:off x="2258" y="2366"/>
                <a:ext cx="35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891" name="Line 10"/>
              <p:cNvSpPr/>
              <p:nvPr>
                <p:custDataLst>
                  <p:tags r:id="rId36"/>
                </p:custDataLst>
              </p:nvPr>
            </p:nvSpPr>
            <p:spPr>
              <a:xfrm rot="2278870">
                <a:off x="1504" y="2259"/>
                <a:ext cx="357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7892" name="组合 31"/>
            <p:cNvGrpSpPr/>
            <p:nvPr>
              <p:custDataLst>
                <p:tags r:id="rId30"/>
              </p:custDataLst>
            </p:nvPr>
          </p:nvGrpSpPr>
          <p:grpSpPr>
            <a:xfrm>
              <a:off x="5595942" y="1600130"/>
              <a:ext cx="785818" cy="398780"/>
              <a:chOff x="5595942" y="1600130"/>
              <a:chExt cx="785818" cy="398780"/>
            </a:xfrm>
          </p:grpSpPr>
          <p:sp>
            <p:nvSpPr>
              <p:cNvPr id="95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595942" y="1643050"/>
                <a:ext cx="511175" cy="279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894" name="Text Box 11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5667380" y="1600130"/>
                <a:ext cx="714380" cy="39878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</a:p>
            </p:txBody>
          </p:sp>
        </p:grpSp>
      </p:grpSp>
      <p:sp>
        <p:nvSpPr>
          <p:cNvPr id="77895" name="Line 75"/>
          <p:cNvSpPr/>
          <p:nvPr>
            <p:custDataLst>
              <p:tags r:id="rId13"/>
            </p:custDataLst>
          </p:nvPr>
        </p:nvSpPr>
        <p:spPr>
          <a:xfrm flipH="1">
            <a:off x="6470650" y="2601913"/>
            <a:ext cx="395288" cy="35718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7896" name="Line 75"/>
          <p:cNvSpPr/>
          <p:nvPr>
            <p:custDataLst>
              <p:tags r:id="rId14"/>
            </p:custDataLst>
          </p:nvPr>
        </p:nvSpPr>
        <p:spPr>
          <a:xfrm flipH="1">
            <a:off x="6403975" y="3754438"/>
            <a:ext cx="461963" cy="28733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7897" name="Line 75"/>
          <p:cNvSpPr/>
          <p:nvPr>
            <p:custDataLst>
              <p:tags r:id="rId15"/>
            </p:custDataLst>
          </p:nvPr>
        </p:nvSpPr>
        <p:spPr>
          <a:xfrm flipH="1">
            <a:off x="6403975" y="4762500"/>
            <a:ext cx="466725" cy="287338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06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>
            <a:off x="4410075" y="2098675"/>
            <a:ext cx="725488" cy="0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7" name="Line 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0800000">
            <a:off x="4410075" y="3249613"/>
            <a:ext cx="725488" cy="0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Line 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10800000">
            <a:off x="4414838" y="5338763"/>
            <a:ext cx="725488" cy="0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Line 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10800000">
            <a:off x="4410075" y="4330700"/>
            <a:ext cx="725488" cy="0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7902" name="Group 84"/>
          <p:cNvGrpSpPr/>
          <p:nvPr>
            <p:custDataLst>
              <p:tags r:id="rId20"/>
            </p:custDataLst>
          </p:nvPr>
        </p:nvGrpSpPr>
        <p:grpSpPr>
          <a:xfrm>
            <a:off x="6773863" y="1809750"/>
            <a:ext cx="2325687" cy="504825"/>
            <a:chOff x="4073" y="935"/>
            <a:chExt cx="1360" cy="318"/>
          </a:xfrm>
        </p:grpSpPr>
        <p:sp>
          <p:nvSpPr>
            <p:cNvPr id="77903" name="Line 80"/>
            <p:cNvSpPr/>
            <p:nvPr>
              <p:custDataLst>
                <p:tags r:id="rId27"/>
              </p:custDataLst>
            </p:nvPr>
          </p:nvSpPr>
          <p:spPr>
            <a:xfrm>
              <a:off x="4073" y="935"/>
              <a:ext cx="589" cy="318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904" name="Line 81"/>
            <p:cNvSpPr/>
            <p:nvPr>
              <p:custDataLst>
                <p:tags r:id="rId28"/>
              </p:custDataLst>
            </p:nvPr>
          </p:nvSpPr>
          <p:spPr>
            <a:xfrm>
              <a:off x="4662" y="1253"/>
              <a:ext cx="771" cy="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77905" name="Group 85"/>
          <p:cNvGrpSpPr/>
          <p:nvPr>
            <p:custDataLst>
              <p:tags r:id="rId21"/>
            </p:custDataLst>
          </p:nvPr>
        </p:nvGrpSpPr>
        <p:grpSpPr>
          <a:xfrm rot="209744">
            <a:off x="7172325" y="3825875"/>
            <a:ext cx="1860550" cy="1873250"/>
            <a:chOff x="4345" y="2205"/>
            <a:chExt cx="1270" cy="1180"/>
          </a:xfrm>
        </p:grpSpPr>
        <p:sp>
          <p:nvSpPr>
            <p:cNvPr id="77906" name="Line 82"/>
            <p:cNvSpPr/>
            <p:nvPr>
              <p:custDataLst>
                <p:tags r:id="rId25"/>
              </p:custDataLst>
            </p:nvPr>
          </p:nvSpPr>
          <p:spPr>
            <a:xfrm flipH="1">
              <a:off x="4345" y="2251"/>
              <a:ext cx="317" cy="1134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7907" name="Line 83"/>
            <p:cNvSpPr/>
            <p:nvPr>
              <p:custDataLst>
                <p:tags r:id="rId26"/>
              </p:custDataLst>
            </p:nvPr>
          </p:nvSpPr>
          <p:spPr>
            <a:xfrm flipV="1">
              <a:off x="4662" y="2205"/>
              <a:ext cx="953" cy="46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7908" name="TextBox 83"/>
          <p:cNvSpPr txBox="1"/>
          <p:nvPr>
            <p:custDataLst>
              <p:tags r:id="rId22"/>
            </p:custDataLst>
          </p:nvPr>
        </p:nvSpPr>
        <p:spPr>
          <a:xfrm>
            <a:off x="2424113" y="5807075"/>
            <a:ext cx="38782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一般为双链</a:t>
            </a:r>
          </a:p>
        </p:txBody>
      </p:sp>
      <p:sp>
        <p:nvSpPr>
          <p:cNvPr id="77909" name="Text Box 189"/>
          <p:cNvSpPr txBox="1"/>
          <p:nvPr>
            <p:custDataLst>
              <p:tags r:id="rId23"/>
            </p:custDataLst>
          </p:nvPr>
        </p:nvSpPr>
        <p:spPr>
          <a:xfrm>
            <a:off x="2351088" y="765175"/>
            <a:ext cx="7178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条脱氧核苷酸链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螺旋化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</a:p>
        </p:txBody>
      </p:sp>
      <p:sp>
        <p:nvSpPr>
          <p:cNvPr id="77910" name="矩形 2"/>
          <p:cNvSpPr/>
          <p:nvPr>
            <p:custDataLst>
              <p:tags r:id="rId24"/>
            </p:custDataLst>
          </p:nvPr>
        </p:nvSpPr>
        <p:spPr>
          <a:xfrm>
            <a:off x="9264650" y="1493520"/>
            <a:ext cx="85598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双螺旋结构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08" grpId="0"/>
      <p:bldP spid="77909" grpId="1"/>
      <p:bldP spid="7791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/>
          <p:cNvGrpSpPr/>
          <p:nvPr>
            <p:custDataLst>
              <p:tags r:id="rId1"/>
            </p:custDataLst>
          </p:nvPr>
        </p:nvGrpSpPr>
        <p:grpSpPr>
          <a:xfrm>
            <a:off x="3238500" y="1844675"/>
            <a:ext cx="1895475" cy="820738"/>
            <a:chOff x="2666984" y="1285860"/>
            <a:chExt cx="2054225" cy="820738"/>
          </a:xfrm>
        </p:grpSpPr>
        <p:sp>
          <p:nvSpPr>
            <p:cNvPr id="7" name="AutoShape 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78172" y="1620823"/>
              <a:ext cx="511175" cy="485775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853" name="Oval 8"/>
            <p:cNvSpPr/>
            <p:nvPr>
              <p:custDataLst>
                <p:tags r:id="rId31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54" name="Line 9"/>
            <p:cNvSpPr/>
            <p:nvPr>
              <p:custDataLst>
                <p:tags r:id="rId32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55" name="Line 10"/>
            <p:cNvSpPr/>
            <p:nvPr>
              <p:custDataLst>
                <p:tags r:id="rId33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56" name="Text Box 11"/>
            <p:cNvSpPr txBox="1"/>
            <p:nvPr>
              <p:custDataLst>
                <p:tags r:id="rId34"/>
              </p:custDataLst>
            </p:nvPr>
          </p:nvSpPr>
          <p:spPr>
            <a:xfrm>
              <a:off x="4286234" y="1612885"/>
              <a:ext cx="405340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  <p:grpSp>
        <p:nvGrpSpPr>
          <p:cNvPr id="3" name="组合 40"/>
          <p:cNvGrpSpPr/>
          <p:nvPr>
            <p:custDataLst>
              <p:tags r:id="rId2"/>
            </p:custDataLst>
          </p:nvPr>
        </p:nvGrpSpPr>
        <p:grpSpPr>
          <a:xfrm>
            <a:off x="3238500" y="2924175"/>
            <a:ext cx="1895475" cy="820738"/>
            <a:chOff x="2666984" y="1285860"/>
            <a:chExt cx="2054225" cy="820738"/>
          </a:xfrm>
        </p:grpSpPr>
        <p:sp>
          <p:nvSpPr>
            <p:cNvPr id="42" name="AutoShape 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78172" y="1620823"/>
              <a:ext cx="511175" cy="485775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860" name="Oval 8"/>
            <p:cNvSpPr/>
            <p:nvPr>
              <p:custDataLst>
                <p:tags r:id="rId25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61" name="Line 9"/>
            <p:cNvSpPr/>
            <p:nvPr>
              <p:custDataLst>
                <p:tags r:id="rId26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62" name="Line 10"/>
            <p:cNvSpPr/>
            <p:nvPr>
              <p:custDataLst>
                <p:tags r:id="rId27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63" name="Text Box 11"/>
            <p:cNvSpPr txBox="1"/>
            <p:nvPr>
              <p:custDataLst>
                <p:tags r:id="rId28"/>
              </p:custDataLst>
            </p:nvPr>
          </p:nvSpPr>
          <p:spPr>
            <a:xfrm>
              <a:off x="4286234" y="1612885"/>
              <a:ext cx="412221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U</a:t>
              </a:r>
            </a:p>
          </p:txBody>
        </p:sp>
      </p:grpSp>
      <p:grpSp>
        <p:nvGrpSpPr>
          <p:cNvPr id="4" name="组合 47"/>
          <p:cNvGrpSpPr/>
          <p:nvPr>
            <p:custDataLst>
              <p:tags r:id="rId3"/>
            </p:custDataLst>
          </p:nvPr>
        </p:nvGrpSpPr>
        <p:grpSpPr>
          <a:xfrm>
            <a:off x="3238500" y="4005263"/>
            <a:ext cx="1895475" cy="820737"/>
            <a:chOff x="2666984" y="1285860"/>
            <a:chExt cx="2054225" cy="820738"/>
          </a:xfrm>
        </p:grpSpPr>
        <p:sp>
          <p:nvSpPr>
            <p:cNvPr id="49" name="AutoShap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78172" y="1620822"/>
              <a:ext cx="511175" cy="48577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867" name="Oval 8"/>
            <p:cNvSpPr/>
            <p:nvPr>
              <p:custDataLst>
                <p:tags r:id="rId19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68" name="Line 9"/>
            <p:cNvSpPr/>
            <p:nvPr>
              <p:custDataLst>
                <p:tags r:id="rId20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69" name="Line 10"/>
            <p:cNvSpPr/>
            <p:nvPr>
              <p:custDataLst>
                <p:tags r:id="rId21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70" name="Text Box 11"/>
            <p:cNvSpPr txBox="1"/>
            <p:nvPr>
              <p:custDataLst>
                <p:tags r:id="rId22"/>
              </p:custDataLst>
            </p:nvPr>
          </p:nvSpPr>
          <p:spPr>
            <a:xfrm>
              <a:off x="4286234" y="1612885"/>
              <a:ext cx="383318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</p:grpSp>
      <p:grpSp>
        <p:nvGrpSpPr>
          <p:cNvPr id="5" name="组合 54"/>
          <p:cNvGrpSpPr/>
          <p:nvPr>
            <p:custDataLst>
              <p:tags r:id="rId4"/>
            </p:custDataLst>
          </p:nvPr>
        </p:nvGrpSpPr>
        <p:grpSpPr>
          <a:xfrm>
            <a:off x="3238500" y="5084763"/>
            <a:ext cx="1895475" cy="820737"/>
            <a:chOff x="2666984" y="1285860"/>
            <a:chExt cx="2054225" cy="820738"/>
          </a:xfrm>
        </p:grpSpPr>
        <p:sp>
          <p:nvSpPr>
            <p:cNvPr id="56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78172" y="1620822"/>
              <a:ext cx="511175" cy="48577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10034" y="1663685"/>
              <a:ext cx="511175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874" name="Oval 8"/>
            <p:cNvSpPr/>
            <p:nvPr>
              <p:custDataLst>
                <p:tags r:id="rId13"/>
              </p:custDataLst>
            </p:nvPr>
          </p:nvSpPr>
          <p:spPr>
            <a:xfrm>
              <a:off x="2666984" y="1285860"/>
              <a:ext cx="325028" cy="32548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875" name="Line 9"/>
            <p:cNvSpPr/>
            <p:nvPr>
              <p:custDataLst>
                <p:tags r:id="rId14"/>
              </p:custDataLst>
            </p:nvPr>
          </p:nvSpPr>
          <p:spPr>
            <a:xfrm>
              <a:off x="3791722" y="1808041"/>
              <a:ext cx="41856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76" name="Line 10"/>
            <p:cNvSpPr/>
            <p:nvPr>
              <p:custDataLst>
                <p:tags r:id="rId15"/>
              </p:custDataLst>
            </p:nvPr>
          </p:nvSpPr>
          <p:spPr>
            <a:xfrm rot="2278870">
              <a:off x="2910171" y="1682765"/>
              <a:ext cx="417392" cy="1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8877" name="Text Box 11"/>
            <p:cNvSpPr txBox="1"/>
            <p:nvPr>
              <p:custDataLst>
                <p:tags r:id="rId16"/>
              </p:custDataLst>
            </p:nvPr>
          </p:nvSpPr>
          <p:spPr>
            <a:xfrm>
              <a:off x="4286234" y="1612885"/>
              <a:ext cx="408780" cy="39878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</a:p>
          </p:txBody>
        </p:sp>
      </p:grpSp>
      <p:sp>
        <p:nvSpPr>
          <p:cNvPr id="62" name="Line 75"/>
          <p:cNvSpPr/>
          <p:nvPr>
            <p:custDataLst>
              <p:tags r:id="rId5"/>
            </p:custDataLst>
          </p:nvPr>
        </p:nvSpPr>
        <p:spPr>
          <a:xfrm flipH="1">
            <a:off x="3503613" y="2636838"/>
            <a:ext cx="395287" cy="35718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3" name="Line 75"/>
          <p:cNvSpPr/>
          <p:nvPr>
            <p:custDataLst>
              <p:tags r:id="rId6"/>
            </p:custDataLst>
          </p:nvPr>
        </p:nvSpPr>
        <p:spPr>
          <a:xfrm flipH="1">
            <a:off x="3503613" y="3716338"/>
            <a:ext cx="395287" cy="357187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4" name="Line 75"/>
          <p:cNvSpPr/>
          <p:nvPr>
            <p:custDataLst>
              <p:tags r:id="rId7"/>
            </p:custDataLst>
          </p:nvPr>
        </p:nvSpPr>
        <p:spPr>
          <a:xfrm flipH="1">
            <a:off x="3503613" y="4797425"/>
            <a:ext cx="395287" cy="357188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8882" name="Text Box 78"/>
          <p:cNvSpPr txBox="1"/>
          <p:nvPr>
            <p:custDataLst>
              <p:tags r:id="rId8"/>
            </p:custDataLst>
          </p:nvPr>
        </p:nvSpPr>
        <p:spPr>
          <a:xfrm>
            <a:off x="2711450" y="981075"/>
            <a:ext cx="7178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核糖核苷酸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连接形成</a:t>
            </a: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核糖核苷酸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</a:t>
            </a:r>
          </a:p>
        </p:txBody>
      </p:sp>
      <p:pic>
        <p:nvPicPr>
          <p:cNvPr id="56400" name="Picture 80" descr="DNA RNA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>
            <a:lum contrast="24000"/>
          </a:blip>
          <a:srcRect l="8406" t="52161" r="25735" b="33757"/>
          <a:stretch>
            <a:fillRect/>
          </a:stretch>
        </p:blipFill>
        <p:spPr>
          <a:xfrm>
            <a:off x="5951538" y="3357563"/>
            <a:ext cx="3722687" cy="1223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84" name="TextBox 36"/>
          <p:cNvSpPr txBox="1"/>
          <p:nvPr>
            <p:custDataLst>
              <p:tags r:id="rId10"/>
            </p:custDataLst>
          </p:nvPr>
        </p:nvSpPr>
        <p:spPr>
          <a:xfrm>
            <a:off x="5832475" y="2344738"/>
            <a:ext cx="41322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RNA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一般为单链：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5"/>
          <p:cNvGrpSpPr/>
          <p:nvPr>
            <p:custDataLst>
              <p:tags r:id="rId1"/>
            </p:custDataLst>
          </p:nvPr>
        </p:nvGrpSpPr>
        <p:grpSpPr>
          <a:xfrm>
            <a:off x="2041525" y="1196975"/>
            <a:ext cx="2062163" cy="792163"/>
            <a:chOff x="874" y="912"/>
            <a:chExt cx="1408" cy="450"/>
          </a:xfrm>
        </p:grpSpPr>
        <p:sp>
          <p:nvSpPr>
            <p:cNvPr id="2" name="AutoShape 6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1373" y="1056"/>
              <a:ext cx="320" cy="30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Rectangle 7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1960" y="1083"/>
              <a:ext cx="322" cy="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327" name="Oval 8"/>
            <p:cNvSpPr/>
            <p:nvPr>
              <p:custDataLst>
                <p:tags r:id="rId153"/>
              </p:custDataLst>
            </p:nvPr>
          </p:nvSpPr>
          <p:spPr>
            <a:xfrm>
              <a:off x="874" y="912"/>
              <a:ext cx="205" cy="20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28" name="Line 9"/>
            <p:cNvSpPr/>
            <p:nvPr>
              <p:custDataLst>
                <p:tags r:id="rId154"/>
              </p:custDataLst>
            </p:nvPr>
          </p:nvSpPr>
          <p:spPr>
            <a:xfrm>
              <a:off x="1696" y="1174"/>
              <a:ext cx="26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329" name="Text Box 11"/>
            <p:cNvSpPr txBox="1"/>
            <p:nvPr>
              <p:custDataLst>
                <p:tags r:id="rId155"/>
              </p:custDataLst>
            </p:nvPr>
          </p:nvSpPr>
          <p:spPr>
            <a:xfrm>
              <a:off x="2004" y="1051"/>
              <a:ext cx="212" cy="22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endParaRPr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330" name="Group 14"/>
            <p:cNvGrpSpPr/>
            <p:nvPr>
              <p:custDataLst>
                <p:tags r:id="rId156"/>
              </p:custDataLst>
            </p:nvPr>
          </p:nvGrpSpPr>
          <p:grpSpPr>
            <a:xfrm>
              <a:off x="1033" y="1117"/>
              <a:ext cx="363" cy="46"/>
              <a:chOff x="1033" y="1071"/>
              <a:chExt cx="363" cy="46"/>
            </a:xfrm>
          </p:grpSpPr>
          <p:sp>
            <p:nvSpPr>
              <p:cNvPr id="56331" name="Line 10"/>
              <p:cNvSpPr/>
              <p:nvPr>
                <p:custDataLst>
                  <p:tags r:id="rId157"/>
                </p:custDataLst>
              </p:nvPr>
            </p:nvSpPr>
            <p:spPr>
              <a:xfrm rot="2278870">
                <a:off x="1033" y="1071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332" name="Line 9"/>
              <p:cNvSpPr/>
              <p:nvPr>
                <p:custDataLst>
                  <p:tags r:id="rId158"/>
                </p:custDataLst>
              </p:nvPr>
            </p:nvSpPr>
            <p:spPr>
              <a:xfrm>
                <a:off x="1170" y="1117"/>
                <a:ext cx="22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56335" name="Group 16"/>
          <p:cNvGrpSpPr/>
          <p:nvPr>
            <p:custDataLst>
              <p:tags r:id="rId2"/>
            </p:custDataLst>
          </p:nvPr>
        </p:nvGrpSpPr>
        <p:grpSpPr>
          <a:xfrm>
            <a:off x="2063750" y="2205038"/>
            <a:ext cx="2062163" cy="792162"/>
            <a:chOff x="874" y="912"/>
            <a:chExt cx="1408" cy="450"/>
          </a:xfrm>
        </p:grpSpPr>
        <p:sp>
          <p:nvSpPr>
            <p:cNvPr id="4" name="AutoShape 6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1373" y="1056"/>
              <a:ext cx="320" cy="30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1960" y="1083"/>
              <a:ext cx="322" cy="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338" name="Oval 8"/>
            <p:cNvSpPr/>
            <p:nvPr>
              <p:custDataLst>
                <p:tags r:id="rId145"/>
              </p:custDataLst>
            </p:nvPr>
          </p:nvSpPr>
          <p:spPr>
            <a:xfrm>
              <a:off x="874" y="912"/>
              <a:ext cx="205" cy="20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39" name="Line 9"/>
            <p:cNvSpPr/>
            <p:nvPr>
              <p:custDataLst>
                <p:tags r:id="rId146"/>
              </p:custDataLst>
            </p:nvPr>
          </p:nvSpPr>
          <p:spPr>
            <a:xfrm>
              <a:off x="1696" y="1174"/>
              <a:ext cx="26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340" name="Text Box 11"/>
            <p:cNvSpPr txBox="1"/>
            <p:nvPr>
              <p:custDataLst>
                <p:tags r:id="rId147"/>
              </p:custDataLst>
            </p:nvPr>
          </p:nvSpPr>
          <p:spPr>
            <a:xfrm>
              <a:off x="2004" y="1051"/>
              <a:ext cx="212" cy="22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endParaRPr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341" name="Group 22"/>
            <p:cNvGrpSpPr/>
            <p:nvPr>
              <p:custDataLst>
                <p:tags r:id="rId148"/>
              </p:custDataLst>
            </p:nvPr>
          </p:nvGrpSpPr>
          <p:grpSpPr>
            <a:xfrm>
              <a:off x="1033" y="1117"/>
              <a:ext cx="363" cy="46"/>
              <a:chOff x="1033" y="1071"/>
              <a:chExt cx="363" cy="46"/>
            </a:xfrm>
          </p:grpSpPr>
          <p:sp>
            <p:nvSpPr>
              <p:cNvPr id="56342" name="Line 10"/>
              <p:cNvSpPr/>
              <p:nvPr>
                <p:custDataLst>
                  <p:tags r:id="rId149"/>
                </p:custDataLst>
              </p:nvPr>
            </p:nvSpPr>
            <p:spPr>
              <a:xfrm rot="2278870">
                <a:off x="1033" y="1071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343" name="Line 9"/>
              <p:cNvSpPr/>
              <p:nvPr>
                <p:custDataLst>
                  <p:tags r:id="rId150"/>
                </p:custDataLst>
              </p:nvPr>
            </p:nvSpPr>
            <p:spPr>
              <a:xfrm>
                <a:off x="1170" y="1117"/>
                <a:ext cx="22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56344" name="Line 26"/>
          <p:cNvSpPr/>
          <p:nvPr>
            <p:custDataLst>
              <p:tags r:id="rId3"/>
            </p:custDataLst>
          </p:nvPr>
        </p:nvSpPr>
        <p:spPr>
          <a:xfrm flipV="1">
            <a:off x="2351088" y="1989138"/>
            <a:ext cx="531812" cy="287337"/>
          </a:xfrm>
          <a:prstGeom prst="line">
            <a:avLst/>
          </a:prstGeom>
          <a:ln w="317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5" name="Group 29"/>
          <p:cNvGrpSpPr/>
          <p:nvPr>
            <p:custDataLst>
              <p:tags r:id="rId4"/>
            </p:custDataLst>
          </p:nvPr>
        </p:nvGrpSpPr>
        <p:grpSpPr>
          <a:xfrm>
            <a:off x="2063750" y="2997200"/>
            <a:ext cx="2062163" cy="1008063"/>
            <a:chOff x="943" y="1389"/>
            <a:chExt cx="1407" cy="635"/>
          </a:xfrm>
        </p:grpSpPr>
        <p:grpSp>
          <p:nvGrpSpPr>
            <p:cNvPr id="56347" name="Group 30"/>
            <p:cNvGrpSpPr/>
            <p:nvPr>
              <p:custDataLst>
                <p:tags r:id="rId133"/>
              </p:custDataLst>
            </p:nvPr>
          </p:nvGrpSpPr>
          <p:grpSpPr>
            <a:xfrm>
              <a:off x="943" y="1525"/>
              <a:ext cx="1407" cy="499"/>
              <a:chOff x="874" y="912"/>
              <a:chExt cx="1408" cy="450"/>
            </a:xfrm>
          </p:grpSpPr>
          <p:sp>
            <p:nvSpPr>
              <p:cNvPr id="6" name="AutoShape 6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73" y="1056"/>
                <a:ext cx="320" cy="306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960" y="1083"/>
                <a:ext cx="322" cy="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350" name="Oval 8"/>
              <p:cNvSpPr/>
              <p:nvPr>
                <p:custDataLst>
                  <p:tags r:id="rId137"/>
                </p:custDataLst>
              </p:nvPr>
            </p:nvSpPr>
            <p:spPr>
              <a:xfrm>
                <a:off x="874" y="912"/>
                <a:ext cx="205" cy="205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351" name="Line 9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696" y="1174"/>
                <a:ext cx="26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352" name="Text Box 11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004" y="1051"/>
                <a:ext cx="212" cy="2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endParaRPr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353" name="Group 36"/>
              <p:cNvGrpSpPr/>
              <p:nvPr>
                <p:custDataLst>
                  <p:tags r:id="rId140"/>
                </p:custDataLst>
              </p:nvPr>
            </p:nvGrpSpPr>
            <p:grpSpPr>
              <a:xfrm>
                <a:off x="1033" y="1117"/>
                <a:ext cx="363" cy="46"/>
                <a:chOff x="1033" y="1071"/>
                <a:chExt cx="363" cy="46"/>
              </a:xfrm>
            </p:grpSpPr>
            <p:sp>
              <p:nvSpPr>
                <p:cNvPr id="56354" name="Line 10"/>
                <p:cNvSpPr/>
                <p:nvPr>
                  <p:custDataLst>
                    <p:tags r:id="rId141"/>
                  </p:custDataLst>
                </p:nvPr>
              </p:nvSpPr>
              <p:spPr>
                <a:xfrm rot="2278870">
                  <a:off x="1033" y="1071"/>
                  <a:ext cx="18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355" name="Line 9"/>
                <p:cNvSpPr/>
                <p:nvPr>
                  <p:custDataLst>
                    <p:tags r:id="rId142"/>
                  </p:custDataLst>
                </p:nvPr>
              </p:nvSpPr>
              <p:spPr>
                <a:xfrm>
                  <a:off x="1170" y="1117"/>
                  <a:ext cx="22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56356" name="Line 39"/>
            <p:cNvSpPr/>
            <p:nvPr>
              <p:custDataLst>
                <p:tags r:id="rId134"/>
              </p:custDataLst>
            </p:nvPr>
          </p:nvSpPr>
          <p:spPr>
            <a:xfrm flipV="1">
              <a:off x="1124" y="1389"/>
              <a:ext cx="363" cy="181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8" name="Group 41"/>
          <p:cNvGrpSpPr/>
          <p:nvPr>
            <p:custDataLst>
              <p:tags r:id="rId5"/>
            </p:custDataLst>
          </p:nvPr>
        </p:nvGrpSpPr>
        <p:grpSpPr>
          <a:xfrm>
            <a:off x="2135188" y="4005263"/>
            <a:ext cx="2062162" cy="1008062"/>
            <a:chOff x="943" y="1389"/>
            <a:chExt cx="1407" cy="635"/>
          </a:xfrm>
        </p:grpSpPr>
        <p:grpSp>
          <p:nvGrpSpPr>
            <p:cNvPr id="56359" name="Group 42"/>
            <p:cNvGrpSpPr/>
            <p:nvPr>
              <p:custDataLst>
                <p:tags r:id="rId123"/>
              </p:custDataLst>
            </p:nvPr>
          </p:nvGrpSpPr>
          <p:grpSpPr>
            <a:xfrm>
              <a:off x="943" y="1525"/>
              <a:ext cx="1407" cy="499"/>
              <a:chOff x="874" y="912"/>
              <a:chExt cx="1408" cy="450"/>
            </a:xfrm>
          </p:grpSpPr>
          <p:sp>
            <p:nvSpPr>
              <p:cNvPr id="7" name="AutoShape 6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73" y="1056"/>
                <a:ext cx="320" cy="306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60" y="1083"/>
                <a:ext cx="322" cy="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362" name="Oval 8"/>
              <p:cNvSpPr/>
              <p:nvPr>
                <p:custDataLst>
                  <p:tags r:id="rId127"/>
                </p:custDataLst>
              </p:nvPr>
            </p:nvSpPr>
            <p:spPr>
              <a:xfrm>
                <a:off x="874" y="912"/>
                <a:ext cx="205" cy="205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363" name="Line 9"/>
              <p:cNvSpPr/>
              <p:nvPr>
                <p:custDataLst>
                  <p:tags r:id="rId128"/>
                </p:custDataLst>
              </p:nvPr>
            </p:nvSpPr>
            <p:spPr>
              <a:xfrm>
                <a:off x="1696" y="1174"/>
                <a:ext cx="26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364" name="Text Box 11"/>
              <p:cNvSpPr txBox="1"/>
              <p:nvPr>
                <p:custDataLst>
                  <p:tags r:id="rId129"/>
                </p:custDataLst>
              </p:nvPr>
            </p:nvSpPr>
            <p:spPr>
              <a:xfrm>
                <a:off x="2004" y="1051"/>
                <a:ext cx="212" cy="2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endParaRPr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365" name="Group 48"/>
              <p:cNvGrpSpPr/>
              <p:nvPr>
                <p:custDataLst>
                  <p:tags r:id="rId130"/>
                </p:custDataLst>
              </p:nvPr>
            </p:nvGrpSpPr>
            <p:grpSpPr>
              <a:xfrm>
                <a:off x="1033" y="1117"/>
                <a:ext cx="363" cy="46"/>
                <a:chOff x="1033" y="1071"/>
                <a:chExt cx="363" cy="46"/>
              </a:xfrm>
            </p:grpSpPr>
            <p:sp>
              <p:nvSpPr>
                <p:cNvPr id="56366" name="Line 10"/>
                <p:cNvSpPr/>
                <p:nvPr>
                  <p:custDataLst>
                    <p:tags r:id="rId131"/>
                  </p:custDataLst>
                </p:nvPr>
              </p:nvSpPr>
              <p:spPr>
                <a:xfrm rot="2278870">
                  <a:off x="1033" y="1071"/>
                  <a:ext cx="18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367" name="Line 9"/>
                <p:cNvSpPr/>
                <p:nvPr>
                  <p:custDataLst>
                    <p:tags r:id="rId132"/>
                  </p:custDataLst>
                </p:nvPr>
              </p:nvSpPr>
              <p:spPr>
                <a:xfrm>
                  <a:off x="1170" y="1117"/>
                  <a:ext cx="22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56368" name="Line 51"/>
            <p:cNvSpPr/>
            <p:nvPr>
              <p:custDataLst>
                <p:tags r:id="rId124"/>
              </p:custDataLst>
            </p:nvPr>
          </p:nvSpPr>
          <p:spPr>
            <a:xfrm flipV="1">
              <a:off x="1124" y="1389"/>
              <a:ext cx="363" cy="181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56370" name="Text Box 54"/>
          <p:cNvSpPr txBox="1"/>
          <p:nvPr>
            <p:custDataLst>
              <p:tags r:id="rId6"/>
            </p:custDataLst>
          </p:nvPr>
        </p:nvSpPr>
        <p:spPr>
          <a:xfrm>
            <a:off x="2650808" y="5084763"/>
            <a:ext cx="675005" cy="1152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56376" name="组合 56375"/>
          <p:cNvGrpSpPr/>
          <p:nvPr>
            <p:custDataLst>
              <p:tags r:id="rId7"/>
            </p:custDataLst>
          </p:nvPr>
        </p:nvGrpSpPr>
        <p:grpSpPr>
          <a:xfrm>
            <a:off x="6456363" y="1485900"/>
            <a:ext cx="1375156" cy="4103688"/>
            <a:chOff x="326" y="754"/>
            <a:chExt cx="1319" cy="3175"/>
          </a:xfrm>
        </p:grpSpPr>
        <p:grpSp>
          <p:nvGrpSpPr>
            <p:cNvPr id="11" name="Group 15"/>
            <p:cNvGrpSpPr/>
            <p:nvPr>
              <p:custDataLst>
                <p:tags r:id="rId80"/>
              </p:custDataLst>
            </p:nvPr>
          </p:nvGrpSpPr>
          <p:grpSpPr>
            <a:xfrm>
              <a:off x="326" y="754"/>
              <a:ext cx="1305" cy="499"/>
              <a:chOff x="874" y="912"/>
              <a:chExt cx="1415" cy="450"/>
            </a:xfrm>
          </p:grpSpPr>
          <p:sp>
            <p:nvSpPr>
              <p:cNvPr id="12" name="AutoShape 6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373" y="1056"/>
                <a:ext cx="320" cy="306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960" y="1083"/>
                <a:ext cx="322" cy="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380" name="Oval 8"/>
              <p:cNvSpPr/>
              <p:nvPr>
                <p:custDataLst>
                  <p:tags r:id="rId117"/>
                </p:custDataLst>
              </p:nvPr>
            </p:nvSpPr>
            <p:spPr>
              <a:xfrm>
                <a:off x="874" y="912"/>
                <a:ext cx="205" cy="205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381" name="Line 9"/>
              <p:cNvSpPr/>
              <p:nvPr>
                <p:custDataLst>
                  <p:tags r:id="rId118"/>
                </p:custDataLst>
              </p:nvPr>
            </p:nvSpPr>
            <p:spPr>
              <a:xfrm>
                <a:off x="1696" y="1174"/>
                <a:ext cx="26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382" name="Text Box 11"/>
              <p:cNvSpPr txBox="1"/>
              <p:nvPr>
                <p:custDataLst>
                  <p:tags r:id="rId119"/>
                </p:custDataLst>
              </p:nvPr>
            </p:nvSpPr>
            <p:spPr>
              <a:xfrm>
                <a:off x="1967" y="1051"/>
                <a:ext cx="322" cy="27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endParaRPr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383" name="Group 14"/>
              <p:cNvGrpSpPr/>
              <p:nvPr>
                <p:custDataLst>
                  <p:tags r:id="rId120"/>
                </p:custDataLst>
              </p:nvPr>
            </p:nvGrpSpPr>
            <p:grpSpPr>
              <a:xfrm>
                <a:off x="1033" y="1117"/>
                <a:ext cx="363" cy="46"/>
                <a:chOff x="1033" y="1071"/>
                <a:chExt cx="363" cy="46"/>
              </a:xfrm>
            </p:grpSpPr>
            <p:sp>
              <p:nvSpPr>
                <p:cNvPr id="56384" name="Line 10"/>
                <p:cNvSpPr/>
                <p:nvPr>
                  <p:custDataLst>
                    <p:tags r:id="rId121"/>
                  </p:custDataLst>
                </p:nvPr>
              </p:nvSpPr>
              <p:spPr>
                <a:xfrm rot="2278870">
                  <a:off x="1033" y="1071"/>
                  <a:ext cx="18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385" name="Line 9"/>
                <p:cNvSpPr/>
                <p:nvPr>
                  <p:custDataLst>
                    <p:tags r:id="rId122"/>
                  </p:custDataLst>
                </p:nvPr>
              </p:nvSpPr>
              <p:spPr>
                <a:xfrm>
                  <a:off x="1170" y="1117"/>
                  <a:ext cx="22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7"/>
            <p:cNvGrpSpPr/>
            <p:nvPr>
              <p:custDataLst>
                <p:tags r:id="rId81"/>
              </p:custDataLst>
            </p:nvPr>
          </p:nvGrpSpPr>
          <p:grpSpPr>
            <a:xfrm>
              <a:off x="326" y="1253"/>
              <a:ext cx="1305" cy="635"/>
              <a:chOff x="943" y="1389"/>
              <a:chExt cx="1414" cy="635"/>
            </a:xfrm>
          </p:grpSpPr>
          <p:grpSp>
            <p:nvGrpSpPr>
              <p:cNvPr id="56387" name="Group 16"/>
              <p:cNvGrpSpPr/>
              <p:nvPr>
                <p:custDataLst>
                  <p:tags r:id="rId105"/>
                </p:custDataLst>
              </p:nvPr>
            </p:nvGrpSpPr>
            <p:grpSpPr>
              <a:xfrm>
                <a:off x="943" y="1525"/>
                <a:ext cx="1414" cy="499"/>
                <a:chOff x="874" y="912"/>
                <a:chExt cx="1415" cy="450"/>
              </a:xfrm>
            </p:grpSpPr>
            <p:sp>
              <p:nvSpPr>
                <p:cNvPr id="16" name="AutoShape 6"/>
                <p:cNvSpPr>
                  <a:spLocks noChangeArrowheads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1373" y="1056"/>
                  <a:ext cx="320" cy="306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7" name="Rectangle 7"/>
                <p:cNvSpPr>
                  <a:spLocks noChangeArrowheads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1960" y="1083"/>
                  <a:ext cx="322" cy="17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390" name="Oval 8"/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874" y="912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391" name="Line 9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1696" y="1174"/>
                  <a:ext cx="264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392" name="Text Box 11"/>
                <p:cNvSpPr txBox="1"/>
                <p:nvPr>
                  <p:custDataLst>
                    <p:tags r:id="rId111"/>
                  </p:custDataLst>
                </p:nvPr>
              </p:nvSpPr>
              <p:spPr>
                <a:xfrm>
                  <a:off x="1967" y="1051"/>
                  <a:ext cx="322" cy="2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endParaRPr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6393" name="Group 22"/>
                <p:cNvGrpSpPr/>
                <p:nvPr>
                  <p:custDataLst>
                    <p:tags r:id="rId112"/>
                  </p:custDataLst>
                </p:nvPr>
              </p:nvGrpSpPr>
              <p:grpSpPr>
                <a:xfrm>
                  <a:off x="1033" y="1117"/>
                  <a:ext cx="363" cy="46"/>
                  <a:chOff x="1033" y="1071"/>
                  <a:chExt cx="363" cy="46"/>
                </a:xfrm>
              </p:grpSpPr>
              <p:sp>
                <p:nvSpPr>
                  <p:cNvPr id="56394" name="Line 10"/>
                  <p:cNvSpPr/>
                  <p:nvPr>
                    <p:custDataLst>
                      <p:tags r:id="rId113"/>
                    </p:custDataLst>
                  </p:nvPr>
                </p:nvSpPr>
                <p:spPr>
                  <a:xfrm rot="2278870">
                    <a:off x="1033" y="1071"/>
                    <a:ext cx="182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6395" name="Line 9"/>
                  <p:cNvSpPr/>
                  <p:nvPr>
                    <p:custDataLst>
                      <p:tags r:id="rId114"/>
                    </p:custDataLst>
                  </p:nvPr>
                </p:nvSpPr>
                <p:spPr>
                  <a:xfrm>
                    <a:off x="1170" y="1117"/>
                    <a:ext cx="22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6396" name="Line 26"/>
              <p:cNvSpPr/>
              <p:nvPr>
                <p:custDataLst>
                  <p:tags r:id="rId106"/>
                </p:custDataLst>
              </p:nvPr>
            </p:nvSpPr>
            <p:spPr>
              <a:xfrm flipV="1">
                <a:off x="1124" y="1389"/>
                <a:ext cx="363" cy="181"/>
              </a:xfrm>
              <a:prstGeom prst="line">
                <a:avLst/>
              </a:prstGeom>
              <a:ln w="317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19" name="Group 29"/>
            <p:cNvGrpSpPr/>
            <p:nvPr>
              <p:custDataLst>
                <p:tags r:id="rId82"/>
              </p:custDataLst>
            </p:nvPr>
          </p:nvGrpSpPr>
          <p:grpSpPr>
            <a:xfrm>
              <a:off x="340" y="1888"/>
              <a:ext cx="1305" cy="635"/>
              <a:chOff x="943" y="1389"/>
              <a:chExt cx="1414" cy="635"/>
            </a:xfrm>
          </p:grpSpPr>
          <p:grpSp>
            <p:nvGrpSpPr>
              <p:cNvPr id="56398" name="Group 30"/>
              <p:cNvGrpSpPr/>
              <p:nvPr>
                <p:custDataLst>
                  <p:tags r:id="rId95"/>
                </p:custDataLst>
              </p:nvPr>
            </p:nvGrpSpPr>
            <p:grpSpPr>
              <a:xfrm>
                <a:off x="943" y="1525"/>
                <a:ext cx="1414" cy="499"/>
                <a:chOff x="874" y="912"/>
                <a:chExt cx="1415" cy="450"/>
              </a:xfrm>
            </p:grpSpPr>
            <p:sp>
              <p:nvSpPr>
                <p:cNvPr id="20" name="AutoShape 6"/>
                <p:cNvSpPr>
                  <a:spLocks noChangeArrowheads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1373" y="1056"/>
                  <a:ext cx="320" cy="306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1" name="Rectangle 7"/>
                <p:cNvSpPr>
                  <a:spLocks noChangeArrowheads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1960" y="1083"/>
                  <a:ext cx="322" cy="17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401" name="Oval 8"/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874" y="912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402" name="Line 9"/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1696" y="1174"/>
                  <a:ext cx="264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03" name="Text Box 11"/>
                <p:cNvSpPr txBox="1"/>
                <p:nvPr>
                  <p:custDataLst>
                    <p:tags r:id="rId101"/>
                  </p:custDataLst>
                </p:nvPr>
              </p:nvSpPr>
              <p:spPr>
                <a:xfrm>
                  <a:off x="1967" y="1051"/>
                  <a:ext cx="322" cy="2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endParaRPr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6404" name="Group 36"/>
                <p:cNvGrpSpPr/>
                <p:nvPr>
                  <p:custDataLst>
                    <p:tags r:id="rId102"/>
                  </p:custDataLst>
                </p:nvPr>
              </p:nvGrpSpPr>
              <p:grpSpPr>
                <a:xfrm>
                  <a:off x="1033" y="1117"/>
                  <a:ext cx="363" cy="46"/>
                  <a:chOff x="1033" y="1071"/>
                  <a:chExt cx="363" cy="46"/>
                </a:xfrm>
              </p:grpSpPr>
              <p:sp>
                <p:nvSpPr>
                  <p:cNvPr id="56405" name="Line 10"/>
                  <p:cNvSpPr/>
                  <p:nvPr>
                    <p:custDataLst>
                      <p:tags r:id="rId103"/>
                    </p:custDataLst>
                  </p:nvPr>
                </p:nvSpPr>
                <p:spPr>
                  <a:xfrm rot="2278870">
                    <a:off x="1033" y="1071"/>
                    <a:ext cx="182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6406" name="Line 9"/>
                  <p:cNvSpPr/>
                  <p:nvPr>
                    <p:custDataLst>
                      <p:tags r:id="rId104"/>
                    </p:custDataLst>
                  </p:nvPr>
                </p:nvSpPr>
                <p:spPr>
                  <a:xfrm>
                    <a:off x="1170" y="1117"/>
                    <a:ext cx="22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6407" name="Line 39"/>
              <p:cNvSpPr/>
              <p:nvPr>
                <p:custDataLst>
                  <p:tags r:id="rId96"/>
                </p:custDataLst>
              </p:nvPr>
            </p:nvSpPr>
            <p:spPr>
              <a:xfrm flipV="1">
                <a:off x="1124" y="1389"/>
                <a:ext cx="363" cy="181"/>
              </a:xfrm>
              <a:prstGeom prst="line">
                <a:avLst/>
              </a:prstGeom>
              <a:ln w="317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2" name="Group 41"/>
            <p:cNvGrpSpPr/>
            <p:nvPr>
              <p:custDataLst>
                <p:tags r:id="rId83"/>
              </p:custDataLst>
            </p:nvPr>
          </p:nvGrpSpPr>
          <p:grpSpPr>
            <a:xfrm>
              <a:off x="326" y="2523"/>
              <a:ext cx="1305" cy="635"/>
              <a:chOff x="943" y="1389"/>
              <a:chExt cx="1414" cy="635"/>
            </a:xfrm>
          </p:grpSpPr>
          <p:grpSp>
            <p:nvGrpSpPr>
              <p:cNvPr id="56409" name="Group 42"/>
              <p:cNvGrpSpPr/>
              <p:nvPr>
                <p:custDataLst>
                  <p:tags r:id="rId85"/>
                </p:custDataLst>
              </p:nvPr>
            </p:nvGrpSpPr>
            <p:grpSpPr>
              <a:xfrm>
                <a:off x="943" y="1525"/>
                <a:ext cx="1414" cy="499"/>
                <a:chOff x="874" y="912"/>
                <a:chExt cx="1415" cy="450"/>
              </a:xfrm>
            </p:grpSpPr>
            <p:sp>
              <p:nvSpPr>
                <p:cNvPr id="23" name="AutoShape 6"/>
                <p:cNvSpPr>
                  <a:spLocks noChangeArrowheads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1373" y="1056"/>
                  <a:ext cx="320" cy="306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4" name="Rectangle 7"/>
                <p:cNvSpPr>
                  <a:spLocks noChangeArrowheads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1960" y="1083"/>
                  <a:ext cx="322" cy="17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412" name="Oval 8"/>
                <p:cNvSpPr/>
                <p:nvPr>
                  <p:custDataLst>
                    <p:tags r:id="rId89"/>
                  </p:custDataLst>
                </p:nvPr>
              </p:nvSpPr>
              <p:spPr>
                <a:xfrm>
                  <a:off x="874" y="912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413" name="Line 9"/>
                <p:cNvSpPr/>
                <p:nvPr>
                  <p:custDataLst>
                    <p:tags r:id="rId90"/>
                  </p:custDataLst>
                </p:nvPr>
              </p:nvSpPr>
              <p:spPr>
                <a:xfrm>
                  <a:off x="1696" y="1174"/>
                  <a:ext cx="264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14" name="Text Box 11"/>
                <p:cNvSpPr txBox="1"/>
                <p:nvPr>
                  <p:custDataLst>
                    <p:tags r:id="rId91"/>
                  </p:custDataLst>
                </p:nvPr>
              </p:nvSpPr>
              <p:spPr>
                <a:xfrm>
                  <a:off x="1967" y="1051"/>
                  <a:ext cx="322" cy="27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endParaRPr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6415" name="Group 48"/>
                <p:cNvGrpSpPr/>
                <p:nvPr>
                  <p:custDataLst>
                    <p:tags r:id="rId92"/>
                  </p:custDataLst>
                </p:nvPr>
              </p:nvGrpSpPr>
              <p:grpSpPr>
                <a:xfrm>
                  <a:off x="1033" y="1117"/>
                  <a:ext cx="363" cy="46"/>
                  <a:chOff x="1033" y="1071"/>
                  <a:chExt cx="363" cy="46"/>
                </a:xfrm>
              </p:grpSpPr>
              <p:sp>
                <p:nvSpPr>
                  <p:cNvPr id="56416" name="Line 10"/>
                  <p:cNvSpPr/>
                  <p:nvPr>
                    <p:custDataLst>
                      <p:tags r:id="rId93"/>
                    </p:custDataLst>
                  </p:nvPr>
                </p:nvSpPr>
                <p:spPr>
                  <a:xfrm rot="2278870">
                    <a:off x="1033" y="1071"/>
                    <a:ext cx="182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6417" name="Line 9"/>
                  <p:cNvSpPr/>
                  <p:nvPr>
                    <p:custDataLst>
                      <p:tags r:id="rId94"/>
                    </p:custDataLst>
                  </p:nvPr>
                </p:nvSpPr>
                <p:spPr>
                  <a:xfrm>
                    <a:off x="1170" y="1117"/>
                    <a:ext cx="22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6418" name="Line 51"/>
              <p:cNvSpPr/>
              <p:nvPr>
                <p:custDataLst>
                  <p:tags r:id="rId86"/>
                </p:custDataLst>
              </p:nvPr>
            </p:nvSpPr>
            <p:spPr>
              <a:xfrm flipV="1">
                <a:off x="1124" y="1389"/>
                <a:ext cx="363" cy="181"/>
              </a:xfrm>
              <a:prstGeom prst="line">
                <a:avLst/>
              </a:prstGeom>
              <a:ln w="317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56419" name="Text Box 54"/>
            <p:cNvSpPr txBox="1"/>
            <p:nvPr>
              <p:custDataLst>
                <p:tags r:id="rId84"/>
              </p:custDataLst>
            </p:nvPr>
          </p:nvSpPr>
          <p:spPr>
            <a:xfrm>
              <a:off x="488" y="3203"/>
              <a:ext cx="647" cy="72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56420" name="组合 56419"/>
          <p:cNvGrpSpPr/>
          <p:nvPr>
            <p:custDataLst>
              <p:tags r:id="rId8"/>
            </p:custDataLst>
          </p:nvPr>
        </p:nvGrpSpPr>
        <p:grpSpPr>
          <a:xfrm rot="10800000">
            <a:off x="8028188" y="549275"/>
            <a:ext cx="1380925" cy="4176713"/>
            <a:chOff x="326" y="754"/>
            <a:chExt cx="1325" cy="3175"/>
          </a:xfrm>
        </p:grpSpPr>
        <p:grpSp>
          <p:nvGrpSpPr>
            <p:cNvPr id="25" name="Group 15"/>
            <p:cNvGrpSpPr/>
            <p:nvPr>
              <p:custDataLst>
                <p:tags r:id="rId37"/>
              </p:custDataLst>
            </p:nvPr>
          </p:nvGrpSpPr>
          <p:grpSpPr>
            <a:xfrm>
              <a:off x="326" y="754"/>
              <a:ext cx="1311" cy="499"/>
              <a:chOff x="874" y="912"/>
              <a:chExt cx="1421" cy="450"/>
            </a:xfrm>
          </p:grpSpPr>
          <p:sp>
            <p:nvSpPr>
              <p:cNvPr id="26" name="AutoShap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373" y="1056"/>
                <a:ext cx="320" cy="306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960" y="1083"/>
                <a:ext cx="322" cy="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424" name="Oval 8"/>
              <p:cNvSpPr/>
              <p:nvPr>
                <p:custDataLst>
                  <p:tags r:id="rId74"/>
                </p:custDataLst>
              </p:nvPr>
            </p:nvSpPr>
            <p:spPr>
              <a:xfrm>
                <a:off x="874" y="912"/>
                <a:ext cx="205" cy="205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425" name="Line 9"/>
              <p:cNvSpPr/>
              <p:nvPr>
                <p:custDataLst>
                  <p:tags r:id="rId75"/>
                </p:custDataLst>
              </p:nvPr>
            </p:nvSpPr>
            <p:spPr>
              <a:xfrm>
                <a:off x="1696" y="1174"/>
                <a:ext cx="26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426" name="Text Box 11"/>
              <p:cNvSpPr txBox="1"/>
              <p:nvPr>
                <p:custDataLst>
                  <p:tags r:id="rId76"/>
                </p:custDataLst>
              </p:nvPr>
            </p:nvSpPr>
            <p:spPr>
              <a:xfrm>
                <a:off x="1973" y="1004"/>
                <a:ext cx="322" cy="27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rot="10800000" wrap="none">
                <a:spAutoFit/>
              </a:bodyPr>
              <a:lstStyle/>
              <a:p>
                <a:endParaRPr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427" name="Group 14"/>
              <p:cNvGrpSpPr/>
              <p:nvPr>
                <p:custDataLst>
                  <p:tags r:id="rId77"/>
                </p:custDataLst>
              </p:nvPr>
            </p:nvGrpSpPr>
            <p:grpSpPr>
              <a:xfrm>
                <a:off x="1033" y="1117"/>
                <a:ext cx="363" cy="46"/>
                <a:chOff x="1033" y="1071"/>
                <a:chExt cx="363" cy="46"/>
              </a:xfrm>
            </p:grpSpPr>
            <p:sp>
              <p:nvSpPr>
                <p:cNvPr id="56428" name="Line 10"/>
                <p:cNvSpPr/>
                <p:nvPr>
                  <p:custDataLst>
                    <p:tags r:id="rId78"/>
                  </p:custDataLst>
                </p:nvPr>
              </p:nvSpPr>
              <p:spPr>
                <a:xfrm rot="2278870">
                  <a:off x="1033" y="1071"/>
                  <a:ext cx="18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29" name="Line 9"/>
                <p:cNvSpPr/>
                <p:nvPr>
                  <p:custDataLst>
                    <p:tags r:id="rId79"/>
                  </p:custDataLst>
                </p:nvPr>
              </p:nvSpPr>
              <p:spPr>
                <a:xfrm>
                  <a:off x="1170" y="1117"/>
                  <a:ext cx="22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grpSp>
          <p:nvGrpSpPr>
            <p:cNvPr id="28" name="Group 27"/>
            <p:cNvGrpSpPr/>
            <p:nvPr>
              <p:custDataLst>
                <p:tags r:id="rId38"/>
              </p:custDataLst>
            </p:nvPr>
          </p:nvGrpSpPr>
          <p:grpSpPr>
            <a:xfrm>
              <a:off x="326" y="1253"/>
              <a:ext cx="1311" cy="635"/>
              <a:chOff x="943" y="1389"/>
              <a:chExt cx="1420" cy="635"/>
            </a:xfrm>
          </p:grpSpPr>
          <p:grpSp>
            <p:nvGrpSpPr>
              <p:cNvPr id="56431" name="Group 16"/>
              <p:cNvGrpSpPr/>
              <p:nvPr>
                <p:custDataLst>
                  <p:tags r:id="rId62"/>
                </p:custDataLst>
              </p:nvPr>
            </p:nvGrpSpPr>
            <p:grpSpPr>
              <a:xfrm>
                <a:off x="943" y="1525"/>
                <a:ext cx="1420" cy="499"/>
                <a:chOff x="874" y="912"/>
                <a:chExt cx="1421" cy="450"/>
              </a:xfrm>
            </p:grpSpPr>
            <p:sp>
              <p:nvSpPr>
                <p:cNvPr id="29" name="AutoShape 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373" y="1056"/>
                  <a:ext cx="320" cy="306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Rectangle 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960" y="1083"/>
                  <a:ext cx="322" cy="17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434" name="Oval 8"/>
                <p:cNvSpPr/>
                <p:nvPr>
                  <p:custDataLst>
                    <p:tags r:id="rId66"/>
                  </p:custDataLst>
                </p:nvPr>
              </p:nvSpPr>
              <p:spPr>
                <a:xfrm>
                  <a:off x="874" y="912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 algn="ctr" eaLnBrk="0" hangingPunct="0"/>
                  <a:endParaRPr lang="zh-CN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435" name="Line 9"/>
                <p:cNvSpPr/>
                <p:nvPr>
                  <p:custDataLst>
                    <p:tags r:id="rId67"/>
                  </p:custDataLst>
                </p:nvPr>
              </p:nvSpPr>
              <p:spPr>
                <a:xfrm>
                  <a:off x="1696" y="1174"/>
                  <a:ext cx="264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36" name="Text Box 11"/>
                <p:cNvSpPr txBox="1"/>
                <p:nvPr>
                  <p:custDataLst>
                    <p:tags r:id="rId68"/>
                  </p:custDataLst>
                </p:nvPr>
              </p:nvSpPr>
              <p:spPr>
                <a:xfrm>
                  <a:off x="1973" y="1004"/>
                  <a:ext cx="322" cy="27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rot="10800000" wrap="none">
                  <a:spAutoFit/>
                </a:bodyPr>
                <a:lstStyle/>
                <a:p>
                  <a:endParaRPr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6437" name="Group 22"/>
                <p:cNvGrpSpPr/>
                <p:nvPr>
                  <p:custDataLst>
                    <p:tags r:id="rId69"/>
                  </p:custDataLst>
                </p:nvPr>
              </p:nvGrpSpPr>
              <p:grpSpPr>
                <a:xfrm>
                  <a:off x="1033" y="1117"/>
                  <a:ext cx="363" cy="46"/>
                  <a:chOff x="1033" y="1071"/>
                  <a:chExt cx="363" cy="46"/>
                </a:xfrm>
              </p:grpSpPr>
              <p:sp>
                <p:nvSpPr>
                  <p:cNvPr id="56438" name="Line 10"/>
                  <p:cNvSpPr/>
                  <p:nvPr>
                    <p:custDataLst>
                      <p:tags r:id="rId70"/>
                    </p:custDataLst>
                  </p:nvPr>
                </p:nvSpPr>
                <p:spPr>
                  <a:xfrm rot="2278870">
                    <a:off x="1033" y="1071"/>
                    <a:ext cx="182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6439" name="Line 9"/>
                  <p:cNvSpPr/>
                  <p:nvPr>
                    <p:custDataLst>
                      <p:tags r:id="rId71"/>
                    </p:custDataLst>
                  </p:nvPr>
                </p:nvSpPr>
                <p:spPr>
                  <a:xfrm>
                    <a:off x="1170" y="1117"/>
                    <a:ext cx="22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6440" name="Line 26"/>
              <p:cNvSpPr/>
              <p:nvPr>
                <p:custDataLst>
                  <p:tags r:id="rId63"/>
                </p:custDataLst>
              </p:nvPr>
            </p:nvSpPr>
            <p:spPr>
              <a:xfrm flipV="1">
                <a:off x="1124" y="1389"/>
                <a:ext cx="363" cy="181"/>
              </a:xfrm>
              <a:prstGeom prst="line">
                <a:avLst/>
              </a:prstGeom>
              <a:ln w="317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1" name="Group 29"/>
            <p:cNvGrpSpPr/>
            <p:nvPr>
              <p:custDataLst>
                <p:tags r:id="rId39"/>
              </p:custDataLst>
            </p:nvPr>
          </p:nvGrpSpPr>
          <p:grpSpPr>
            <a:xfrm>
              <a:off x="340" y="1888"/>
              <a:ext cx="1311" cy="635"/>
              <a:chOff x="943" y="1389"/>
              <a:chExt cx="1420" cy="635"/>
            </a:xfrm>
          </p:grpSpPr>
          <p:grpSp>
            <p:nvGrpSpPr>
              <p:cNvPr id="56442" name="Group 30"/>
              <p:cNvGrpSpPr/>
              <p:nvPr>
                <p:custDataLst>
                  <p:tags r:id="rId52"/>
                </p:custDataLst>
              </p:nvPr>
            </p:nvGrpSpPr>
            <p:grpSpPr>
              <a:xfrm>
                <a:off x="943" y="1525"/>
                <a:ext cx="1420" cy="499"/>
                <a:chOff x="874" y="912"/>
                <a:chExt cx="1421" cy="450"/>
              </a:xfrm>
            </p:grpSpPr>
            <p:sp>
              <p:nvSpPr>
                <p:cNvPr id="32" name="AutoShape 6"/>
                <p:cNvSpPr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373" y="1056"/>
                  <a:ext cx="320" cy="306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3" name="Rectangle 7"/>
                <p:cNvSpPr>
                  <a:spLocks noChangeArrowheads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1960" y="1083"/>
                  <a:ext cx="322" cy="17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445" name="Oval 8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874" y="912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 algn="ctr" eaLnBrk="0" hangingPunct="0"/>
                  <a:endParaRPr lang="zh-CN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446" name="Line 9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1696" y="1174"/>
                  <a:ext cx="264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47" name="Text Box 11"/>
                <p:cNvSpPr txBox="1"/>
                <p:nvPr>
                  <p:custDataLst>
                    <p:tags r:id="rId58"/>
                  </p:custDataLst>
                </p:nvPr>
              </p:nvSpPr>
              <p:spPr>
                <a:xfrm>
                  <a:off x="1973" y="1001"/>
                  <a:ext cx="322" cy="27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rot="10800000" wrap="none">
                  <a:spAutoFit/>
                </a:bodyPr>
                <a:lstStyle/>
                <a:p>
                  <a:endParaRPr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6448" name="Group 36"/>
                <p:cNvGrpSpPr/>
                <p:nvPr>
                  <p:custDataLst>
                    <p:tags r:id="rId59"/>
                  </p:custDataLst>
                </p:nvPr>
              </p:nvGrpSpPr>
              <p:grpSpPr>
                <a:xfrm>
                  <a:off x="1033" y="1117"/>
                  <a:ext cx="363" cy="46"/>
                  <a:chOff x="1033" y="1071"/>
                  <a:chExt cx="363" cy="46"/>
                </a:xfrm>
              </p:grpSpPr>
              <p:sp>
                <p:nvSpPr>
                  <p:cNvPr id="56449" name="Line 10"/>
                  <p:cNvSpPr/>
                  <p:nvPr>
                    <p:custDataLst>
                      <p:tags r:id="rId60"/>
                    </p:custDataLst>
                  </p:nvPr>
                </p:nvSpPr>
                <p:spPr>
                  <a:xfrm rot="2278870">
                    <a:off x="1033" y="1071"/>
                    <a:ext cx="182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6450" name="Line 9"/>
                  <p:cNvSpPr/>
                  <p:nvPr>
                    <p:custDataLst>
                      <p:tags r:id="rId61"/>
                    </p:custDataLst>
                  </p:nvPr>
                </p:nvSpPr>
                <p:spPr>
                  <a:xfrm>
                    <a:off x="1170" y="1117"/>
                    <a:ext cx="22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6451" name="Line 39"/>
              <p:cNvSpPr/>
              <p:nvPr>
                <p:custDataLst>
                  <p:tags r:id="rId53"/>
                </p:custDataLst>
              </p:nvPr>
            </p:nvSpPr>
            <p:spPr>
              <a:xfrm flipV="1">
                <a:off x="1124" y="1389"/>
                <a:ext cx="363" cy="181"/>
              </a:xfrm>
              <a:prstGeom prst="line">
                <a:avLst/>
              </a:prstGeom>
              <a:ln w="317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4" name="Group 41"/>
            <p:cNvGrpSpPr/>
            <p:nvPr>
              <p:custDataLst>
                <p:tags r:id="rId40"/>
              </p:custDataLst>
            </p:nvPr>
          </p:nvGrpSpPr>
          <p:grpSpPr>
            <a:xfrm>
              <a:off x="326" y="2523"/>
              <a:ext cx="1311" cy="635"/>
              <a:chOff x="943" y="1389"/>
              <a:chExt cx="1420" cy="635"/>
            </a:xfrm>
          </p:grpSpPr>
          <p:grpSp>
            <p:nvGrpSpPr>
              <p:cNvPr id="56453" name="Group 42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943" y="1525"/>
                <a:ext cx="1420" cy="499"/>
                <a:chOff x="874" y="912"/>
                <a:chExt cx="1421" cy="450"/>
              </a:xfrm>
            </p:grpSpPr>
            <p:sp>
              <p:nvSpPr>
                <p:cNvPr id="35" name="AutoShape 6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373" y="1056"/>
                  <a:ext cx="320" cy="306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6" name="Rectangle 7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1960" y="1083"/>
                  <a:ext cx="322" cy="17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456" name="Oval 8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874" y="912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 algn="ctr" eaLnBrk="0" hangingPunct="0"/>
                  <a:endParaRPr lang="zh-CN" altLang="zh-CN" sz="2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457" name="Line 9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1696" y="1174"/>
                  <a:ext cx="264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58" name="Text Box 11"/>
                <p:cNvSpPr txBox="1"/>
                <p:nvPr>
                  <p:custDataLst>
                    <p:tags r:id="rId48"/>
                  </p:custDataLst>
                </p:nvPr>
              </p:nvSpPr>
              <p:spPr>
                <a:xfrm>
                  <a:off x="1973" y="1004"/>
                  <a:ext cx="322" cy="27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rot="10800000" wrap="none">
                  <a:spAutoFit/>
                </a:bodyPr>
                <a:lstStyle/>
                <a:p>
                  <a:endParaRPr sz="2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6459" name="Group 48"/>
                <p:cNvGrpSpPr/>
                <p:nvPr>
                  <p:custDataLst>
                    <p:tags r:id="rId49"/>
                  </p:custDataLst>
                </p:nvPr>
              </p:nvGrpSpPr>
              <p:grpSpPr>
                <a:xfrm>
                  <a:off x="1033" y="1117"/>
                  <a:ext cx="363" cy="46"/>
                  <a:chOff x="1033" y="1071"/>
                  <a:chExt cx="363" cy="46"/>
                </a:xfrm>
              </p:grpSpPr>
              <p:sp>
                <p:nvSpPr>
                  <p:cNvPr id="56460" name="Line 10"/>
                  <p:cNvSpPr/>
                  <p:nvPr>
                    <p:custDataLst>
                      <p:tags r:id="rId50"/>
                    </p:custDataLst>
                  </p:nvPr>
                </p:nvSpPr>
                <p:spPr>
                  <a:xfrm rot="2278870">
                    <a:off x="1033" y="1071"/>
                    <a:ext cx="182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6461" name="Line 9"/>
                  <p:cNvSpPr/>
                  <p:nvPr>
                    <p:custDataLst>
                      <p:tags r:id="rId51"/>
                    </p:custDataLst>
                  </p:nvPr>
                </p:nvSpPr>
                <p:spPr>
                  <a:xfrm>
                    <a:off x="1170" y="1117"/>
                    <a:ext cx="226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6462" name="Line 51"/>
              <p:cNvSpPr/>
              <p:nvPr>
                <p:custDataLst>
                  <p:tags r:id="rId43"/>
                </p:custDataLst>
              </p:nvPr>
            </p:nvSpPr>
            <p:spPr>
              <a:xfrm flipV="1">
                <a:off x="1124" y="1389"/>
                <a:ext cx="363" cy="181"/>
              </a:xfrm>
              <a:prstGeom prst="line">
                <a:avLst/>
              </a:prstGeom>
              <a:ln w="317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56463" name="Text Box 54"/>
            <p:cNvSpPr txBox="1"/>
            <p:nvPr>
              <p:custDataLst>
                <p:tags r:id="rId41"/>
              </p:custDataLst>
            </p:nvPr>
          </p:nvSpPr>
          <p:spPr>
            <a:xfrm>
              <a:off x="487" y="3203"/>
              <a:ext cx="648" cy="72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56464" name="组合 56463"/>
          <p:cNvGrpSpPr/>
          <p:nvPr>
            <p:custDataLst>
              <p:tags r:id="rId9"/>
            </p:custDataLst>
          </p:nvPr>
        </p:nvGrpSpPr>
        <p:grpSpPr>
          <a:xfrm>
            <a:off x="7824788" y="1846263"/>
            <a:ext cx="215900" cy="71437"/>
            <a:chOff x="3923" y="2795"/>
            <a:chExt cx="136" cy="45"/>
          </a:xfrm>
        </p:grpSpPr>
        <p:sp>
          <p:nvSpPr>
            <p:cNvPr id="56465" name="直接连接符 56464"/>
            <p:cNvSpPr/>
            <p:nvPr>
              <p:custDataLst>
                <p:tags r:id="rId35"/>
              </p:custDataLst>
            </p:nvPr>
          </p:nvSpPr>
          <p:spPr>
            <a:xfrm>
              <a:off x="3923" y="2795"/>
              <a:ext cx="13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466" name="直接连接符 56465"/>
            <p:cNvSpPr/>
            <p:nvPr>
              <p:custDataLst>
                <p:tags r:id="rId36"/>
              </p:custDataLst>
            </p:nvPr>
          </p:nvSpPr>
          <p:spPr>
            <a:xfrm>
              <a:off x="3923" y="2840"/>
              <a:ext cx="13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56467" name="组合 56466"/>
          <p:cNvGrpSpPr/>
          <p:nvPr>
            <p:custDataLst>
              <p:tags r:id="rId10"/>
            </p:custDataLst>
          </p:nvPr>
        </p:nvGrpSpPr>
        <p:grpSpPr>
          <a:xfrm>
            <a:off x="7824788" y="2638425"/>
            <a:ext cx="215900" cy="71438"/>
            <a:chOff x="3923" y="2795"/>
            <a:chExt cx="136" cy="45"/>
          </a:xfrm>
        </p:grpSpPr>
        <p:sp>
          <p:nvSpPr>
            <p:cNvPr id="56468" name="直接连接符 56467"/>
            <p:cNvSpPr/>
            <p:nvPr>
              <p:custDataLst>
                <p:tags r:id="rId33"/>
              </p:custDataLst>
            </p:nvPr>
          </p:nvSpPr>
          <p:spPr>
            <a:xfrm>
              <a:off x="3923" y="2795"/>
              <a:ext cx="13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469" name="直接连接符 56468"/>
            <p:cNvSpPr/>
            <p:nvPr>
              <p:custDataLst>
                <p:tags r:id="rId34"/>
              </p:custDataLst>
            </p:nvPr>
          </p:nvSpPr>
          <p:spPr>
            <a:xfrm>
              <a:off x="3923" y="2840"/>
              <a:ext cx="13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56470" name="组合 56469"/>
          <p:cNvGrpSpPr/>
          <p:nvPr>
            <p:custDataLst>
              <p:tags r:id="rId11"/>
            </p:custDataLst>
          </p:nvPr>
        </p:nvGrpSpPr>
        <p:grpSpPr>
          <a:xfrm>
            <a:off x="7824788" y="3502025"/>
            <a:ext cx="215900" cy="71438"/>
            <a:chOff x="3923" y="2795"/>
            <a:chExt cx="136" cy="45"/>
          </a:xfrm>
        </p:grpSpPr>
        <p:sp>
          <p:nvSpPr>
            <p:cNvPr id="56471" name="直接连接符 56470"/>
            <p:cNvSpPr/>
            <p:nvPr>
              <p:custDataLst>
                <p:tags r:id="rId31"/>
              </p:custDataLst>
            </p:nvPr>
          </p:nvSpPr>
          <p:spPr>
            <a:xfrm>
              <a:off x="3923" y="2795"/>
              <a:ext cx="13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472" name="直接连接符 56471"/>
            <p:cNvSpPr/>
            <p:nvPr>
              <p:custDataLst>
                <p:tags r:id="rId32"/>
              </p:custDataLst>
            </p:nvPr>
          </p:nvSpPr>
          <p:spPr>
            <a:xfrm>
              <a:off x="3923" y="2840"/>
              <a:ext cx="13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56473" name="组合 56472"/>
          <p:cNvGrpSpPr/>
          <p:nvPr>
            <p:custDataLst>
              <p:tags r:id="rId12"/>
            </p:custDataLst>
          </p:nvPr>
        </p:nvGrpSpPr>
        <p:grpSpPr>
          <a:xfrm>
            <a:off x="7824788" y="4294188"/>
            <a:ext cx="215900" cy="71437"/>
            <a:chOff x="3923" y="2795"/>
            <a:chExt cx="136" cy="45"/>
          </a:xfrm>
        </p:grpSpPr>
        <p:sp>
          <p:nvSpPr>
            <p:cNvPr id="56474" name="直接连接符 56473"/>
            <p:cNvSpPr/>
            <p:nvPr>
              <p:custDataLst>
                <p:tags r:id="rId29"/>
              </p:custDataLst>
            </p:nvPr>
          </p:nvSpPr>
          <p:spPr>
            <a:xfrm>
              <a:off x="3923" y="2795"/>
              <a:ext cx="13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6475" name="直接连接符 56474"/>
            <p:cNvSpPr/>
            <p:nvPr>
              <p:custDataLst>
                <p:tags r:id="rId30"/>
              </p:custDataLst>
            </p:nvPr>
          </p:nvSpPr>
          <p:spPr>
            <a:xfrm>
              <a:off x="3923" y="2840"/>
              <a:ext cx="136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56476" name="文本框 56475"/>
          <p:cNvSpPr txBox="1"/>
          <p:nvPr>
            <p:custDataLst>
              <p:tags r:id="rId13"/>
            </p:custDataLst>
          </p:nvPr>
        </p:nvSpPr>
        <p:spPr>
          <a:xfrm>
            <a:off x="7032625" y="4652963"/>
            <a:ext cx="3635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脱氧核糖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核苷酸</a:t>
            </a:r>
          </a:p>
        </p:txBody>
      </p:sp>
      <p:sp>
        <p:nvSpPr>
          <p:cNvPr id="56477" name="直接连接符 56476"/>
          <p:cNvSpPr/>
          <p:nvPr>
            <p:custDataLst>
              <p:tags r:id="rId14"/>
            </p:custDataLst>
          </p:nvPr>
        </p:nvSpPr>
        <p:spPr>
          <a:xfrm flipH="1">
            <a:off x="8759825" y="5157788"/>
            <a:ext cx="0" cy="2159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6478" name="文本框 56477"/>
          <p:cNvSpPr txBox="1"/>
          <p:nvPr>
            <p:custDataLst>
              <p:tags r:id="rId15"/>
            </p:custDataLst>
          </p:nvPr>
        </p:nvSpPr>
        <p:spPr>
          <a:xfrm>
            <a:off x="6816725" y="5300663"/>
            <a:ext cx="3851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脱氧核糖核苷酸</a:t>
            </a:r>
            <a:r>
              <a:rPr lang="zh-CN" altLang="en-US" sz="2800" b="1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</a:t>
            </a:r>
          </a:p>
        </p:txBody>
      </p:sp>
      <p:sp>
        <p:nvSpPr>
          <p:cNvPr id="56479" name="直接连接符 56478"/>
          <p:cNvSpPr/>
          <p:nvPr>
            <p:custDataLst>
              <p:tags r:id="rId16"/>
            </p:custDataLst>
          </p:nvPr>
        </p:nvSpPr>
        <p:spPr>
          <a:xfrm flipH="1">
            <a:off x="8759825" y="5805488"/>
            <a:ext cx="0" cy="2159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6480" name="文本框 56479"/>
          <p:cNvSpPr txBox="1"/>
          <p:nvPr>
            <p:custDataLst>
              <p:tags r:id="rId17"/>
            </p:custDataLst>
          </p:nvPr>
        </p:nvSpPr>
        <p:spPr>
          <a:xfrm>
            <a:off x="7212330" y="6021705"/>
            <a:ext cx="4596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脱氧核糖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核酸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56481" name="文本框 56480"/>
          <p:cNvSpPr txBox="1"/>
          <p:nvPr>
            <p:custDataLst>
              <p:tags r:id="rId18"/>
            </p:custDataLst>
          </p:nvPr>
        </p:nvSpPr>
        <p:spPr>
          <a:xfrm>
            <a:off x="4583113" y="1412875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核苷酸</a:t>
            </a:r>
          </a:p>
        </p:txBody>
      </p:sp>
      <p:sp>
        <p:nvSpPr>
          <p:cNvPr id="56482" name="文本框 56481"/>
          <p:cNvSpPr txBox="1"/>
          <p:nvPr>
            <p:custDataLst>
              <p:tags r:id="rId19"/>
            </p:custDataLst>
          </p:nvPr>
        </p:nvSpPr>
        <p:spPr>
          <a:xfrm>
            <a:off x="4511675" y="2349500"/>
            <a:ext cx="201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核苷酸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</a:t>
            </a:r>
          </a:p>
        </p:txBody>
      </p:sp>
      <p:sp>
        <p:nvSpPr>
          <p:cNvPr id="56483" name="文本框 56482"/>
          <p:cNvSpPr txBox="1"/>
          <p:nvPr>
            <p:custDataLst>
              <p:tags r:id="rId20"/>
            </p:custDataLst>
          </p:nvPr>
        </p:nvSpPr>
        <p:spPr>
          <a:xfrm>
            <a:off x="4727575" y="3284538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</a:p>
        </p:txBody>
      </p:sp>
      <p:sp>
        <p:nvSpPr>
          <p:cNvPr id="56484" name="直接连接符 56483"/>
          <p:cNvSpPr/>
          <p:nvPr>
            <p:custDataLst>
              <p:tags r:id="rId21"/>
            </p:custDataLst>
          </p:nvPr>
        </p:nvSpPr>
        <p:spPr>
          <a:xfrm flipH="1">
            <a:off x="5159375" y="1916113"/>
            <a:ext cx="0" cy="433387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6485" name="直接连接符 56484"/>
          <p:cNvSpPr/>
          <p:nvPr>
            <p:custDataLst>
              <p:tags r:id="rId22"/>
            </p:custDataLst>
          </p:nvPr>
        </p:nvSpPr>
        <p:spPr>
          <a:xfrm flipH="1">
            <a:off x="5159375" y="2852738"/>
            <a:ext cx="0" cy="433387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6487" name="文本框 56486"/>
          <p:cNvSpPr txBox="1"/>
          <p:nvPr>
            <p:custDataLst>
              <p:tags r:id="rId23"/>
            </p:custDataLst>
          </p:nvPr>
        </p:nvSpPr>
        <p:spPr>
          <a:xfrm>
            <a:off x="3071813" y="5013325"/>
            <a:ext cx="27368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核糖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核苷酸</a:t>
            </a:r>
          </a:p>
        </p:txBody>
      </p:sp>
      <p:sp>
        <p:nvSpPr>
          <p:cNvPr id="56488" name="文本框 56487"/>
          <p:cNvSpPr txBox="1"/>
          <p:nvPr>
            <p:custDataLst>
              <p:tags r:id="rId24"/>
            </p:custDataLst>
          </p:nvPr>
        </p:nvSpPr>
        <p:spPr>
          <a:xfrm>
            <a:off x="3071813" y="5589588"/>
            <a:ext cx="28082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核糖核苷酸</a:t>
            </a:r>
            <a:r>
              <a:rPr lang="zh-CN" altLang="en-US" sz="2800" b="1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</a:t>
            </a:r>
          </a:p>
        </p:txBody>
      </p:sp>
      <p:sp>
        <p:nvSpPr>
          <p:cNvPr id="56489" name="文本框 56488"/>
          <p:cNvSpPr txBox="1"/>
          <p:nvPr>
            <p:custDataLst>
              <p:tags r:id="rId25"/>
            </p:custDataLst>
          </p:nvPr>
        </p:nvSpPr>
        <p:spPr>
          <a:xfrm>
            <a:off x="3071813" y="6165850"/>
            <a:ext cx="3457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核糖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核酸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RNA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56490" name="直接连接符 56489"/>
          <p:cNvSpPr/>
          <p:nvPr>
            <p:custDataLst>
              <p:tags r:id="rId26"/>
            </p:custDataLst>
          </p:nvPr>
        </p:nvSpPr>
        <p:spPr>
          <a:xfrm flipH="1">
            <a:off x="4151313" y="5516563"/>
            <a:ext cx="0" cy="2159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6491" name="直接连接符 56490"/>
          <p:cNvSpPr/>
          <p:nvPr>
            <p:custDataLst>
              <p:tags r:id="rId27"/>
            </p:custDataLst>
          </p:nvPr>
        </p:nvSpPr>
        <p:spPr>
          <a:xfrm flipH="1">
            <a:off x="4151313" y="6092825"/>
            <a:ext cx="0" cy="217488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37" name="文本框 36"/>
          <p:cNvSpPr txBox="1"/>
          <p:nvPr>
            <p:custDataLst>
              <p:tags r:id="rId28"/>
            </p:custDataLst>
          </p:nvPr>
        </p:nvSpPr>
        <p:spPr>
          <a:xfrm>
            <a:off x="1525270" y="431165"/>
            <a:ext cx="7040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6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核苷酸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连接而成的长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70" grpId="0"/>
      <p:bldP spid="56476" grpId="1"/>
      <p:bldP spid="56478" grpId="2"/>
      <p:bldP spid="56480" grpId="3"/>
      <p:bldP spid="56481" grpId="4"/>
      <p:bldP spid="56482" grpId="5"/>
      <p:bldP spid="56483" grpId="6"/>
      <p:bldP spid="56487" grpId="7"/>
      <p:bldP spid="56488" grpId="8"/>
      <p:bldP spid="56489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/>
          <p:nvPr>
            <p:custDataLst>
              <p:tags r:id="rId1"/>
            </p:custDataLst>
          </p:nvPr>
        </p:nvSpPr>
        <p:spPr>
          <a:xfrm>
            <a:off x="6034405" y="3369945"/>
            <a:ext cx="51460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核苷酸的</a:t>
            </a: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数量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不限、</a:t>
            </a: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排列顺序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千变万化，决定了核酸具有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多样性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grpSp>
        <p:nvGrpSpPr>
          <p:cNvPr id="10" name="Group 15"/>
          <p:cNvGrpSpPr/>
          <p:nvPr>
            <p:custDataLst>
              <p:tags r:id="rId2"/>
            </p:custDataLst>
          </p:nvPr>
        </p:nvGrpSpPr>
        <p:grpSpPr>
          <a:xfrm>
            <a:off x="1920875" y="992823"/>
            <a:ext cx="2062163" cy="792162"/>
            <a:chOff x="874" y="912"/>
            <a:chExt cx="1408" cy="450"/>
          </a:xfrm>
        </p:grpSpPr>
        <p:sp>
          <p:nvSpPr>
            <p:cNvPr id="2" name="AutoShap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73" y="1056"/>
              <a:ext cx="320" cy="30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60" y="1083"/>
              <a:ext cx="322" cy="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3" name="Oval 8"/>
            <p:cNvSpPr/>
            <p:nvPr>
              <p:custDataLst>
                <p:tags r:id="rId47"/>
              </p:custDataLst>
            </p:nvPr>
          </p:nvSpPr>
          <p:spPr>
            <a:xfrm>
              <a:off x="874" y="912"/>
              <a:ext cx="205" cy="205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584" name="Line 9"/>
            <p:cNvSpPr/>
            <p:nvPr>
              <p:custDataLst>
                <p:tags r:id="rId48"/>
              </p:custDataLst>
            </p:nvPr>
          </p:nvSpPr>
          <p:spPr>
            <a:xfrm>
              <a:off x="1696" y="1174"/>
              <a:ext cx="26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85" name="Text Box 11"/>
            <p:cNvSpPr txBox="1"/>
            <p:nvPr>
              <p:custDataLst>
                <p:tags r:id="rId49"/>
              </p:custDataLst>
            </p:nvPr>
          </p:nvSpPr>
          <p:spPr>
            <a:xfrm>
              <a:off x="2004" y="1051"/>
              <a:ext cx="212" cy="22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spAutoFit/>
            </a:bodyPr>
            <a:lstStyle/>
            <a:p>
              <a:endParaRPr sz="2000">
                <a:latin typeface="宋体" panose="02010600030101010101" pitchFamily="2" charset="-122"/>
              </a:endParaRPr>
            </a:p>
          </p:txBody>
        </p:sp>
        <p:grpSp>
          <p:nvGrpSpPr>
            <p:cNvPr id="24586" name="Group 14"/>
            <p:cNvGrpSpPr/>
            <p:nvPr>
              <p:custDataLst>
                <p:tags r:id="rId50"/>
              </p:custDataLst>
            </p:nvPr>
          </p:nvGrpSpPr>
          <p:grpSpPr>
            <a:xfrm>
              <a:off x="1033" y="1117"/>
              <a:ext cx="363" cy="46"/>
              <a:chOff x="1033" y="1071"/>
              <a:chExt cx="363" cy="46"/>
            </a:xfrm>
          </p:grpSpPr>
          <p:sp>
            <p:nvSpPr>
              <p:cNvPr id="24587" name="Line 10"/>
              <p:cNvSpPr/>
              <p:nvPr>
                <p:custDataLst>
                  <p:tags r:id="rId51"/>
                </p:custDataLst>
              </p:nvPr>
            </p:nvSpPr>
            <p:spPr>
              <a:xfrm rot="2278870">
                <a:off x="1033" y="1071"/>
                <a:ext cx="182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88" name="Line 9"/>
              <p:cNvSpPr/>
              <p:nvPr>
                <p:custDataLst>
                  <p:tags r:id="rId52"/>
                </p:custDataLst>
              </p:nvPr>
            </p:nvSpPr>
            <p:spPr>
              <a:xfrm>
                <a:off x="1170" y="1117"/>
                <a:ext cx="22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sp>
        <p:nvSpPr>
          <p:cNvPr id="24589" name="Text Box 25"/>
          <p:cNvSpPr txBox="1"/>
          <p:nvPr>
            <p:custDataLst>
              <p:tags r:id="rId3"/>
            </p:custDataLst>
          </p:nvPr>
        </p:nvSpPr>
        <p:spPr>
          <a:xfrm>
            <a:off x="4379913" y="1064260"/>
            <a:ext cx="796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宋体" panose="02010600030101010101" pitchFamily="2" charset="-122"/>
              </a:rPr>
              <a:t>4</a:t>
            </a:r>
          </a:p>
        </p:txBody>
      </p:sp>
      <p:grpSp>
        <p:nvGrpSpPr>
          <p:cNvPr id="12" name="Group 27"/>
          <p:cNvGrpSpPr/>
          <p:nvPr>
            <p:custDataLst>
              <p:tags r:id="rId4"/>
            </p:custDataLst>
          </p:nvPr>
        </p:nvGrpSpPr>
        <p:grpSpPr>
          <a:xfrm>
            <a:off x="1920875" y="1784985"/>
            <a:ext cx="2062163" cy="1008063"/>
            <a:chOff x="943" y="1389"/>
            <a:chExt cx="1407" cy="635"/>
          </a:xfrm>
        </p:grpSpPr>
        <p:grpSp>
          <p:nvGrpSpPr>
            <p:cNvPr id="24591" name="Group 16"/>
            <p:cNvGrpSpPr/>
            <p:nvPr>
              <p:custDataLst>
                <p:tags r:id="rId35"/>
              </p:custDataLst>
            </p:nvPr>
          </p:nvGrpSpPr>
          <p:grpSpPr>
            <a:xfrm>
              <a:off x="943" y="1525"/>
              <a:ext cx="1407" cy="499"/>
              <a:chOff x="874" y="912"/>
              <a:chExt cx="1408" cy="450"/>
            </a:xfrm>
          </p:grpSpPr>
          <p:sp>
            <p:nvSpPr>
              <p:cNvPr id="4" name="AutoShape 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373" y="1056"/>
                <a:ext cx="320" cy="306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Rectangle 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960" y="1083"/>
                <a:ext cx="322" cy="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594" name="Oval 8"/>
              <p:cNvSpPr/>
              <p:nvPr>
                <p:custDataLst>
                  <p:tags r:id="rId39"/>
                </p:custDataLst>
              </p:nvPr>
            </p:nvSpPr>
            <p:spPr>
              <a:xfrm>
                <a:off x="874" y="912"/>
                <a:ext cx="205" cy="205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4595" name="Line 9"/>
              <p:cNvSpPr/>
              <p:nvPr>
                <p:custDataLst>
                  <p:tags r:id="rId40"/>
                </p:custDataLst>
              </p:nvPr>
            </p:nvSpPr>
            <p:spPr>
              <a:xfrm>
                <a:off x="1696" y="1174"/>
                <a:ext cx="26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596" name="Text Box 11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2004" y="1051"/>
                <a:ext cx="212" cy="2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endParaRPr sz="2000">
                  <a:latin typeface="宋体" panose="02010600030101010101" pitchFamily="2" charset="-122"/>
                </a:endParaRPr>
              </a:p>
            </p:txBody>
          </p:sp>
          <p:grpSp>
            <p:nvGrpSpPr>
              <p:cNvPr id="24597" name="Group 22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1033" y="1117"/>
                <a:ext cx="363" cy="46"/>
                <a:chOff x="1033" y="1071"/>
                <a:chExt cx="363" cy="46"/>
              </a:xfrm>
            </p:grpSpPr>
            <p:sp>
              <p:nvSpPr>
                <p:cNvPr id="24598" name="Line 10"/>
                <p:cNvSpPr/>
                <p:nvPr>
                  <p:custDataLst>
                    <p:tags r:id="rId43"/>
                  </p:custDataLst>
                </p:nvPr>
              </p:nvSpPr>
              <p:spPr>
                <a:xfrm rot="2278870">
                  <a:off x="1033" y="1071"/>
                  <a:ext cx="18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599" name="Line 9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170" y="1117"/>
                  <a:ext cx="22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24600" name="Line 26"/>
            <p:cNvSpPr/>
            <p:nvPr>
              <p:custDataLst>
                <p:tags r:id="rId36"/>
              </p:custDataLst>
            </p:nvPr>
          </p:nvSpPr>
          <p:spPr>
            <a:xfrm flipV="1">
              <a:off x="1124" y="1389"/>
              <a:ext cx="363" cy="181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4601" name="Text Box 28"/>
          <p:cNvSpPr txBox="1"/>
          <p:nvPr>
            <p:custDataLst>
              <p:tags r:id="rId5"/>
            </p:custDataLst>
          </p:nvPr>
        </p:nvSpPr>
        <p:spPr>
          <a:xfrm>
            <a:off x="4379913" y="2072323"/>
            <a:ext cx="12620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宋体" panose="02010600030101010101" pitchFamily="2" charset="-122"/>
              </a:rPr>
              <a:t>4×4</a:t>
            </a:r>
          </a:p>
        </p:txBody>
      </p:sp>
      <p:grpSp>
        <p:nvGrpSpPr>
          <p:cNvPr id="15" name="Group 29"/>
          <p:cNvGrpSpPr/>
          <p:nvPr>
            <p:custDataLst>
              <p:tags r:id="rId6"/>
            </p:custDataLst>
          </p:nvPr>
        </p:nvGrpSpPr>
        <p:grpSpPr>
          <a:xfrm>
            <a:off x="1943100" y="2793048"/>
            <a:ext cx="2062163" cy="1008062"/>
            <a:chOff x="943" y="1389"/>
            <a:chExt cx="1407" cy="635"/>
          </a:xfrm>
        </p:grpSpPr>
        <p:grpSp>
          <p:nvGrpSpPr>
            <p:cNvPr id="24603" name="Group 30"/>
            <p:cNvGrpSpPr/>
            <p:nvPr>
              <p:custDataLst>
                <p:tags r:id="rId25"/>
              </p:custDataLst>
            </p:nvPr>
          </p:nvGrpSpPr>
          <p:grpSpPr>
            <a:xfrm>
              <a:off x="943" y="1525"/>
              <a:ext cx="1407" cy="499"/>
              <a:chOff x="874" y="912"/>
              <a:chExt cx="1408" cy="450"/>
            </a:xfrm>
          </p:grpSpPr>
          <p:sp>
            <p:nvSpPr>
              <p:cNvPr id="6" name="AutoShap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373" y="1056"/>
                <a:ext cx="320" cy="306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960" y="1083"/>
                <a:ext cx="322" cy="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606" name="Oval 8"/>
              <p:cNvSpPr/>
              <p:nvPr>
                <p:custDataLst>
                  <p:tags r:id="rId29"/>
                </p:custDataLst>
              </p:nvPr>
            </p:nvSpPr>
            <p:spPr>
              <a:xfrm>
                <a:off x="874" y="912"/>
                <a:ext cx="205" cy="205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4607" name="Line 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696" y="1174"/>
                <a:ext cx="26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608" name="Text Box 11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2004" y="1051"/>
                <a:ext cx="212" cy="2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endParaRPr sz="2000">
                  <a:latin typeface="宋体" panose="02010600030101010101" pitchFamily="2" charset="-122"/>
                </a:endParaRPr>
              </a:p>
            </p:txBody>
          </p:sp>
          <p:grpSp>
            <p:nvGrpSpPr>
              <p:cNvPr id="24609" name="Group 36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1033" y="1117"/>
                <a:ext cx="363" cy="46"/>
                <a:chOff x="1033" y="1071"/>
                <a:chExt cx="363" cy="46"/>
              </a:xfrm>
            </p:grpSpPr>
            <p:sp>
              <p:nvSpPr>
                <p:cNvPr id="24610" name="Line 10"/>
                <p:cNvSpPr/>
                <p:nvPr>
                  <p:custDataLst>
                    <p:tags r:id="rId33"/>
                  </p:custDataLst>
                </p:nvPr>
              </p:nvSpPr>
              <p:spPr>
                <a:xfrm rot="2278870">
                  <a:off x="1033" y="1071"/>
                  <a:ext cx="18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11" name="Line 9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170" y="1117"/>
                  <a:ext cx="22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24612" name="Line 39"/>
            <p:cNvSpPr/>
            <p:nvPr>
              <p:custDataLst>
                <p:tags r:id="rId26"/>
              </p:custDataLst>
            </p:nvPr>
          </p:nvSpPr>
          <p:spPr>
            <a:xfrm flipV="1">
              <a:off x="1124" y="1389"/>
              <a:ext cx="363" cy="181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4613" name="Text Box 40"/>
          <p:cNvSpPr txBox="1"/>
          <p:nvPr>
            <p:custDataLst>
              <p:tags r:id="rId7"/>
            </p:custDataLst>
          </p:nvPr>
        </p:nvSpPr>
        <p:spPr>
          <a:xfrm>
            <a:off x="4379913" y="3080385"/>
            <a:ext cx="1928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宋体" panose="02010600030101010101" pitchFamily="2" charset="-122"/>
              </a:rPr>
              <a:t>4×4×4</a:t>
            </a:r>
          </a:p>
        </p:txBody>
      </p:sp>
      <p:grpSp>
        <p:nvGrpSpPr>
          <p:cNvPr id="18" name="Group 41"/>
          <p:cNvGrpSpPr/>
          <p:nvPr>
            <p:custDataLst>
              <p:tags r:id="rId8"/>
            </p:custDataLst>
          </p:nvPr>
        </p:nvGrpSpPr>
        <p:grpSpPr>
          <a:xfrm>
            <a:off x="1920875" y="3801110"/>
            <a:ext cx="2062163" cy="1008063"/>
            <a:chOff x="943" y="1389"/>
            <a:chExt cx="1407" cy="635"/>
          </a:xfrm>
        </p:grpSpPr>
        <p:grpSp>
          <p:nvGrpSpPr>
            <p:cNvPr id="24615" name="Group 42"/>
            <p:cNvGrpSpPr/>
            <p:nvPr>
              <p:custDataLst>
                <p:tags r:id="rId15"/>
              </p:custDataLst>
            </p:nvPr>
          </p:nvGrpSpPr>
          <p:grpSpPr>
            <a:xfrm>
              <a:off x="943" y="1525"/>
              <a:ext cx="1407" cy="499"/>
              <a:chOff x="874" y="912"/>
              <a:chExt cx="1408" cy="450"/>
            </a:xfrm>
          </p:grpSpPr>
          <p:sp>
            <p:nvSpPr>
              <p:cNvPr id="7" name="AutoShape 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73" y="1056"/>
                <a:ext cx="320" cy="306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960" y="1083"/>
                <a:ext cx="322" cy="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618" name="Oval 8"/>
              <p:cNvSpPr/>
              <p:nvPr>
                <p:custDataLst>
                  <p:tags r:id="rId19"/>
                </p:custDataLst>
              </p:nvPr>
            </p:nvSpPr>
            <p:spPr>
              <a:xfrm>
                <a:off x="874" y="912"/>
                <a:ext cx="205" cy="205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4619" name="Line 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696" y="1174"/>
                <a:ext cx="264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4620" name="Text Box 1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004" y="1051"/>
                <a:ext cx="212" cy="22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endParaRPr sz="2000">
                  <a:latin typeface="宋体" panose="02010600030101010101" pitchFamily="2" charset="-122"/>
                </a:endParaRPr>
              </a:p>
            </p:txBody>
          </p:sp>
          <p:grpSp>
            <p:nvGrpSpPr>
              <p:cNvPr id="24621" name="Group 48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1033" y="1117"/>
                <a:ext cx="363" cy="46"/>
                <a:chOff x="1033" y="1071"/>
                <a:chExt cx="363" cy="46"/>
              </a:xfrm>
            </p:grpSpPr>
            <p:sp>
              <p:nvSpPr>
                <p:cNvPr id="24622" name="Line 10"/>
                <p:cNvSpPr/>
                <p:nvPr>
                  <p:custDataLst>
                    <p:tags r:id="rId23"/>
                  </p:custDataLst>
                </p:nvPr>
              </p:nvSpPr>
              <p:spPr>
                <a:xfrm rot="2278870">
                  <a:off x="1033" y="1071"/>
                  <a:ext cx="182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4623" name="Line 9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170" y="1117"/>
                  <a:ext cx="22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24624" name="Line 51"/>
            <p:cNvSpPr/>
            <p:nvPr>
              <p:custDataLst>
                <p:tags r:id="rId16"/>
              </p:custDataLst>
            </p:nvPr>
          </p:nvSpPr>
          <p:spPr>
            <a:xfrm flipV="1">
              <a:off x="1124" y="1389"/>
              <a:ext cx="363" cy="181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4625" name="Text Box 52"/>
          <p:cNvSpPr txBox="1"/>
          <p:nvPr>
            <p:custDataLst>
              <p:tags r:id="rId9"/>
            </p:custDataLst>
          </p:nvPr>
        </p:nvSpPr>
        <p:spPr>
          <a:xfrm>
            <a:off x="4446588" y="4088448"/>
            <a:ext cx="796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宋体" panose="02010600030101010101" pitchFamily="2" charset="-122"/>
              </a:rPr>
              <a:t>4</a:t>
            </a:r>
            <a:r>
              <a:rPr lang="en-US" altLang="zh-CN" sz="3200" baseline="30000">
                <a:latin typeface="宋体" panose="02010600030101010101" pitchFamily="2" charset="-122"/>
              </a:rPr>
              <a:t>4</a:t>
            </a:r>
          </a:p>
        </p:txBody>
      </p:sp>
      <p:sp>
        <p:nvSpPr>
          <p:cNvPr id="24626" name="Text Box 54"/>
          <p:cNvSpPr txBox="1"/>
          <p:nvPr>
            <p:custDataLst>
              <p:tags r:id="rId10"/>
            </p:custDataLst>
          </p:nvPr>
        </p:nvSpPr>
        <p:spPr>
          <a:xfrm>
            <a:off x="2530158" y="4880610"/>
            <a:ext cx="675005" cy="1152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宋体" panose="02010600030101010101" pitchFamily="2" charset="-122"/>
              </a:rPr>
              <a:t>……</a:t>
            </a:r>
          </a:p>
        </p:txBody>
      </p:sp>
      <p:sp>
        <p:nvSpPr>
          <p:cNvPr id="24627" name="Text Box 55"/>
          <p:cNvSpPr txBox="1"/>
          <p:nvPr>
            <p:custDataLst>
              <p:tags r:id="rId11"/>
            </p:custDataLst>
          </p:nvPr>
        </p:nvSpPr>
        <p:spPr>
          <a:xfrm>
            <a:off x="4379913" y="5672773"/>
            <a:ext cx="796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宋体" panose="02010600030101010101" pitchFamily="2" charset="-122"/>
              </a:rPr>
              <a:t>4</a:t>
            </a:r>
            <a:r>
              <a:rPr lang="en-US" altLang="zh-CN" sz="3200" baseline="30000">
                <a:latin typeface="宋体" panose="02010600030101010101" pitchFamily="2" charset="-122"/>
              </a:rPr>
              <a:t>n</a:t>
            </a:r>
          </a:p>
        </p:txBody>
      </p:sp>
      <p:sp>
        <p:nvSpPr>
          <p:cNvPr id="24628" name="Text Box 56"/>
          <p:cNvSpPr txBox="1"/>
          <p:nvPr>
            <p:custDataLst>
              <p:tags r:id="rId12"/>
            </p:custDataLst>
          </p:nvPr>
        </p:nvSpPr>
        <p:spPr>
          <a:xfrm>
            <a:off x="4324033" y="4737735"/>
            <a:ext cx="675005" cy="1152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宋体" panose="02010600030101010101" pitchFamily="2" charset="-122"/>
              </a:rPr>
              <a:t>……</a:t>
            </a:r>
          </a:p>
        </p:txBody>
      </p:sp>
      <p:sp>
        <p:nvSpPr>
          <p:cNvPr id="24629" name="Text Box 57"/>
          <p:cNvSpPr txBox="1"/>
          <p:nvPr>
            <p:custDataLst>
              <p:tags r:id="rId13"/>
            </p:custDataLst>
          </p:nvPr>
        </p:nvSpPr>
        <p:spPr>
          <a:xfrm>
            <a:off x="6034405" y="4985385"/>
            <a:ext cx="51466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核苷酸的排列顺序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储存着生物的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遗传信息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6034405" y="816610"/>
            <a:ext cx="514604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D62EA9"/>
                </a:solidFill>
                <a:latin typeface="+mn-ea"/>
                <a:cs typeface="+mn-ea"/>
              </a:rPr>
              <a:t>讨论：</a:t>
            </a:r>
            <a:r>
              <a:rPr lang="zh-CN" altLang="en-US" sz="3200" b="1">
                <a:latin typeface="+mn-ea"/>
                <a:cs typeface="+mn-ea"/>
              </a:rPr>
              <a:t>组成</a:t>
            </a:r>
            <a:r>
              <a:rPr lang="en-US" altLang="zh-CN" sz="3200" b="1">
                <a:latin typeface="+mn-ea"/>
                <a:cs typeface="+mn-ea"/>
              </a:rPr>
              <a:t>DNA</a:t>
            </a:r>
            <a:r>
              <a:rPr lang="zh-CN" altLang="en-US" sz="3200" b="1">
                <a:latin typeface="+mn-ea"/>
                <a:cs typeface="+mn-ea"/>
              </a:rPr>
              <a:t>的核苷酸只有</a:t>
            </a:r>
            <a:r>
              <a:rPr lang="en-US" altLang="zh-CN" sz="3200" b="1">
                <a:latin typeface="+mn-ea"/>
                <a:cs typeface="+mn-ea"/>
              </a:rPr>
              <a:t>4</a:t>
            </a:r>
            <a:r>
              <a:rPr lang="zh-CN" altLang="en-US" sz="3200" b="1">
                <a:latin typeface="+mn-ea"/>
                <a:cs typeface="+mn-ea"/>
              </a:rPr>
              <a:t>种，但我们学校这么多人，每个人身上的</a:t>
            </a:r>
            <a:r>
              <a:rPr lang="en-US" altLang="zh-CN" sz="3200" b="1">
                <a:latin typeface="+mn-ea"/>
                <a:cs typeface="+mn-ea"/>
              </a:rPr>
              <a:t>DNA</a:t>
            </a:r>
            <a:r>
              <a:rPr lang="zh-CN" altLang="en-US" sz="3200" b="1">
                <a:latin typeface="+mn-ea"/>
                <a:cs typeface="+mn-ea"/>
              </a:rPr>
              <a:t>各不相同。</a:t>
            </a:r>
            <a:r>
              <a:rPr lang="en-US" altLang="zh-CN" sz="3200" b="1">
                <a:latin typeface="+mn-ea"/>
                <a:cs typeface="+mn-ea"/>
              </a:rPr>
              <a:t>DNA</a:t>
            </a:r>
            <a:r>
              <a:rPr lang="zh-CN" altLang="en-US" sz="3200" b="1">
                <a:latin typeface="+mn-ea"/>
                <a:cs typeface="+mn-ea"/>
              </a:rPr>
              <a:t>的多样性是如何实现的？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9" grpId="1"/>
      <p:bldP spid="24601" grpId="2"/>
      <p:bldP spid="24613" grpId="3"/>
      <p:bldP spid="24625" grpId="4"/>
      <p:bldP spid="24626" grpId="5"/>
      <p:bldP spid="24627" grpId="6"/>
      <p:bldP spid="24628" grpId="7"/>
      <p:bldP spid="24629" grpId="8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03" name="表格 6970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92313" y="1125538"/>
          <a:ext cx="8218170" cy="4871720"/>
        </p:xfrm>
        <a:graphic>
          <a:graphicData uri="http://schemas.openxmlformats.org/drawingml/2006/table">
            <a:tbl>
              <a:tblPr/>
              <a:tblGrid>
                <a:gridCol w="50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980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比较项目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DNA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RNA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70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分布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05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结构特点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60"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基本单位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55">
                <a:tc rowSpan="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化学成分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碱基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2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五碳糖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9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无机酸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90000"/>
                        </a:lnSpc>
                        <a:buNone/>
                      </a:pPr>
                      <a:endParaRPr lang="zh-CN" altLang="en-US" sz="2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686" name="Text Box 38"/>
          <p:cNvSpPr txBox="1"/>
          <p:nvPr>
            <p:custDataLst>
              <p:tags r:id="rId2"/>
            </p:custDataLst>
          </p:nvPr>
        </p:nvSpPr>
        <p:spPr>
          <a:xfrm>
            <a:off x="3683318" y="388303"/>
            <a:ext cx="48244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RNA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的比较</a:t>
            </a:r>
          </a:p>
        </p:txBody>
      </p:sp>
      <p:sp>
        <p:nvSpPr>
          <p:cNvPr id="69693" name="Rectangle 49"/>
          <p:cNvSpPr/>
          <p:nvPr>
            <p:custDataLst>
              <p:tags r:id="rId3"/>
            </p:custDataLst>
          </p:nvPr>
        </p:nvSpPr>
        <p:spPr>
          <a:xfrm>
            <a:off x="3919538" y="3035618"/>
            <a:ext cx="28082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脱氧核糖核苷酸</a:t>
            </a:r>
          </a:p>
        </p:txBody>
      </p:sp>
      <p:sp>
        <p:nvSpPr>
          <p:cNvPr id="69695" name="Rectangle 50"/>
          <p:cNvSpPr/>
          <p:nvPr>
            <p:custDataLst>
              <p:tags r:id="rId4"/>
            </p:custDataLst>
          </p:nvPr>
        </p:nvSpPr>
        <p:spPr>
          <a:xfrm>
            <a:off x="7593013" y="3035618"/>
            <a:ext cx="21605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核糖核苷酸</a:t>
            </a:r>
          </a:p>
        </p:txBody>
      </p:sp>
      <p:sp>
        <p:nvSpPr>
          <p:cNvPr id="69704" name="Rectangle 51"/>
          <p:cNvSpPr/>
          <p:nvPr>
            <p:custDataLst>
              <p:tags r:id="rId5"/>
            </p:custDataLst>
          </p:nvPr>
        </p:nvSpPr>
        <p:spPr>
          <a:xfrm>
            <a:off x="4424363" y="4907280"/>
            <a:ext cx="1793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脱氧核糖</a:t>
            </a:r>
          </a:p>
        </p:txBody>
      </p:sp>
      <p:sp>
        <p:nvSpPr>
          <p:cNvPr id="69705" name="Rectangle 52"/>
          <p:cNvSpPr/>
          <p:nvPr>
            <p:custDataLst>
              <p:tags r:id="rId6"/>
            </p:custDataLst>
          </p:nvPr>
        </p:nvSpPr>
        <p:spPr>
          <a:xfrm>
            <a:off x="8096250" y="4907280"/>
            <a:ext cx="930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核糖</a:t>
            </a:r>
          </a:p>
        </p:txBody>
      </p:sp>
      <p:sp>
        <p:nvSpPr>
          <p:cNvPr id="69706" name="Rectangle 53"/>
          <p:cNvSpPr/>
          <p:nvPr>
            <p:custDataLst>
              <p:tags r:id="rId7"/>
            </p:custDataLst>
          </p:nvPr>
        </p:nvSpPr>
        <p:spPr>
          <a:xfrm>
            <a:off x="6151563" y="3683318"/>
            <a:ext cx="18732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</a:p>
        </p:txBody>
      </p:sp>
      <p:sp>
        <p:nvSpPr>
          <p:cNvPr id="69707" name="Rectangle 54"/>
          <p:cNvSpPr/>
          <p:nvPr>
            <p:custDataLst>
              <p:tags r:id="rId8"/>
            </p:custDataLst>
          </p:nvPr>
        </p:nvSpPr>
        <p:spPr>
          <a:xfrm>
            <a:off x="8312150" y="4331018"/>
            <a:ext cx="5762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</a:p>
        </p:txBody>
      </p:sp>
      <p:sp>
        <p:nvSpPr>
          <p:cNvPr id="69708" name="Rectangle 54"/>
          <p:cNvSpPr/>
          <p:nvPr>
            <p:custDataLst>
              <p:tags r:id="rId9"/>
            </p:custDataLst>
          </p:nvPr>
        </p:nvSpPr>
        <p:spPr>
          <a:xfrm>
            <a:off x="5072063" y="4331018"/>
            <a:ext cx="5762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</a:p>
        </p:txBody>
      </p:sp>
      <p:sp>
        <p:nvSpPr>
          <p:cNvPr id="69709" name="Rectangle 53"/>
          <p:cNvSpPr/>
          <p:nvPr>
            <p:custDataLst>
              <p:tags r:id="rId10"/>
            </p:custDataLst>
          </p:nvPr>
        </p:nvSpPr>
        <p:spPr>
          <a:xfrm>
            <a:off x="6511925" y="5483543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</a:t>
            </a:r>
          </a:p>
        </p:txBody>
      </p:sp>
      <p:sp>
        <p:nvSpPr>
          <p:cNvPr id="69710" name="Rectangle 55"/>
          <p:cNvSpPr/>
          <p:nvPr>
            <p:custDataLst>
              <p:tags r:id="rId11"/>
            </p:custDataLst>
          </p:nvPr>
        </p:nvSpPr>
        <p:spPr>
          <a:xfrm>
            <a:off x="4856163" y="2459355"/>
            <a:ext cx="996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双链</a:t>
            </a:r>
          </a:p>
        </p:txBody>
      </p:sp>
      <p:sp>
        <p:nvSpPr>
          <p:cNvPr id="69711" name="Rectangle 55"/>
          <p:cNvSpPr/>
          <p:nvPr>
            <p:custDataLst>
              <p:tags r:id="rId12"/>
            </p:custDataLst>
          </p:nvPr>
        </p:nvSpPr>
        <p:spPr>
          <a:xfrm>
            <a:off x="8167688" y="2459355"/>
            <a:ext cx="996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单链</a:t>
            </a:r>
          </a:p>
        </p:txBody>
      </p:sp>
      <p:sp>
        <p:nvSpPr>
          <p:cNvPr id="69712" name="Rectangle 57"/>
          <p:cNvSpPr/>
          <p:nvPr>
            <p:custDataLst>
              <p:tags r:id="rId13"/>
            </p:custDataLst>
          </p:nvPr>
        </p:nvSpPr>
        <p:spPr>
          <a:xfrm>
            <a:off x="4135438" y="1811655"/>
            <a:ext cx="24495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主要在细胞核</a:t>
            </a:r>
          </a:p>
        </p:txBody>
      </p:sp>
      <p:sp>
        <p:nvSpPr>
          <p:cNvPr id="69713" name="Rectangle 58"/>
          <p:cNvSpPr/>
          <p:nvPr>
            <p:custDataLst>
              <p:tags r:id="rId14"/>
            </p:custDataLst>
          </p:nvPr>
        </p:nvSpPr>
        <p:spPr>
          <a:xfrm>
            <a:off x="7375525" y="1811655"/>
            <a:ext cx="2447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主要在细胞质</a:t>
            </a:r>
          </a:p>
        </p:txBody>
      </p:sp>
      <p:sp>
        <p:nvSpPr>
          <p:cNvPr id="77855" name="文本框 77854"/>
          <p:cNvSpPr txBox="1"/>
          <p:nvPr>
            <p:custDataLst>
              <p:tags r:id="rId15"/>
            </p:custDataLst>
          </p:nvPr>
        </p:nvSpPr>
        <p:spPr>
          <a:xfrm>
            <a:off x="1992313" y="203835"/>
            <a:ext cx="1512887" cy="829945"/>
          </a:xfrm>
          <a:prstGeom prst="rect">
            <a:avLst/>
          </a:prstGeom>
          <a:noFill/>
          <a:ln w="952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3" grpId="0"/>
      <p:bldP spid="69695" grpId="1"/>
      <p:bldP spid="69704" grpId="2"/>
      <p:bldP spid="69705" grpId="3"/>
      <p:bldP spid="69706" grpId="4"/>
      <p:bldP spid="69707" grpId="5"/>
      <p:bldP spid="69708" grpId="6"/>
      <p:bldP spid="69709" grpId="7"/>
      <p:bldP spid="69710" grpId="8"/>
      <p:bldP spid="69711" grpId="9"/>
      <p:bldP spid="69712" grpId="10"/>
      <p:bldP spid="69713" grpId="1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3"/>
          <p:cNvSpPr/>
          <p:nvPr>
            <p:custDataLst>
              <p:tags r:id="rId1"/>
            </p:custDataLst>
          </p:nvPr>
        </p:nvSpPr>
        <p:spPr>
          <a:xfrm>
            <a:off x="1919288" y="1917700"/>
            <a:ext cx="18732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有细胞结构的生物</a:t>
            </a:r>
          </a:p>
        </p:txBody>
      </p:sp>
      <p:sp>
        <p:nvSpPr>
          <p:cNvPr id="62467" name="矩形 4"/>
          <p:cNvSpPr/>
          <p:nvPr>
            <p:custDataLst>
              <p:tags r:id="rId2"/>
            </p:custDataLst>
          </p:nvPr>
        </p:nvSpPr>
        <p:spPr>
          <a:xfrm>
            <a:off x="3719513" y="1557338"/>
            <a:ext cx="20891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真核生物</a:t>
            </a:r>
          </a:p>
        </p:txBody>
      </p:sp>
      <p:sp>
        <p:nvSpPr>
          <p:cNvPr id="62468" name="Text Box 9"/>
          <p:cNvSpPr txBox="1"/>
          <p:nvPr>
            <p:custDataLst>
              <p:tags r:id="rId3"/>
            </p:custDataLst>
          </p:nvPr>
        </p:nvSpPr>
        <p:spPr>
          <a:xfrm>
            <a:off x="3719513" y="2781300"/>
            <a:ext cx="20605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原核生物</a:t>
            </a:r>
          </a:p>
        </p:txBody>
      </p:sp>
      <p:sp>
        <p:nvSpPr>
          <p:cNvPr id="62469" name="Text Box 10"/>
          <p:cNvSpPr txBox="1"/>
          <p:nvPr>
            <p:custDataLst>
              <p:tags r:id="rId4"/>
            </p:custDataLst>
          </p:nvPr>
        </p:nvSpPr>
        <p:spPr>
          <a:xfrm>
            <a:off x="3648075" y="3644900"/>
            <a:ext cx="25193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大多数病毒</a:t>
            </a:r>
          </a:p>
        </p:txBody>
      </p:sp>
      <p:sp>
        <p:nvSpPr>
          <p:cNvPr id="62470" name="Text Box 11"/>
          <p:cNvSpPr txBox="1"/>
          <p:nvPr>
            <p:custDataLst>
              <p:tags r:id="rId5"/>
            </p:custDataLst>
          </p:nvPr>
        </p:nvSpPr>
        <p:spPr>
          <a:xfrm>
            <a:off x="3719513" y="4941888"/>
            <a:ext cx="22494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少数病毒</a:t>
            </a:r>
          </a:p>
        </p:txBody>
      </p:sp>
      <p:sp>
        <p:nvSpPr>
          <p:cNvPr id="62471" name="Text Box 5"/>
          <p:cNvSpPr txBox="1"/>
          <p:nvPr>
            <p:custDataLst>
              <p:tags r:id="rId6"/>
            </p:custDataLst>
          </p:nvPr>
        </p:nvSpPr>
        <p:spPr>
          <a:xfrm>
            <a:off x="1919288" y="4078288"/>
            <a:ext cx="16891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无细胞结构的生物</a:t>
            </a:r>
          </a:p>
        </p:txBody>
      </p:sp>
      <p:sp>
        <p:nvSpPr>
          <p:cNvPr id="62472" name="左大括号 9"/>
          <p:cNvSpPr/>
          <p:nvPr>
            <p:custDataLst>
              <p:tags r:id="rId7"/>
            </p:custDataLst>
          </p:nvPr>
        </p:nvSpPr>
        <p:spPr>
          <a:xfrm>
            <a:off x="3575050" y="1700213"/>
            <a:ext cx="196850" cy="1439862"/>
          </a:xfrm>
          <a:prstGeom prst="leftBrace">
            <a:avLst>
              <a:gd name="adj1" fmla="val 29461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73" name="左大括号 11"/>
          <p:cNvSpPr/>
          <p:nvPr>
            <p:custDataLst>
              <p:tags r:id="rId8"/>
            </p:custDataLst>
          </p:nvPr>
        </p:nvSpPr>
        <p:spPr>
          <a:xfrm>
            <a:off x="3575050" y="3860800"/>
            <a:ext cx="196850" cy="1439863"/>
          </a:xfrm>
          <a:prstGeom prst="leftBrace">
            <a:avLst>
              <a:gd name="adj1" fmla="val 29461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74" name="矩形 12"/>
          <p:cNvSpPr/>
          <p:nvPr>
            <p:custDataLst>
              <p:tags r:id="rId9"/>
            </p:custDataLst>
          </p:nvPr>
        </p:nvSpPr>
        <p:spPr>
          <a:xfrm>
            <a:off x="5375275" y="4941888"/>
            <a:ext cx="51117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HIV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SARS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病毒、流感病毒、烟草花叶病毒</a:t>
            </a:r>
          </a:p>
        </p:txBody>
      </p:sp>
      <p:sp>
        <p:nvSpPr>
          <p:cNvPr id="62475" name="左大括号 13"/>
          <p:cNvSpPr/>
          <p:nvPr>
            <p:custDataLst>
              <p:tags r:id="rId10"/>
            </p:custDataLst>
          </p:nvPr>
        </p:nvSpPr>
        <p:spPr>
          <a:xfrm flipH="1">
            <a:off x="5808663" y="1773238"/>
            <a:ext cx="263525" cy="2232025"/>
          </a:xfrm>
          <a:prstGeom prst="leftBrace">
            <a:avLst>
              <a:gd name="adj1" fmla="val 28546"/>
              <a:gd name="adj2" fmla="val 4694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76" name="矩形 14"/>
          <p:cNvSpPr/>
          <p:nvPr>
            <p:custDataLst>
              <p:tags r:id="rId11"/>
            </p:custDataLst>
          </p:nvPr>
        </p:nvSpPr>
        <p:spPr>
          <a:xfrm>
            <a:off x="6167438" y="2565400"/>
            <a:ext cx="4121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遗传物质是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</a:p>
        </p:txBody>
      </p:sp>
      <p:sp>
        <p:nvSpPr>
          <p:cNvPr id="62477" name="矩形 15"/>
          <p:cNvSpPr/>
          <p:nvPr>
            <p:custDataLst>
              <p:tags r:id="rId12"/>
            </p:custDataLst>
          </p:nvPr>
        </p:nvSpPr>
        <p:spPr>
          <a:xfrm>
            <a:off x="6311900" y="4941888"/>
            <a:ext cx="34972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遗传物质是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RNA</a:t>
            </a:r>
          </a:p>
        </p:txBody>
      </p:sp>
      <p:sp>
        <p:nvSpPr>
          <p:cNvPr id="62480" name="文本框 62479"/>
          <p:cNvSpPr txBox="1"/>
          <p:nvPr>
            <p:custDataLst>
              <p:tags r:id="rId13"/>
            </p:custDataLst>
          </p:nvPr>
        </p:nvSpPr>
        <p:spPr>
          <a:xfrm>
            <a:off x="1919288" y="642303"/>
            <a:ext cx="6985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四、生物的遗传物质</a:t>
            </a:r>
          </a:p>
        </p:txBody>
      </p:sp>
      <p:sp>
        <p:nvSpPr>
          <p:cNvPr id="62481" name="直接连接符 62480"/>
          <p:cNvSpPr/>
          <p:nvPr>
            <p:custDataLst>
              <p:tags r:id="rId14"/>
            </p:custDataLst>
          </p:nvPr>
        </p:nvSpPr>
        <p:spPr>
          <a:xfrm>
            <a:off x="5519738" y="5229225"/>
            <a:ext cx="7921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2482" name="矩形 12"/>
          <p:cNvSpPr/>
          <p:nvPr>
            <p:custDataLst>
              <p:tags r:id="rId15"/>
            </p:custDataLst>
          </p:nvPr>
        </p:nvSpPr>
        <p:spPr>
          <a:xfrm>
            <a:off x="5375275" y="1700213"/>
            <a:ext cx="4465638" cy="4356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：植物、动物、真菌</a:t>
            </a:r>
          </a:p>
        </p:txBody>
      </p:sp>
      <p:sp>
        <p:nvSpPr>
          <p:cNvPr id="62483" name="矩形 12"/>
          <p:cNvSpPr/>
          <p:nvPr>
            <p:custDataLst>
              <p:tags r:id="rId16"/>
            </p:custDataLst>
          </p:nvPr>
        </p:nvSpPr>
        <p:spPr>
          <a:xfrm>
            <a:off x="5448300" y="2924175"/>
            <a:ext cx="5038090" cy="435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：衣原体、支原体、细菌</a:t>
            </a:r>
          </a:p>
        </p:txBody>
      </p:sp>
      <p:sp>
        <p:nvSpPr>
          <p:cNvPr id="62484" name="矩形 12"/>
          <p:cNvSpPr/>
          <p:nvPr>
            <p:custDataLst>
              <p:tags r:id="rId17"/>
            </p:custDataLst>
          </p:nvPr>
        </p:nvSpPr>
        <p:spPr>
          <a:xfrm>
            <a:off x="5664200" y="3789363"/>
            <a:ext cx="3429000" cy="4356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：噬菌体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1"/>
      <p:bldP spid="62468" grpId="2"/>
      <p:bldP spid="62469" grpId="3"/>
      <p:bldP spid="62470" grpId="4"/>
      <p:bldP spid="62471" grpId="5"/>
      <p:bldP spid="62472" grpId="6" animBg="1"/>
      <p:bldP spid="62473" grpId="7" animBg="1"/>
      <p:bldP spid="62474" grpId="8"/>
      <p:bldP spid="62474" grpId="9"/>
      <p:bldP spid="62475" grpId="10" animBg="1"/>
      <p:bldP spid="62476" grpId="11"/>
      <p:bldP spid="62477" grpId="12"/>
      <p:bldP spid="62482" grpId="13"/>
      <p:bldP spid="62482" grpId="14"/>
      <p:bldP spid="62483" grpId="15"/>
      <p:bldP spid="62483" grpId="16"/>
      <p:bldP spid="62484" grpId="17"/>
      <p:bldP spid="62484" grpId="18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80897"/>
          <p:cNvSpPr/>
          <p:nvPr>
            <p:custDataLst>
              <p:tags r:id="rId1"/>
            </p:custDataLst>
          </p:nvPr>
        </p:nvSpPr>
        <p:spPr>
          <a:xfrm>
            <a:off x="4286250" y="2581275"/>
            <a:ext cx="936625" cy="431800"/>
          </a:xfrm>
          <a:prstGeom prst="rect">
            <a:avLst/>
          </a:prstGeom>
          <a:solidFill>
            <a:srgbClr val="99CC00">
              <a:alpha val="5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80899" name="正五边形 80898"/>
          <p:cNvSpPr/>
          <p:nvPr>
            <p:custDataLst>
              <p:tags r:id="rId2"/>
            </p:custDataLst>
          </p:nvPr>
        </p:nvSpPr>
        <p:spPr>
          <a:xfrm>
            <a:off x="2989263" y="2292350"/>
            <a:ext cx="792162" cy="719138"/>
          </a:xfrm>
          <a:prstGeom prst="pentagon">
            <a:avLst/>
          </a:prstGeom>
          <a:solidFill>
            <a:srgbClr val="339966">
              <a:alpha val="50000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80900" name="直接连接符 80899"/>
          <p:cNvSpPr/>
          <p:nvPr>
            <p:custDataLst>
              <p:tags r:id="rId3"/>
            </p:custDataLst>
          </p:nvPr>
        </p:nvSpPr>
        <p:spPr>
          <a:xfrm>
            <a:off x="3636963" y="3013075"/>
            <a:ext cx="649287" cy="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80901" name="流程图: 联系 80900"/>
          <p:cNvSpPr/>
          <p:nvPr>
            <p:custDataLst>
              <p:tags r:id="rId4"/>
            </p:custDataLst>
          </p:nvPr>
        </p:nvSpPr>
        <p:spPr>
          <a:xfrm>
            <a:off x="1981200" y="1860550"/>
            <a:ext cx="646113" cy="649288"/>
          </a:xfrm>
          <a:prstGeom prst="flowChartConnector">
            <a:avLst/>
          </a:prstGeom>
          <a:solidFill>
            <a:srgbClr val="FFCC00">
              <a:alpha val="50000"/>
            </a:srgb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>
              <a:latin typeface="+mn-ea"/>
            </a:endParaRPr>
          </a:p>
        </p:txBody>
      </p:sp>
      <p:sp>
        <p:nvSpPr>
          <p:cNvPr id="80902" name="直接连接符 80901"/>
          <p:cNvSpPr/>
          <p:nvPr>
            <p:custDataLst>
              <p:tags r:id="rId5"/>
            </p:custDataLst>
          </p:nvPr>
        </p:nvSpPr>
        <p:spPr>
          <a:xfrm>
            <a:off x="2557463" y="2365375"/>
            <a:ext cx="431800" cy="215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0906" name="直接连接符 80905"/>
          <p:cNvSpPr/>
          <p:nvPr>
            <p:custDataLst>
              <p:tags r:id="rId6"/>
            </p:custDataLst>
          </p:nvPr>
        </p:nvSpPr>
        <p:spPr>
          <a:xfrm flipH="1">
            <a:off x="6302375" y="420688"/>
            <a:ext cx="0" cy="467995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0907" name="文本框 80906"/>
          <p:cNvSpPr txBox="1"/>
          <p:nvPr>
            <p:custDataLst>
              <p:tags r:id="rId7"/>
            </p:custDataLst>
          </p:nvPr>
        </p:nvSpPr>
        <p:spPr>
          <a:xfrm>
            <a:off x="2198688" y="852488"/>
            <a:ext cx="3889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+mn-ea"/>
                <a:cs typeface="+mn-ea"/>
              </a:rPr>
              <a:t>组成</a:t>
            </a:r>
            <a:r>
              <a:rPr lang="en-US" altLang="zh-CN" sz="3200" b="1">
                <a:latin typeface="+mn-ea"/>
                <a:cs typeface="+mn-ea"/>
              </a:rPr>
              <a:t>DNA</a:t>
            </a:r>
            <a:r>
              <a:rPr lang="zh-CN" altLang="en-US" sz="2800" b="1">
                <a:latin typeface="+mn-ea"/>
                <a:cs typeface="+mn-ea"/>
              </a:rPr>
              <a:t>碱基有</a:t>
            </a:r>
            <a:r>
              <a:rPr lang="en-US" altLang="zh-CN" sz="2800" b="1">
                <a:latin typeface="+mn-ea"/>
                <a:cs typeface="+mn-ea"/>
              </a:rPr>
              <a:t>4</a:t>
            </a:r>
            <a:r>
              <a:rPr lang="zh-CN" altLang="en-US" sz="2800" b="1">
                <a:latin typeface="+mn-ea"/>
                <a:cs typeface="+mn-ea"/>
              </a:rPr>
              <a:t>种：</a:t>
            </a:r>
          </a:p>
        </p:txBody>
      </p:sp>
      <p:sp>
        <p:nvSpPr>
          <p:cNvPr id="80908" name="文本框 80907"/>
          <p:cNvSpPr txBox="1"/>
          <p:nvPr>
            <p:custDataLst>
              <p:tags r:id="rId8"/>
            </p:custDataLst>
          </p:nvPr>
        </p:nvSpPr>
        <p:spPr>
          <a:xfrm>
            <a:off x="2125663" y="3155950"/>
            <a:ext cx="23764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+mn-ea"/>
              </a:rPr>
              <a:t>（脱氧核糖）</a:t>
            </a:r>
          </a:p>
        </p:txBody>
      </p:sp>
      <p:grpSp>
        <p:nvGrpSpPr>
          <p:cNvPr id="80909" name="组合 80908"/>
          <p:cNvGrpSpPr/>
          <p:nvPr>
            <p:custDataLst>
              <p:tags r:id="rId9"/>
            </p:custDataLst>
          </p:nvPr>
        </p:nvGrpSpPr>
        <p:grpSpPr>
          <a:xfrm>
            <a:off x="6518275" y="1716088"/>
            <a:ext cx="3241675" cy="1152525"/>
            <a:chOff x="748" y="2795"/>
            <a:chExt cx="2042" cy="726"/>
          </a:xfrm>
        </p:grpSpPr>
        <p:sp>
          <p:nvSpPr>
            <p:cNvPr id="80910" name="矩形 80909"/>
            <p:cNvSpPr/>
            <p:nvPr>
              <p:custDataLst>
                <p:tags r:id="rId32"/>
              </p:custDataLst>
            </p:nvPr>
          </p:nvSpPr>
          <p:spPr>
            <a:xfrm>
              <a:off x="2200" y="3249"/>
              <a:ext cx="590" cy="272"/>
            </a:xfrm>
            <a:prstGeom prst="rect">
              <a:avLst/>
            </a:prstGeom>
            <a:solidFill>
              <a:srgbClr val="99CC00">
                <a:alpha val="50000"/>
              </a:srgb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>
                <a:latin typeface="+mn-ea"/>
              </a:endParaRPr>
            </a:p>
          </p:txBody>
        </p:sp>
        <p:sp>
          <p:nvSpPr>
            <p:cNvPr id="80911" name="正五边形 80910"/>
            <p:cNvSpPr/>
            <p:nvPr>
              <p:custDataLst>
                <p:tags r:id="rId33"/>
              </p:custDataLst>
            </p:nvPr>
          </p:nvSpPr>
          <p:spPr>
            <a:xfrm>
              <a:off x="1383" y="3067"/>
              <a:ext cx="499" cy="453"/>
            </a:xfrm>
            <a:prstGeom prst="pentagon">
              <a:avLst/>
            </a:prstGeom>
            <a:solidFill>
              <a:schemeClr val="hlink">
                <a:alpha val="50000"/>
              </a:schemeClr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>
                <a:latin typeface="+mn-ea"/>
              </a:endParaRPr>
            </a:p>
          </p:txBody>
        </p:sp>
        <p:sp>
          <p:nvSpPr>
            <p:cNvPr id="80912" name="直接连接符 80911"/>
            <p:cNvSpPr/>
            <p:nvPr>
              <p:custDataLst>
                <p:tags r:id="rId34"/>
              </p:custDataLst>
            </p:nvPr>
          </p:nvSpPr>
          <p:spPr>
            <a:xfrm>
              <a:off x="1791" y="3521"/>
              <a:ext cx="409" cy="0"/>
            </a:xfrm>
            <a:prstGeom prst="line">
              <a:avLst/>
            </a:prstGeom>
            <a:ln w="9525"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913" name="流程图: 联系 80912"/>
            <p:cNvSpPr/>
            <p:nvPr>
              <p:custDataLst>
                <p:tags r:id="rId35"/>
              </p:custDataLst>
            </p:nvPr>
          </p:nvSpPr>
          <p:spPr>
            <a:xfrm>
              <a:off x="748" y="2795"/>
              <a:ext cx="407" cy="409"/>
            </a:xfrm>
            <a:prstGeom prst="flowChartConnector">
              <a:avLst/>
            </a:prstGeom>
            <a:solidFill>
              <a:srgbClr val="FFCC00">
                <a:alpha val="50000"/>
              </a:srgbClr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>
                <a:latin typeface="+mn-ea"/>
              </a:endParaRPr>
            </a:p>
          </p:txBody>
        </p:sp>
        <p:sp>
          <p:nvSpPr>
            <p:cNvPr id="80914" name="直接连接符 80913"/>
            <p:cNvSpPr/>
            <p:nvPr>
              <p:custDataLst>
                <p:tags r:id="rId36"/>
              </p:custDataLst>
            </p:nvPr>
          </p:nvSpPr>
          <p:spPr>
            <a:xfrm>
              <a:off x="1111" y="3113"/>
              <a:ext cx="272" cy="1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0915" name="文本框 80914"/>
            <p:cNvSpPr txBox="1"/>
            <p:nvPr>
              <p:custDataLst>
                <p:tags r:id="rId37"/>
              </p:custDataLst>
            </p:nvPr>
          </p:nvSpPr>
          <p:spPr>
            <a:xfrm>
              <a:off x="839" y="2886"/>
              <a:ext cx="22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000" b="1">
                <a:latin typeface="+mn-ea"/>
              </a:endParaRPr>
            </a:p>
          </p:txBody>
        </p:sp>
        <p:sp>
          <p:nvSpPr>
            <p:cNvPr id="80916" name="文本框 80915"/>
            <p:cNvSpPr txBox="1"/>
            <p:nvPr>
              <p:custDataLst>
                <p:tags r:id="rId38"/>
              </p:custDataLst>
            </p:nvPr>
          </p:nvSpPr>
          <p:spPr>
            <a:xfrm>
              <a:off x="1474" y="3203"/>
              <a:ext cx="31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000" b="1">
                <a:latin typeface="+mn-ea"/>
              </a:endParaRPr>
            </a:p>
          </p:txBody>
        </p:sp>
        <p:sp>
          <p:nvSpPr>
            <p:cNvPr id="80917" name="文本框 80916"/>
            <p:cNvSpPr txBox="1"/>
            <p:nvPr>
              <p:custDataLst>
                <p:tags r:id="rId39"/>
              </p:custDataLst>
            </p:nvPr>
          </p:nvSpPr>
          <p:spPr>
            <a:xfrm>
              <a:off x="2336" y="3249"/>
              <a:ext cx="36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000" b="1">
                <a:latin typeface="+mn-ea"/>
              </a:endParaRPr>
            </a:p>
          </p:txBody>
        </p:sp>
      </p:grpSp>
      <p:sp>
        <p:nvSpPr>
          <p:cNvPr id="80918" name="文本框 80917"/>
          <p:cNvSpPr txBox="1"/>
          <p:nvPr>
            <p:custDataLst>
              <p:tags r:id="rId10"/>
            </p:custDataLst>
          </p:nvPr>
        </p:nvSpPr>
        <p:spPr>
          <a:xfrm>
            <a:off x="7094538" y="2940050"/>
            <a:ext cx="201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+mn-ea"/>
              </a:rPr>
              <a:t>（核糖）</a:t>
            </a:r>
          </a:p>
        </p:txBody>
      </p:sp>
      <p:grpSp>
        <p:nvGrpSpPr>
          <p:cNvPr id="80919" name="组合 80918"/>
          <p:cNvGrpSpPr/>
          <p:nvPr>
            <p:custDataLst>
              <p:tags r:id="rId11"/>
            </p:custDataLst>
          </p:nvPr>
        </p:nvGrpSpPr>
        <p:grpSpPr>
          <a:xfrm>
            <a:off x="5222875" y="1573213"/>
            <a:ext cx="1008063" cy="2198688"/>
            <a:chOff x="2200" y="1253"/>
            <a:chExt cx="635" cy="1385"/>
          </a:xfrm>
        </p:grpSpPr>
        <p:sp>
          <p:nvSpPr>
            <p:cNvPr id="80920" name="左大括号 80919"/>
            <p:cNvSpPr/>
            <p:nvPr>
              <p:custDataLst>
                <p:tags r:id="rId27"/>
              </p:custDataLst>
            </p:nvPr>
          </p:nvSpPr>
          <p:spPr>
            <a:xfrm>
              <a:off x="2200" y="1434"/>
              <a:ext cx="181" cy="1180"/>
            </a:xfrm>
            <a:prstGeom prst="leftBrace">
              <a:avLst>
                <a:gd name="adj1" fmla="val 54327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>
                <a:latin typeface="+mn-ea"/>
              </a:endParaRPr>
            </a:p>
          </p:txBody>
        </p:sp>
        <p:sp>
          <p:nvSpPr>
            <p:cNvPr id="80921" name="文本框 80920"/>
            <p:cNvSpPr txBox="1"/>
            <p:nvPr>
              <p:custDataLst>
                <p:tags r:id="rId28"/>
              </p:custDataLst>
            </p:nvPr>
          </p:nvSpPr>
          <p:spPr>
            <a:xfrm>
              <a:off x="2381" y="1253"/>
              <a:ext cx="45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+mn-ea"/>
                </a:rPr>
                <a:t>A</a:t>
              </a:r>
            </a:p>
          </p:txBody>
        </p:sp>
        <p:sp>
          <p:nvSpPr>
            <p:cNvPr id="80922" name="文本框 80921"/>
            <p:cNvSpPr txBox="1"/>
            <p:nvPr>
              <p:custDataLst>
                <p:tags r:id="rId29"/>
              </p:custDataLst>
            </p:nvPr>
          </p:nvSpPr>
          <p:spPr>
            <a:xfrm>
              <a:off x="2381" y="1616"/>
              <a:ext cx="45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3300"/>
                  </a:solidFill>
                  <a:latin typeface="+mn-ea"/>
                </a:rPr>
                <a:t>T</a:t>
              </a:r>
            </a:p>
          </p:txBody>
        </p:sp>
        <p:sp>
          <p:nvSpPr>
            <p:cNvPr id="80923" name="文本框 80922"/>
            <p:cNvSpPr txBox="1"/>
            <p:nvPr>
              <p:custDataLst>
                <p:tags r:id="rId30"/>
              </p:custDataLst>
            </p:nvPr>
          </p:nvSpPr>
          <p:spPr>
            <a:xfrm>
              <a:off x="2381" y="2024"/>
              <a:ext cx="31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+mn-ea"/>
                </a:rPr>
                <a:t>C</a:t>
              </a:r>
            </a:p>
          </p:txBody>
        </p:sp>
        <p:sp>
          <p:nvSpPr>
            <p:cNvPr id="80924" name="文本框 80923"/>
            <p:cNvSpPr txBox="1"/>
            <p:nvPr>
              <p:custDataLst>
                <p:tags r:id="rId31"/>
              </p:custDataLst>
            </p:nvPr>
          </p:nvSpPr>
          <p:spPr>
            <a:xfrm>
              <a:off x="2381" y="2387"/>
              <a:ext cx="40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+mn-ea"/>
                </a:rPr>
                <a:t>G</a:t>
              </a:r>
            </a:p>
          </p:txBody>
        </p:sp>
      </p:grpSp>
      <p:grpSp>
        <p:nvGrpSpPr>
          <p:cNvPr id="80925" name="组合 80924"/>
          <p:cNvGrpSpPr/>
          <p:nvPr>
            <p:custDataLst>
              <p:tags r:id="rId12"/>
            </p:custDataLst>
          </p:nvPr>
        </p:nvGrpSpPr>
        <p:grpSpPr>
          <a:xfrm>
            <a:off x="9831388" y="1500188"/>
            <a:ext cx="1042987" cy="2198688"/>
            <a:chOff x="5103" y="1253"/>
            <a:chExt cx="657" cy="1385"/>
          </a:xfrm>
        </p:grpSpPr>
        <p:sp>
          <p:nvSpPr>
            <p:cNvPr id="80926" name="文本框 80925"/>
            <p:cNvSpPr txBox="1"/>
            <p:nvPr>
              <p:custDataLst>
                <p:tags r:id="rId22"/>
              </p:custDataLst>
            </p:nvPr>
          </p:nvSpPr>
          <p:spPr>
            <a:xfrm>
              <a:off x="5306" y="1253"/>
              <a:ext cx="45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+mn-ea"/>
                </a:rPr>
                <a:t>A</a:t>
              </a:r>
            </a:p>
          </p:txBody>
        </p:sp>
        <p:sp>
          <p:nvSpPr>
            <p:cNvPr id="80927" name="文本框 80926"/>
            <p:cNvSpPr txBox="1"/>
            <p:nvPr>
              <p:custDataLst>
                <p:tags r:id="rId23"/>
              </p:custDataLst>
            </p:nvPr>
          </p:nvSpPr>
          <p:spPr>
            <a:xfrm>
              <a:off x="5306" y="1616"/>
              <a:ext cx="45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3300"/>
                  </a:solidFill>
                  <a:latin typeface="+mn-ea"/>
                </a:rPr>
                <a:t>U</a:t>
              </a:r>
            </a:p>
          </p:txBody>
        </p:sp>
        <p:sp>
          <p:nvSpPr>
            <p:cNvPr id="80928" name="文本框 80927"/>
            <p:cNvSpPr txBox="1"/>
            <p:nvPr>
              <p:custDataLst>
                <p:tags r:id="rId24"/>
              </p:custDataLst>
            </p:nvPr>
          </p:nvSpPr>
          <p:spPr>
            <a:xfrm>
              <a:off x="5284" y="2024"/>
              <a:ext cx="31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+mn-ea"/>
                </a:rPr>
                <a:t>C</a:t>
              </a:r>
            </a:p>
          </p:txBody>
        </p:sp>
        <p:sp>
          <p:nvSpPr>
            <p:cNvPr id="80929" name="文本框 80928"/>
            <p:cNvSpPr txBox="1"/>
            <p:nvPr>
              <p:custDataLst>
                <p:tags r:id="rId25"/>
              </p:custDataLst>
            </p:nvPr>
          </p:nvSpPr>
          <p:spPr>
            <a:xfrm>
              <a:off x="5239" y="2387"/>
              <a:ext cx="40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+mn-ea"/>
                </a:rPr>
                <a:t> G</a:t>
              </a:r>
            </a:p>
          </p:txBody>
        </p:sp>
        <p:sp>
          <p:nvSpPr>
            <p:cNvPr id="80930" name="左大括号 80929"/>
            <p:cNvSpPr/>
            <p:nvPr>
              <p:custDataLst>
                <p:tags r:id="rId26"/>
              </p:custDataLst>
            </p:nvPr>
          </p:nvSpPr>
          <p:spPr>
            <a:xfrm>
              <a:off x="5103" y="1389"/>
              <a:ext cx="181" cy="1180"/>
            </a:xfrm>
            <a:prstGeom prst="leftBrace">
              <a:avLst>
                <a:gd name="adj1" fmla="val 54327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>
                <a:latin typeface="+mn-ea"/>
              </a:endParaRPr>
            </a:p>
          </p:txBody>
        </p:sp>
      </p:grpSp>
      <p:sp>
        <p:nvSpPr>
          <p:cNvPr id="80931" name="文本框 80930"/>
          <p:cNvSpPr txBox="1"/>
          <p:nvPr>
            <p:custDataLst>
              <p:tags r:id="rId13"/>
            </p:custDataLst>
          </p:nvPr>
        </p:nvSpPr>
        <p:spPr>
          <a:xfrm>
            <a:off x="6734175" y="852488"/>
            <a:ext cx="3889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+mn-ea"/>
                <a:cs typeface="+mn-ea"/>
              </a:rPr>
              <a:t>组成</a:t>
            </a:r>
            <a:r>
              <a:rPr lang="en-US" altLang="zh-CN" sz="3200" b="1">
                <a:latin typeface="+mn-ea"/>
                <a:cs typeface="+mn-ea"/>
              </a:rPr>
              <a:t>RNA</a:t>
            </a:r>
            <a:r>
              <a:rPr lang="zh-CN" altLang="en-US" sz="2800" b="1">
                <a:latin typeface="+mn-ea"/>
                <a:cs typeface="+mn-ea"/>
              </a:rPr>
              <a:t>碱基有</a:t>
            </a:r>
            <a:r>
              <a:rPr lang="en-US" altLang="zh-CN" sz="2800" b="1">
                <a:latin typeface="+mn-ea"/>
                <a:cs typeface="+mn-ea"/>
              </a:rPr>
              <a:t>4</a:t>
            </a:r>
            <a:r>
              <a:rPr lang="zh-CN" altLang="en-US" sz="2800" b="1">
                <a:latin typeface="+mn-ea"/>
                <a:cs typeface="+mn-ea"/>
              </a:rPr>
              <a:t>种：</a:t>
            </a:r>
          </a:p>
        </p:txBody>
      </p:sp>
      <p:sp>
        <p:nvSpPr>
          <p:cNvPr id="80932" name="文本框 80931"/>
          <p:cNvSpPr txBox="1"/>
          <p:nvPr>
            <p:custDataLst>
              <p:tags r:id="rId14"/>
            </p:custDataLst>
          </p:nvPr>
        </p:nvSpPr>
        <p:spPr>
          <a:xfrm>
            <a:off x="2630488" y="3876675"/>
            <a:ext cx="2735262" cy="10763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latin typeface="+mn-ea"/>
                <a:cs typeface="+mn-ea"/>
              </a:rPr>
              <a:t>4</a:t>
            </a:r>
            <a:r>
              <a:rPr lang="zh-CN" altLang="en-US" sz="3200" b="1">
                <a:latin typeface="+mn-ea"/>
                <a:cs typeface="+mn-ea"/>
              </a:rPr>
              <a:t>种脱氧核糖核苷酸</a:t>
            </a:r>
          </a:p>
        </p:txBody>
      </p:sp>
      <p:sp>
        <p:nvSpPr>
          <p:cNvPr id="80933" name="文本框 80932"/>
          <p:cNvSpPr txBox="1"/>
          <p:nvPr>
            <p:custDataLst>
              <p:tags r:id="rId15"/>
            </p:custDataLst>
          </p:nvPr>
        </p:nvSpPr>
        <p:spPr>
          <a:xfrm>
            <a:off x="7381875" y="3805238"/>
            <a:ext cx="1800225" cy="10763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latin typeface="+mn-ea"/>
                <a:cs typeface="+mn-ea"/>
              </a:rPr>
              <a:t>4</a:t>
            </a:r>
            <a:r>
              <a:rPr lang="zh-CN" altLang="en-US" sz="3200" b="1">
                <a:latin typeface="+mn-ea"/>
                <a:cs typeface="+mn-ea"/>
              </a:rPr>
              <a:t>种核糖核苷酸</a:t>
            </a:r>
          </a:p>
        </p:txBody>
      </p:sp>
      <p:grpSp>
        <p:nvGrpSpPr>
          <p:cNvPr id="80934" name="组合 80933"/>
          <p:cNvGrpSpPr/>
          <p:nvPr>
            <p:custDataLst>
              <p:tags r:id="rId16"/>
            </p:custDataLst>
          </p:nvPr>
        </p:nvGrpSpPr>
        <p:grpSpPr>
          <a:xfrm>
            <a:off x="4430713" y="5029200"/>
            <a:ext cx="3887787" cy="1231901"/>
            <a:chOff x="1701" y="2886"/>
            <a:chExt cx="2449" cy="776"/>
          </a:xfrm>
        </p:grpSpPr>
        <p:sp>
          <p:nvSpPr>
            <p:cNvPr id="80935" name="左大括号 80934"/>
            <p:cNvSpPr/>
            <p:nvPr>
              <p:custDataLst>
                <p:tags r:id="rId20"/>
              </p:custDataLst>
            </p:nvPr>
          </p:nvSpPr>
          <p:spPr>
            <a:xfrm rot="16200000">
              <a:off x="2767" y="1820"/>
              <a:ext cx="317" cy="2449"/>
            </a:xfrm>
            <a:prstGeom prst="leftBrace">
              <a:avLst>
                <a:gd name="adj1" fmla="val 64379"/>
                <a:gd name="adj2" fmla="val 50000"/>
              </a:avLst>
            </a:prstGeom>
            <a:noFill/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b="1">
                <a:latin typeface="+mn-ea"/>
              </a:endParaRPr>
            </a:p>
          </p:txBody>
        </p:sp>
        <p:sp>
          <p:nvSpPr>
            <p:cNvPr id="80936" name="文本框 80935"/>
            <p:cNvSpPr txBox="1"/>
            <p:nvPr>
              <p:custDataLst>
                <p:tags r:id="rId21"/>
              </p:custDataLst>
            </p:nvPr>
          </p:nvSpPr>
          <p:spPr>
            <a:xfrm>
              <a:off x="2154" y="3294"/>
              <a:ext cx="1542" cy="36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latin typeface="+mn-ea"/>
                  <a:cs typeface="+mn-ea"/>
                </a:rPr>
                <a:t>8</a:t>
              </a:r>
              <a:r>
                <a:rPr lang="zh-CN" altLang="en-US" sz="3200" b="1">
                  <a:latin typeface="+mn-ea"/>
                  <a:cs typeface="+mn-ea"/>
                </a:rPr>
                <a:t>种核苷酸</a:t>
              </a:r>
            </a:p>
          </p:txBody>
        </p:sp>
      </p:grpSp>
      <p:sp>
        <p:nvSpPr>
          <p:cNvPr id="80937" name="直接连接符 80936"/>
          <p:cNvSpPr/>
          <p:nvPr>
            <p:custDataLst>
              <p:tags r:id="rId17"/>
            </p:custDataLst>
          </p:nvPr>
        </p:nvSpPr>
        <p:spPr>
          <a:xfrm>
            <a:off x="8318500" y="2436813"/>
            <a:ext cx="504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0938" name="直接连接符 80937"/>
          <p:cNvSpPr/>
          <p:nvPr>
            <p:custDataLst>
              <p:tags r:id="rId18"/>
            </p:custDataLst>
          </p:nvPr>
        </p:nvSpPr>
        <p:spPr>
          <a:xfrm>
            <a:off x="3781425" y="2581275"/>
            <a:ext cx="504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997585" y="483235"/>
            <a:ext cx="6807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D62EA9"/>
                </a:solidFill>
              </a:rPr>
              <a:t>拓展知识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2"/>
      <p:bldP spid="80931" grpId="3"/>
      <p:bldP spid="80932" grpId="0" animBg="1"/>
      <p:bldP spid="809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07" name="表格 2670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47850" y="1268413"/>
          <a:ext cx="8351520" cy="5024374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>
                        <a:latin typeface="+mn-ea"/>
                        <a:ea typeface="+mn-ea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r>
                        <a:rPr lang="zh-CN" altLang="en-US" sz="2800" b="1">
                          <a:latin typeface="+mn-ea"/>
                          <a:ea typeface="+mn-ea"/>
                        </a:rPr>
                        <a:t>核酸种类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r>
                        <a:rPr lang="zh-CN" altLang="en-US" sz="2800" b="1">
                          <a:latin typeface="+mn-ea"/>
                          <a:ea typeface="+mn-ea"/>
                        </a:rPr>
                        <a:t>核苷酸种类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r>
                        <a:rPr lang="zh-CN" altLang="en-US" sz="2800" b="1">
                          <a:latin typeface="+mn-ea"/>
                          <a:ea typeface="+mn-ea"/>
                        </a:rPr>
                        <a:t>碱基种类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r>
                        <a:rPr lang="zh-CN" altLang="en-US" sz="2800" b="1">
                          <a:latin typeface="+mn-ea"/>
                          <a:ea typeface="+mn-ea"/>
                        </a:rPr>
                        <a:t>遗传物质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4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r>
                        <a:rPr lang="zh-CN" altLang="en-US" sz="2800" b="1">
                          <a:latin typeface="+mn-ea"/>
                          <a:ea typeface="+mn-ea"/>
                        </a:rPr>
                        <a:t>真核生物</a:t>
                      </a:r>
                    </a:p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r>
                        <a:rPr lang="zh-CN" altLang="en-US" sz="2800" b="1">
                          <a:latin typeface="+mn-ea"/>
                          <a:ea typeface="+mn-ea"/>
                        </a:rPr>
                        <a:t>原核生物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4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en-US" altLang="zh-CN" sz="2800" b="1">
                        <a:latin typeface="+mn-ea"/>
                        <a:ea typeface="+mn-ea"/>
                      </a:endParaRPr>
                    </a:p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r>
                        <a:rPr lang="zh-CN" altLang="en-US" sz="2800" b="1">
                          <a:latin typeface="+mn-ea"/>
                          <a:ea typeface="+mn-ea"/>
                        </a:rPr>
                        <a:t>病毒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¨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82550" lvl="0" indent="0" algn="ctr">
                        <a:buFont typeface="Wingdings 2" pitchFamily="18" charset="2"/>
                        <a:buNone/>
                      </a:pP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9" name="Text Box 39"/>
          <p:cNvSpPr txBox="1"/>
          <p:nvPr>
            <p:custDataLst>
              <p:tags r:id="rId2"/>
            </p:custDataLst>
          </p:nvPr>
        </p:nvSpPr>
        <p:spPr>
          <a:xfrm>
            <a:off x="3325813" y="2620010"/>
            <a:ext cx="931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26650" name="Text Box 40"/>
          <p:cNvSpPr txBox="1"/>
          <p:nvPr>
            <p:custDataLst>
              <p:tags r:id="rId3"/>
            </p:custDataLst>
          </p:nvPr>
        </p:nvSpPr>
        <p:spPr>
          <a:xfrm>
            <a:off x="2939415" y="3213100"/>
            <a:ext cx="17049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+mn-ea"/>
                <a:cs typeface="+mn-ea"/>
              </a:rPr>
              <a:t>DNA</a:t>
            </a:r>
            <a:r>
              <a:rPr lang="zh-CN" altLang="en-US" sz="2800" b="1">
                <a:solidFill>
                  <a:srgbClr val="CC0066"/>
                </a:solidFill>
                <a:latin typeface="+mn-ea"/>
                <a:cs typeface="+mn-ea"/>
              </a:rPr>
              <a:t>和</a:t>
            </a:r>
            <a:r>
              <a:rPr lang="en-US" altLang="zh-CN" sz="2800" b="1">
                <a:solidFill>
                  <a:srgbClr val="0000FF"/>
                </a:solidFill>
                <a:latin typeface="+mn-ea"/>
                <a:cs typeface="+mn-ea"/>
              </a:rPr>
              <a:t>RNA</a:t>
            </a:r>
          </a:p>
        </p:txBody>
      </p:sp>
      <p:sp>
        <p:nvSpPr>
          <p:cNvPr id="26651" name="Text Box 41"/>
          <p:cNvSpPr txBox="1"/>
          <p:nvPr>
            <p:custDataLst>
              <p:tags r:id="rId4"/>
            </p:custDataLst>
          </p:nvPr>
        </p:nvSpPr>
        <p:spPr>
          <a:xfrm>
            <a:off x="3287713" y="4508500"/>
            <a:ext cx="931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26652" name="Text Box 42"/>
          <p:cNvSpPr txBox="1"/>
          <p:nvPr>
            <p:custDataLst>
              <p:tags r:id="rId5"/>
            </p:custDataLst>
          </p:nvPr>
        </p:nvSpPr>
        <p:spPr>
          <a:xfrm>
            <a:off x="2939415" y="5158105"/>
            <a:ext cx="17049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+mn-ea"/>
                <a:cs typeface="+mn-ea"/>
              </a:rPr>
              <a:t>DNA</a:t>
            </a:r>
            <a:r>
              <a:rPr lang="zh-CN" altLang="en-US" sz="2800" b="1">
                <a:solidFill>
                  <a:srgbClr val="CC0066"/>
                </a:solidFill>
                <a:latin typeface="+mn-ea"/>
                <a:cs typeface="+mn-ea"/>
              </a:rPr>
              <a:t>或</a:t>
            </a:r>
            <a:r>
              <a:rPr lang="en-US" altLang="zh-CN" sz="2800" b="1">
                <a:solidFill>
                  <a:srgbClr val="0000FF"/>
                </a:solidFill>
                <a:latin typeface="+mn-ea"/>
                <a:cs typeface="+mn-ea"/>
              </a:rPr>
              <a:t>RNA</a:t>
            </a:r>
          </a:p>
        </p:txBody>
      </p:sp>
      <p:sp>
        <p:nvSpPr>
          <p:cNvPr id="26653" name="Text Box 43"/>
          <p:cNvSpPr txBox="1"/>
          <p:nvPr>
            <p:custDataLst>
              <p:tags r:id="rId6"/>
            </p:custDataLst>
          </p:nvPr>
        </p:nvSpPr>
        <p:spPr>
          <a:xfrm>
            <a:off x="5159375" y="3068638"/>
            <a:ext cx="9318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26654" name="Text Box 44"/>
          <p:cNvSpPr txBox="1"/>
          <p:nvPr>
            <p:custDataLst>
              <p:tags r:id="rId7"/>
            </p:custDataLst>
          </p:nvPr>
        </p:nvSpPr>
        <p:spPr>
          <a:xfrm>
            <a:off x="5159375" y="4941888"/>
            <a:ext cx="9318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26655" name="Text Box 45"/>
          <p:cNvSpPr txBox="1"/>
          <p:nvPr>
            <p:custDataLst>
              <p:tags r:id="rId8"/>
            </p:custDataLst>
          </p:nvPr>
        </p:nvSpPr>
        <p:spPr>
          <a:xfrm>
            <a:off x="7102475" y="3068638"/>
            <a:ext cx="933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26657" name="Text Box 47"/>
          <p:cNvSpPr txBox="1"/>
          <p:nvPr>
            <p:custDataLst>
              <p:tags r:id="rId9"/>
            </p:custDataLst>
          </p:nvPr>
        </p:nvSpPr>
        <p:spPr>
          <a:xfrm>
            <a:off x="7065168" y="5067617"/>
            <a:ext cx="9318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26704" name="Text Box 45"/>
          <p:cNvSpPr txBox="1"/>
          <p:nvPr>
            <p:custDataLst>
              <p:tags r:id="rId10"/>
            </p:custDataLst>
          </p:nvPr>
        </p:nvSpPr>
        <p:spPr>
          <a:xfrm>
            <a:off x="8473440" y="3141980"/>
            <a:ext cx="17259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</a:rPr>
              <a:t>DNA</a:t>
            </a:r>
          </a:p>
        </p:txBody>
      </p:sp>
      <p:sp>
        <p:nvSpPr>
          <p:cNvPr id="26705" name="Text Box 45"/>
          <p:cNvSpPr txBox="1"/>
          <p:nvPr>
            <p:custDataLst>
              <p:tags r:id="rId11"/>
            </p:custDataLst>
          </p:nvPr>
        </p:nvSpPr>
        <p:spPr>
          <a:xfrm>
            <a:off x="8474075" y="4821555"/>
            <a:ext cx="17252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DNA</a:t>
            </a:r>
            <a:r>
              <a:rPr lang="zh-CN" altLang="en-US" sz="2800" b="1">
                <a:solidFill>
                  <a:srgbClr val="0000FF"/>
                </a:solidFill>
                <a:latin typeface="+mn-ea"/>
                <a:cs typeface="+mn-ea"/>
              </a:rPr>
              <a:t>或</a:t>
            </a:r>
            <a:r>
              <a:rPr lang="en-US" altLang="zh-CN" sz="2800" b="1">
                <a:solidFill>
                  <a:srgbClr val="FF0000"/>
                </a:solidFill>
                <a:latin typeface="+mn-ea"/>
                <a:cs typeface="+mn-ea"/>
              </a:rPr>
              <a:t>RNA</a:t>
            </a:r>
          </a:p>
        </p:txBody>
      </p:sp>
      <p:sp>
        <p:nvSpPr>
          <p:cNvPr id="26706" name="文本框 26705"/>
          <p:cNvSpPr txBox="1"/>
          <p:nvPr>
            <p:custDataLst>
              <p:tags r:id="rId12"/>
            </p:custDataLst>
          </p:nvPr>
        </p:nvSpPr>
        <p:spPr>
          <a:xfrm>
            <a:off x="2063750" y="476250"/>
            <a:ext cx="21605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CC0066"/>
                </a:solidFill>
                <a:latin typeface="+mn-ea"/>
              </a:rPr>
              <a:t>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/>
      <p:bldP spid="26650" grpId="1"/>
      <p:bldP spid="26651" grpId="2"/>
      <p:bldP spid="26652" grpId="3"/>
      <p:bldP spid="26653" grpId="4"/>
      <p:bldP spid="26654" grpId="5"/>
      <p:bldP spid="26655" grpId="6"/>
      <p:bldP spid="26657" grpId="8"/>
      <p:bldP spid="26704" grpId="10"/>
      <p:bldP spid="26705" grpId="1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/>
          <p:cNvSpPr txBox="1"/>
          <p:nvPr>
            <p:custDataLst>
              <p:tags r:id="rId1"/>
            </p:custDataLst>
          </p:nvPr>
        </p:nvSpPr>
        <p:spPr>
          <a:xfrm>
            <a:off x="848360" y="500380"/>
            <a:ext cx="5532120" cy="4091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问题探讨：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DNA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指纹技术在案件侦破工作中有重要的用途。刑侦人员将从案发现场收集到的血液、头发等样品中提取的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DNA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，与犯罪嫌疑人的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DNA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进行比较，就有可能为案件的侦破提供证据。</a:t>
            </a:r>
            <a:endParaRPr lang="zh-CN" altLang="en-US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10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讨论：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为什么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DNA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能够提供犯罪嫌疑人的信息？</a:t>
            </a:r>
            <a:endParaRPr lang="en-US" altLang="zh-CN" sz="28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220" name="Picture 7" descr="C~L`%KGPSQXW)D}(AJ_7KJ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81115" y="500380"/>
            <a:ext cx="5373370" cy="4072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48360" y="4573270"/>
            <a:ext cx="1090549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生物的遗传信息就储存在</a:t>
            </a:r>
            <a:r>
              <a:rPr lang="en-US" altLang="zh-CN" sz="28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DNA</a:t>
            </a:r>
            <a:r>
              <a:rPr lang="zh-CN" altLang="en-US" sz="28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分子中；每个个体的</a:t>
            </a:r>
            <a:r>
              <a:rPr lang="en-US" altLang="zh-CN" sz="28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DNA</a:t>
            </a:r>
            <a:r>
              <a:rPr lang="zh-CN" altLang="en-US" sz="28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的遗传信息各有特点，各有不同。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本框 81921"/>
          <p:cNvSpPr txBox="1"/>
          <p:nvPr>
            <p:custDataLst>
              <p:tags r:id="rId1"/>
            </p:custDataLst>
          </p:nvPr>
        </p:nvSpPr>
        <p:spPr>
          <a:xfrm>
            <a:off x="1376045" y="1052830"/>
            <a:ext cx="9688195" cy="4225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>
                <a:latin typeface="+mn-ea"/>
                <a:cs typeface="+mn-ea"/>
              </a:rPr>
              <a:t>1</a:t>
            </a:r>
            <a:r>
              <a:rPr lang="zh-CN" altLang="en-US" sz="3200" b="1">
                <a:latin typeface="+mn-ea"/>
                <a:cs typeface="+mn-ea"/>
              </a:rPr>
              <a:t>、猴子体内的核苷酸种类有几种？碱基有几种？</a:t>
            </a:r>
          </a:p>
          <a:p>
            <a:pPr fontAlgn="auto">
              <a:lnSpc>
                <a:spcPct val="120000"/>
              </a:lnSpc>
              <a:spcBef>
                <a:spcPct val="0"/>
              </a:spcBef>
            </a:pPr>
            <a:endParaRPr lang="zh-CN" altLang="en-US" sz="3200" b="1">
              <a:latin typeface="+mn-ea"/>
              <a:cs typeface="+mn-ea"/>
            </a:endParaRPr>
          </a:p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>
                <a:latin typeface="+mn-ea"/>
                <a:cs typeface="+mn-ea"/>
              </a:rPr>
              <a:t>2</a:t>
            </a:r>
            <a:r>
              <a:rPr lang="zh-CN" altLang="en-US" sz="3200" b="1">
                <a:latin typeface="+mn-ea"/>
                <a:cs typeface="+mn-ea"/>
              </a:rPr>
              <a:t>、猴子的遗传物质的核苷酸种类有几种？碱基几种？</a:t>
            </a:r>
          </a:p>
          <a:p>
            <a:pPr fontAlgn="auto">
              <a:lnSpc>
                <a:spcPct val="120000"/>
              </a:lnSpc>
              <a:spcBef>
                <a:spcPct val="0"/>
              </a:spcBef>
            </a:pPr>
            <a:endParaRPr lang="zh-CN" altLang="en-US" sz="3200" b="1">
              <a:latin typeface="+mn-ea"/>
              <a:cs typeface="+mn-ea"/>
            </a:endParaRPr>
          </a:p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>
                <a:latin typeface="+mn-ea"/>
                <a:cs typeface="+mn-ea"/>
              </a:rPr>
              <a:t>3</a:t>
            </a:r>
            <a:r>
              <a:rPr lang="zh-CN" altLang="en-US" sz="3200" b="1">
                <a:latin typeface="+mn-ea"/>
                <a:cs typeface="+mn-ea"/>
              </a:rPr>
              <a:t>、烟草的核苷酸种类有几种？碱基有几种？</a:t>
            </a:r>
          </a:p>
          <a:p>
            <a:pPr fontAlgn="auto">
              <a:lnSpc>
                <a:spcPct val="120000"/>
              </a:lnSpc>
              <a:spcBef>
                <a:spcPct val="0"/>
              </a:spcBef>
            </a:pPr>
            <a:endParaRPr lang="zh-CN" altLang="en-US" sz="3200" b="1">
              <a:latin typeface="+mn-ea"/>
              <a:cs typeface="+mn-ea"/>
            </a:endParaRPr>
          </a:p>
          <a:p>
            <a:pPr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>
                <a:latin typeface="+mn-ea"/>
                <a:cs typeface="+mn-ea"/>
              </a:rPr>
              <a:t>4</a:t>
            </a:r>
            <a:r>
              <a:rPr lang="zh-CN" altLang="en-US" sz="3200" b="1">
                <a:latin typeface="+mn-ea"/>
                <a:cs typeface="+mn-ea"/>
              </a:rPr>
              <a:t>、烟草花叶病毒的核苷酸种类有几种？碱基有几种？</a:t>
            </a:r>
          </a:p>
        </p:txBody>
      </p:sp>
      <p:sp>
        <p:nvSpPr>
          <p:cNvPr id="81923" name="文本框 81922"/>
          <p:cNvSpPr txBox="1"/>
          <p:nvPr>
            <p:custDataLst>
              <p:tags r:id="rId2"/>
            </p:custDataLst>
          </p:nvPr>
        </p:nvSpPr>
        <p:spPr>
          <a:xfrm>
            <a:off x="6459220" y="1652270"/>
            <a:ext cx="3484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</a:rPr>
              <a:t>8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种               </a:t>
            </a: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81924" name="文本框 81923"/>
          <p:cNvSpPr txBox="1"/>
          <p:nvPr>
            <p:custDataLst>
              <p:tags r:id="rId3"/>
            </p:custDataLst>
          </p:nvPr>
        </p:nvSpPr>
        <p:spPr>
          <a:xfrm>
            <a:off x="7708900" y="2853055"/>
            <a:ext cx="36525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种           </a:t>
            </a: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81925" name="文本框 81924"/>
          <p:cNvSpPr txBox="1"/>
          <p:nvPr>
            <p:custDataLst>
              <p:tags r:id="rId4"/>
            </p:custDataLst>
          </p:nvPr>
        </p:nvSpPr>
        <p:spPr>
          <a:xfrm>
            <a:off x="4661853" y="4070350"/>
            <a:ext cx="51498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        </a:t>
            </a: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</a:rPr>
              <a:t>8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种               </a:t>
            </a: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81926" name="文本框 81925"/>
          <p:cNvSpPr txBox="1"/>
          <p:nvPr>
            <p:custDataLst>
              <p:tags r:id="rId5"/>
            </p:custDataLst>
          </p:nvPr>
        </p:nvSpPr>
        <p:spPr>
          <a:xfrm>
            <a:off x="6203315" y="5278120"/>
            <a:ext cx="4860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</a:rPr>
              <a:t>          4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种              </a:t>
            </a: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种</a:t>
            </a:r>
          </a:p>
        </p:txBody>
      </p:sp>
      <p:sp>
        <p:nvSpPr>
          <p:cNvPr id="81927" name="文本框 81926"/>
          <p:cNvSpPr txBox="1"/>
          <p:nvPr>
            <p:custDataLst>
              <p:tags r:id="rId6"/>
            </p:custDataLst>
          </p:nvPr>
        </p:nvSpPr>
        <p:spPr>
          <a:xfrm>
            <a:off x="1919288" y="404813"/>
            <a:ext cx="21605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CC0066"/>
                </a:solidFill>
                <a:latin typeface="+mn-ea"/>
              </a:rPr>
              <a:t>思考？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1"/>
      <p:bldP spid="81925" grpId="2"/>
      <p:bldP spid="81926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Rot="1"/>
          </p:cNvSpPr>
          <p:nvPr>
            <p:custDataLst>
              <p:tags r:id="rId1"/>
            </p:custDataLst>
          </p:nvPr>
        </p:nvSpPr>
        <p:spPr>
          <a:xfrm>
            <a:off x="1992313" y="1555750"/>
            <a:ext cx="2508250" cy="6492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fontAlgn="auto" hangingPunct="0">
              <a:lnSpc>
                <a:spcPct val="110000"/>
              </a:lnSpc>
              <a:spcBef>
                <a:spcPct val="0"/>
              </a:spcBef>
              <a:buClr>
                <a:schemeClr val="tx2"/>
              </a:buClr>
              <a:buSzPct val="50000"/>
              <a:buFont typeface="Wingdings 2" pitchFamily="18" charset="2"/>
            </a:pP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、单体</a:t>
            </a:r>
          </a:p>
        </p:txBody>
      </p:sp>
      <p:sp>
        <p:nvSpPr>
          <p:cNvPr id="25604" name="Text Box 7"/>
          <p:cNvSpPr txBox="1"/>
          <p:nvPr>
            <p:custDataLst>
              <p:tags r:id="rId2"/>
            </p:custDataLst>
          </p:nvPr>
        </p:nvSpPr>
        <p:spPr>
          <a:xfrm>
            <a:off x="2253615" y="2185670"/>
            <a:ext cx="8358505" cy="171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ct val="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组成生物大分子（多糖、蛋白质、核酸）的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基本单位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。每一个单体都以若干个相连的碳原子构成的</a:t>
            </a: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碳链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为基本骨架。</a:t>
            </a:r>
          </a:p>
        </p:txBody>
      </p:sp>
      <p:sp>
        <p:nvSpPr>
          <p:cNvPr id="25605" name="Rectangle 8"/>
          <p:cNvSpPr>
            <a:spLocks noRot="1"/>
          </p:cNvSpPr>
          <p:nvPr>
            <p:custDataLst>
              <p:tags r:id="rId3"/>
            </p:custDataLst>
          </p:nvPr>
        </p:nvSpPr>
        <p:spPr>
          <a:xfrm>
            <a:off x="1992313" y="3899853"/>
            <a:ext cx="3200400" cy="6492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fontAlgn="auto" hangingPunct="0">
              <a:lnSpc>
                <a:spcPct val="110000"/>
              </a:lnSpc>
              <a:spcBef>
                <a:spcPct val="0"/>
              </a:spcBef>
              <a:buClr>
                <a:schemeClr val="tx2"/>
              </a:buClr>
              <a:buSzPct val="50000"/>
              <a:buFont typeface="Wingdings 2" pitchFamily="18" charset="2"/>
            </a:pP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、多聚体</a:t>
            </a:r>
          </a:p>
        </p:txBody>
      </p:sp>
      <p:sp>
        <p:nvSpPr>
          <p:cNvPr id="25606" name="Text Box 9"/>
          <p:cNvSpPr txBox="1"/>
          <p:nvPr>
            <p:custDataLst>
              <p:tags r:id="rId4"/>
            </p:custDataLst>
          </p:nvPr>
        </p:nvSpPr>
        <p:spPr>
          <a:xfrm>
            <a:off x="2253615" y="4549140"/>
            <a:ext cx="8358505" cy="1173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ct val="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生物大分子是由许多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单体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连接而成的多聚体。生物大分子也是以</a:t>
            </a: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碳链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为基本骨架。</a:t>
            </a:r>
          </a:p>
        </p:txBody>
      </p:sp>
      <p:sp>
        <p:nvSpPr>
          <p:cNvPr id="22530" name="Rectangle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92630" y="698500"/>
            <a:ext cx="7966710" cy="76073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4000" b="1">
                <a:latin typeface="微软雅黑" panose="020B0503020204020204" pitchFamily="34" charset="-122"/>
              </a:rPr>
              <a:t>五、生物大分子以碳链为骨架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25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/>
          <p:nvPr>
            <p:custDataLst>
              <p:tags r:id="rId1"/>
            </p:custDataLst>
          </p:nvPr>
        </p:nvSpPr>
        <p:spPr>
          <a:xfrm>
            <a:off x="1925638" y="5334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单体和多聚体的关系</a:t>
            </a:r>
          </a:p>
        </p:txBody>
      </p:sp>
      <p:sp>
        <p:nvSpPr>
          <p:cNvPr id="23555" name="Text Box 3"/>
          <p:cNvSpPr txBox="1"/>
          <p:nvPr>
            <p:custDataLst>
              <p:tags r:id="rId2"/>
            </p:custDataLst>
          </p:nvPr>
        </p:nvSpPr>
        <p:spPr>
          <a:xfrm>
            <a:off x="3130868" y="3205480"/>
            <a:ext cx="13541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 糖</a:t>
            </a:r>
          </a:p>
        </p:txBody>
      </p:sp>
      <p:sp>
        <p:nvSpPr>
          <p:cNvPr id="23556" name="Text Box 4"/>
          <p:cNvSpPr txBox="1"/>
          <p:nvPr>
            <p:custDataLst>
              <p:tags r:id="rId3"/>
            </p:custDataLst>
          </p:nvPr>
        </p:nvSpPr>
        <p:spPr>
          <a:xfrm>
            <a:off x="2916238" y="4267200"/>
            <a:ext cx="1600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dist"/>
            <a:r>
              <a:rPr lang="zh-CN" altLang="en-US" sz="32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氨基酸</a:t>
            </a:r>
          </a:p>
        </p:txBody>
      </p:sp>
      <p:sp>
        <p:nvSpPr>
          <p:cNvPr id="23557" name="Text Box 5"/>
          <p:cNvSpPr txBox="1"/>
          <p:nvPr>
            <p:custDataLst>
              <p:tags r:id="rId4"/>
            </p:custDataLst>
          </p:nvPr>
        </p:nvSpPr>
        <p:spPr>
          <a:xfrm>
            <a:off x="2972435" y="5338763"/>
            <a:ext cx="15652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dist"/>
            <a:r>
              <a:rPr lang="zh-CN" altLang="en-US" sz="32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核苷酸</a:t>
            </a:r>
          </a:p>
        </p:txBody>
      </p:sp>
      <p:sp>
        <p:nvSpPr>
          <p:cNvPr id="23558" name="Text Box 6"/>
          <p:cNvSpPr txBox="1"/>
          <p:nvPr>
            <p:custDataLst>
              <p:tags r:id="rId5"/>
            </p:custDataLst>
          </p:nvPr>
        </p:nvSpPr>
        <p:spPr>
          <a:xfrm>
            <a:off x="7532688" y="3205163"/>
            <a:ext cx="12176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dist"/>
            <a:r>
              <a:rPr lang="zh-CN" altLang="en-US" sz="32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多糖</a:t>
            </a:r>
          </a:p>
        </p:txBody>
      </p:sp>
      <p:sp>
        <p:nvSpPr>
          <p:cNvPr id="23559" name="Text Box 7"/>
          <p:cNvSpPr txBox="1"/>
          <p:nvPr>
            <p:custDataLst>
              <p:tags r:id="rId6"/>
            </p:custDataLst>
          </p:nvPr>
        </p:nvSpPr>
        <p:spPr>
          <a:xfrm>
            <a:off x="7539355" y="4272280"/>
            <a:ext cx="1814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蛋白质</a:t>
            </a:r>
          </a:p>
        </p:txBody>
      </p:sp>
      <p:sp>
        <p:nvSpPr>
          <p:cNvPr id="23560" name="Text Box 8"/>
          <p:cNvSpPr txBox="1"/>
          <p:nvPr>
            <p:custDataLst>
              <p:tags r:id="rId7"/>
            </p:custDataLst>
          </p:nvPr>
        </p:nvSpPr>
        <p:spPr>
          <a:xfrm>
            <a:off x="7532688" y="5338763"/>
            <a:ext cx="12176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dist"/>
            <a:r>
              <a:rPr lang="zh-CN" altLang="en-US" sz="3200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</a:p>
        </p:txBody>
      </p:sp>
      <p:sp>
        <p:nvSpPr>
          <p:cNvPr id="43017" name="AutoShape 9"/>
          <p:cNvSpPr/>
          <p:nvPr>
            <p:custDataLst>
              <p:tags r:id="rId8"/>
            </p:custDataLst>
          </p:nvPr>
        </p:nvSpPr>
        <p:spPr>
          <a:xfrm>
            <a:off x="5008563" y="3267075"/>
            <a:ext cx="2174875" cy="506413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64238899" y="0"/>
              </a:cxn>
              <a:cxn ang="11796480">
                <a:pos x="0" y="5936449"/>
              </a:cxn>
              <a:cxn ang="5898240">
                <a:pos x="164238899" y="11872875"/>
              </a:cxn>
              <a:cxn ang="0">
                <a:pos x="218985165" y="5936449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8" name="AutoShape 10"/>
          <p:cNvSpPr/>
          <p:nvPr>
            <p:custDataLst>
              <p:tags r:id="rId9"/>
            </p:custDataLst>
          </p:nvPr>
        </p:nvSpPr>
        <p:spPr>
          <a:xfrm>
            <a:off x="4967288" y="4321175"/>
            <a:ext cx="2174875" cy="506413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64238899" y="0"/>
              </a:cxn>
              <a:cxn ang="11796480">
                <a:pos x="0" y="5936449"/>
              </a:cxn>
              <a:cxn ang="5898240">
                <a:pos x="164238899" y="11872875"/>
              </a:cxn>
              <a:cxn ang="0">
                <a:pos x="218985165" y="5936449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9" name="AutoShape 11"/>
          <p:cNvSpPr/>
          <p:nvPr>
            <p:custDataLst>
              <p:tags r:id="rId10"/>
            </p:custDataLst>
          </p:nvPr>
        </p:nvSpPr>
        <p:spPr>
          <a:xfrm>
            <a:off x="5008563" y="5360988"/>
            <a:ext cx="2174875" cy="506412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64238899" y="0"/>
              </a:cxn>
              <a:cxn ang="11796480">
                <a:pos x="0" y="5936414"/>
              </a:cxn>
              <a:cxn ang="5898240">
                <a:pos x="164238899" y="11872828"/>
              </a:cxn>
              <a:cxn ang="0">
                <a:pos x="218985165" y="5936414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Text Box 12"/>
          <p:cNvSpPr txBox="1"/>
          <p:nvPr>
            <p:custDataLst>
              <p:tags r:id="rId11"/>
            </p:custDataLst>
          </p:nvPr>
        </p:nvSpPr>
        <p:spPr>
          <a:xfrm>
            <a:off x="2981325" y="2001838"/>
            <a:ext cx="16525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   体</a:t>
            </a:r>
          </a:p>
        </p:txBody>
      </p:sp>
      <p:sp>
        <p:nvSpPr>
          <p:cNvPr id="23565" name="Text Box 13"/>
          <p:cNvSpPr txBox="1"/>
          <p:nvPr>
            <p:custDataLst>
              <p:tags r:id="rId12"/>
            </p:custDataLst>
          </p:nvPr>
        </p:nvSpPr>
        <p:spPr>
          <a:xfrm>
            <a:off x="7358063" y="2001838"/>
            <a:ext cx="16541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dist"/>
            <a:r>
              <a:rPr lang="zh-CN" altLang="en-US" sz="3200" b="1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多聚体</a:t>
            </a:r>
          </a:p>
        </p:txBody>
      </p:sp>
      <p:sp>
        <p:nvSpPr>
          <p:cNvPr id="43022" name="Line 14"/>
          <p:cNvSpPr/>
          <p:nvPr>
            <p:custDataLst>
              <p:tags r:id="rId13"/>
            </p:custDataLst>
          </p:nvPr>
        </p:nvSpPr>
        <p:spPr>
          <a:xfrm>
            <a:off x="4832350" y="2252663"/>
            <a:ext cx="2349500" cy="0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68" name="Rectangle 16"/>
          <p:cNvSpPr/>
          <p:nvPr>
            <p:custDataLst>
              <p:tags r:id="rId14"/>
            </p:custDataLst>
          </p:nvPr>
        </p:nvSpPr>
        <p:spPr>
          <a:xfrm>
            <a:off x="1773238" y="1371600"/>
            <a:ext cx="7924800" cy="5105400"/>
          </a:xfrm>
          <a:prstGeom prst="rect">
            <a:avLst/>
          </a:prstGeom>
          <a:noFill/>
          <a:ln w="25400">
            <a:noFill/>
          </a:ln>
        </p:spPr>
        <p:txBody>
          <a:bodyPr wrap="none" anchor="ctr"/>
          <a:lstStyle/>
          <a:p>
            <a:endParaRPr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0" name="矩形 23569"/>
          <p:cNvSpPr/>
          <p:nvPr>
            <p:custDataLst>
              <p:tags r:id="rId15"/>
            </p:custDataLst>
          </p:nvPr>
        </p:nvSpPr>
        <p:spPr>
          <a:xfrm>
            <a:off x="2782888" y="2997200"/>
            <a:ext cx="1944687" cy="309562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1" name="直接连接符 23570"/>
          <p:cNvSpPr/>
          <p:nvPr>
            <p:custDataLst>
              <p:tags r:id="rId16"/>
            </p:custDataLst>
          </p:nvPr>
        </p:nvSpPr>
        <p:spPr>
          <a:xfrm flipH="1" flipV="1">
            <a:off x="3719513" y="2492375"/>
            <a:ext cx="0" cy="504825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3572" name="矩形 23571"/>
          <p:cNvSpPr/>
          <p:nvPr>
            <p:custDataLst>
              <p:tags r:id="rId17"/>
            </p:custDataLst>
          </p:nvPr>
        </p:nvSpPr>
        <p:spPr>
          <a:xfrm>
            <a:off x="7248525" y="2997200"/>
            <a:ext cx="2276475" cy="309562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3" name="直接连接符 23572"/>
          <p:cNvSpPr/>
          <p:nvPr>
            <p:custDataLst>
              <p:tags r:id="rId18"/>
            </p:custDataLst>
          </p:nvPr>
        </p:nvSpPr>
        <p:spPr>
          <a:xfrm flipH="1" flipV="1">
            <a:off x="8183563" y="2492375"/>
            <a:ext cx="0" cy="504825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3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grpId="4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grpId="5" nodeType="after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10"/>
      <p:bldP spid="23555" grpId="0"/>
      <p:bldP spid="23556" grpId="1"/>
      <p:bldP spid="23557" grpId="2"/>
      <p:bldP spid="23558" grpId="3"/>
      <p:bldP spid="23559" grpId="4"/>
      <p:bldP spid="23560" grpId="5"/>
      <p:bldP spid="23564" grpId="6"/>
      <p:bldP spid="23565" grpId="7"/>
      <p:bldP spid="23568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59485" y="782955"/>
            <a:ext cx="9243695" cy="632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10000"/>
              </a:lnSpc>
              <a:spcBef>
                <a:spcPts val="5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你还能说出</a:t>
            </a:r>
            <a:r>
              <a:rPr lang="en-US" altLang="zh-CN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DNA</a:t>
            </a:r>
            <a:r>
              <a:rPr lang="zh-CN" altLang="en-US" sz="32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鉴定技术在其他方面的应用吗？</a:t>
            </a:r>
          </a:p>
        </p:txBody>
      </p:sp>
      <p:grpSp>
        <p:nvGrpSpPr>
          <p:cNvPr id="28676" name="组合 6"/>
          <p:cNvGrpSpPr/>
          <p:nvPr>
            <p:custDataLst>
              <p:tags r:id="rId2"/>
            </p:custDataLst>
          </p:nvPr>
        </p:nvGrpSpPr>
        <p:grpSpPr>
          <a:xfrm>
            <a:off x="170815" y="1538288"/>
            <a:ext cx="4244975" cy="3490912"/>
            <a:chOff x="283369" y="1749425"/>
            <a:chExt cx="4244774" cy="3490913"/>
          </a:xfrm>
        </p:grpSpPr>
        <p:pic>
          <p:nvPicPr>
            <p:cNvPr id="28677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283369" y="1749425"/>
              <a:ext cx="4244774" cy="28035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8" name="Text Box 4"/>
            <p:cNvSpPr/>
            <p:nvPr>
              <p:custDataLst>
                <p:tags r:id="rId9"/>
              </p:custDataLst>
            </p:nvPr>
          </p:nvSpPr>
          <p:spPr>
            <a:xfrm>
              <a:off x="1901825" y="4524375"/>
              <a:ext cx="1657350" cy="7159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  <a:buSzTx/>
              </a:pPr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</a:rPr>
                <a:t>亲子鉴定</a:t>
              </a:r>
            </a:p>
          </p:txBody>
        </p:sp>
      </p:grpSp>
      <p:grpSp>
        <p:nvGrpSpPr>
          <p:cNvPr id="28679" name="组合 7"/>
          <p:cNvGrpSpPr/>
          <p:nvPr>
            <p:custDataLst>
              <p:tags r:id="rId3"/>
            </p:custDataLst>
          </p:nvPr>
        </p:nvGrpSpPr>
        <p:grpSpPr>
          <a:xfrm>
            <a:off x="4386898" y="3230880"/>
            <a:ext cx="4527550" cy="3440113"/>
            <a:chOff x="4356100" y="2056669"/>
            <a:chExt cx="4527551" cy="3441468"/>
          </a:xfrm>
        </p:grpSpPr>
        <p:pic>
          <p:nvPicPr>
            <p:cNvPr id="28680" name="图片 9" descr="001372a9a93f083316ce01.jp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384676" y="2056669"/>
              <a:ext cx="4498975" cy="2881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1" name="矩形 15"/>
            <p:cNvSpPr/>
            <p:nvPr>
              <p:custDataLst>
                <p:tags r:id="rId7"/>
              </p:custDataLst>
            </p:nvPr>
          </p:nvSpPr>
          <p:spPr>
            <a:xfrm>
              <a:off x="4356100" y="4799869"/>
              <a:ext cx="4248150" cy="6982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  <a:buSzTx/>
              </a:pPr>
              <a:r>
                <a:rPr lang="zh-CN" altLang="en-US" sz="2400" b="1">
                  <a:solidFill>
                    <a:schemeClr val="tx2"/>
                  </a:solidFill>
                  <a:latin typeface="宋体" panose="02010600030101010101" pitchFamily="2" charset="-122"/>
                </a:rPr>
                <a:t>研究不同类群生物的亲缘关系</a:t>
              </a:r>
            </a:p>
          </p:txBody>
        </p:sp>
      </p:grpSp>
      <p:pic>
        <p:nvPicPr>
          <p:cNvPr id="2" name="Picture 2" descr="辨认海啸死难者遗体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270" y="1415253"/>
            <a:ext cx="404495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468995" y="4568825"/>
            <a:ext cx="3401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灾难中确认死者身份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/>
          <p:nvPr>
            <p:custDataLst>
              <p:tags r:id="rId1"/>
            </p:custDataLst>
          </p:nvPr>
        </p:nvSpPr>
        <p:spPr>
          <a:xfrm>
            <a:off x="1905953" y="721678"/>
            <a:ext cx="7497762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36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的种类、分布及其功能</a:t>
            </a:r>
          </a:p>
        </p:txBody>
      </p:sp>
      <p:sp>
        <p:nvSpPr>
          <p:cNvPr id="72707" name="AutoShape 6"/>
          <p:cNvSpPr/>
          <p:nvPr>
            <p:custDataLst>
              <p:tags r:id="rId2"/>
            </p:custDataLst>
          </p:nvPr>
        </p:nvSpPr>
        <p:spPr>
          <a:xfrm>
            <a:off x="3543300" y="2432368"/>
            <a:ext cx="73025" cy="935037"/>
          </a:xfrm>
          <a:prstGeom prst="leftBrace">
            <a:avLst>
              <a:gd name="adj1" fmla="val 106702"/>
              <a:gd name="adj2" fmla="val 51611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708" name="Text Box 7"/>
          <p:cNvSpPr txBox="1"/>
          <p:nvPr>
            <p:custDataLst>
              <p:tags r:id="rId3"/>
            </p:custDataLst>
          </p:nvPr>
        </p:nvSpPr>
        <p:spPr>
          <a:xfrm>
            <a:off x="3687763" y="2143443"/>
            <a:ext cx="3744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脱氧核糖</a:t>
            </a: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</a:p>
        </p:txBody>
      </p:sp>
      <p:sp>
        <p:nvSpPr>
          <p:cNvPr id="72709" name="Text Box 8"/>
          <p:cNvSpPr txBox="1"/>
          <p:nvPr>
            <p:custDataLst>
              <p:tags r:id="rId4"/>
            </p:custDataLst>
          </p:nvPr>
        </p:nvSpPr>
        <p:spPr>
          <a:xfrm>
            <a:off x="3687763" y="2935605"/>
            <a:ext cx="21923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核糖</a:t>
            </a: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</a:p>
        </p:txBody>
      </p:sp>
      <p:sp>
        <p:nvSpPr>
          <p:cNvPr id="72710" name="Text Box 9"/>
          <p:cNvSpPr txBox="1"/>
          <p:nvPr>
            <p:custDataLst>
              <p:tags r:id="rId5"/>
            </p:custDataLst>
          </p:nvPr>
        </p:nvSpPr>
        <p:spPr>
          <a:xfrm>
            <a:off x="2032000" y="1495743"/>
            <a:ext cx="27241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、种类</a:t>
            </a:r>
          </a:p>
        </p:txBody>
      </p:sp>
      <p:sp>
        <p:nvSpPr>
          <p:cNvPr id="72711" name="Text Box 11"/>
          <p:cNvSpPr txBox="1"/>
          <p:nvPr>
            <p:custDataLst>
              <p:tags r:id="rId6"/>
            </p:custDataLst>
          </p:nvPr>
        </p:nvSpPr>
        <p:spPr>
          <a:xfrm>
            <a:off x="6098540" y="2143760"/>
            <a:ext cx="38912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简称：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72712" name="Text Box 12"/>
          <p:cNvSpPr txBox="1"/>
          <p:nvPr>
            <p:custDataLst>
              <p:tags r:id="rId7"/>
            </p:custDataLst>
          </p:nvPr>
        </p:nvSpPr>
        <p:spPr>
          <a:xfrm>
            <a:off x="5361305" y="2935605"/>
            <a:ext cx="3828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简称：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RNA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73731" name="AutoShape 6"/>
          <p:cNvSpPr/>
          <p:nvPr>
            <p:custDataLst>
              <p:tags r:id="rId8"/>
            </p:custDataLst>
          </p:nvPr>
        </p:nvSpPr>
        <p:spPr>
          <a:xfrm>
            <a:off x="4697095" y="4156710"/>
            <a:ext cx="76200" cy="1204595"/>
          </a:xfrm>
          <a:prstGeom prst="leftBrace">
            <a:avLst>
              <a:gd name="adj1" fmla="val 125925"/>
              <a:gd name="adj2" fmla="val 50296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2" name="Text Box 7"/>
          <p:cNvSpPr txBox="1"/>
          <p:nvPr>
            <p:custDataLst>
              <p:tags r:id="rId9"/>
            </p:custDataLst>
          </p:nvPr>
        </p:nvSpPr>
        <p:spPr>
          <a:xfrm>
            <a:off x="6288088" y="3867468"/>
            <a:ext cx="44656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主要分布在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细胞核</a:t>
            </a:r>
          </a:p>
        </p:txBody>
      </p:sp>
      <p:sp>
        <p:nvSpPr>
          <p:cNvPr id="73733" name="Text Box 9"/>
          <p:cNvSpPr txBox="1"/>
          <p:nvPr>
            <p:custDataLst>
              <p:tags r:id="rId10"/>
            </p:custDataLst>
          </p:nvPr>
        </p:nvSpPr>
        <p:spPr>
          <a:xfrm>
            <a:off x="2049145" y="3680778"/>
            <a:ext cx="27241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、分布</a:t>
            </a:r>
          </a:p>
        </p:txBody>
      </p:sp>
      <p:sp>
        <p:nvSpPr>
          <p:cNvPr id="73734" name="Text Box 11"/>
          <p:cNvSpPr txBox="1"/>
          <p:nvPr>
            <p:custDataLst>
              <p:tags r:id="rId11"/>
            </p:custDataLst>
          </p:nvPr>
        </p:nvSpPr>
        <p:spPr>
          <a:xfrm>
            <a:off x="4853305" y="3867785"/>
            <a:ext cx="12293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</a:p>
        </p:txBody>
      </p:sp>
      <p:sp>
        <p:nvSpPr>
          <p:cNvPr id="73735" name="Text Box 12"/>
          <p:cNvSpPr txBox="1"/>
          <p:nvPr>
            <p:custDataLst>
              <p:tags r:id="rId12"/>
            </p:custDataLst>
          </p:nvPr>
        </p:nvSpPr>
        <p:spPr>
          <a:xfrm>
            <a:off x="4852988" y="5034598"/>
            <a:ext cx="1928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RNA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</a:p>
        </p:txBody>
      </p:sp>
      <p:sp>
        <p:nvSpPr>
          <p:cNvPr id="73736" name="标题 1"/>
          <p:cNvSpPr/>
          <p:nvPr>
            <p:custDataLst>
              <p:tags r:id="rId13"/>
            </p:custDataLst>
          </p:nvPr>
        </p:nvSpPr>
        <p:spPr>
          <a:xfrm>
            <a:off x="2826385" y="4451350"/>
            <a:ext cx="2026285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真核细胞</a:t>
            </a:r>
          </a:p>
        </p:txBody>
      </p:sp>
      <p:sp>
        <p:nvSpPr>
          <p:cNvPr id="73741" name="Text Box 10"/>
          <p:cNvSpPr txBox="1"/>
          <p:nvPr>
            <p:custDataLst>
              <p:tags r:id="rId14"/>
            </p:custDataLst>
          </p:nvPr>
        </p:nvSpPr>
        <p:spPr>
          <a:xfrm>
            <a:off x="6288405" y="4451350"/>
            <a:ext cx="51181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线粒体、叶绿体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（少量）</a:t>
            </a:r>
          </a:p>
        </p:txBody>
      </p:sp>
      <p:sp>
        <p:nvSpPr>
          <p:cNvPr id="73742" name="Text Box 11"/>
          <p:cNvSpPr txBox="1"/>
          <p:nvPr>
            <p:custDataLst>
              <p:tags r:id="rId15"/>
            </p:custDataLst>
          </p:nvPr>
        </p:nvSpPr>
        <p:spPr>
          <a:xfrm>
            <a:off x="6288088" y="5034598"/>
            <a:ext cx="29908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主要在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细胞质</a:t>
            </a:r>
          </a:p>
        </p:txBody>
      </p:sp>
      <p:sp>
        <p:nvSpPr>
          <p:cNvPr id="73743" name="Text Box 10"/>
          <p:cNvSpPr txBox="1"/>
          <p:nvPr>
            <p:custDataLst>
              <p:tags r:id="rId16"/>
            </p:custDataLst>
          </p:nvPr>
        </p:nvSpPr>
        <p:spPr>
          <a:xfrm>
            <a:off x="6288405" y="5618163"/>
            <a:ext cx="51181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细胞核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（少量）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8" grpId="1"/>
      <p:bldP spid="72709" grpId="2"/>
      <p:bldP spid="72710" grpId="3"/>
      <p:bldP spid="72711" grpId="4"/>
      <p:bldP spid="72712" grpId="5"/>
      <p:bldP spid="73731" grpId="6" animBg="1"/>
      <p:bldP spid="73732" grpId="7"/>
      <p:bldP spid="73733" grpId="11"/>
      <p:bldP spid="73734" grpId="8"/>
      <p:bldP spid="73735" grpId="9"/>
      <p:bldP spid="73736" grpId="1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Text Box 13"/>
          <p:cNvSpPr txBox="1"/>
          <p:nvPr>
            <p:custDataLst>
              <p:tags r:id="rId1"/>
            </p:custDataLst>
          </p:nvPr>
        </p:nvSpPr>
        <p:spPr>
          <a:xfrm>
            <a:off x="2017078" y="1526858"/>
            <a:ext cx="2724150" cy="632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ct val="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、功能</a:t>
            </a:r>
          </a:p>
        </p:txBody>
      </p:sp>
      <p:sp>
        <p:nvSpPr>
          <p:cNvPr id="72714" name="Text Box 14"/>
          <p:cNvSpPr txBox="1"/>
          <p:nvPr>
            <p:custDataLst>
              <p:tags r:id="rId2"/>
            </p:custDataLst>
          </p:nvPr>
        </p:nvSpPr>
        <p:spPr>
          <a:xfrm>
            <a:off x="2161540" y="2176145"/>
            <a:ext cx="8470265" cy="171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ct val="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细胞内携带遗传信息的物质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在生物体的遗传、变异和蛋白质的生物合成中具有极其重要的作用</a:t>
            </a:r>
          </a:p>
        </p:txBody>
      </p:sp>
      <p:sp>
        <p:nvSpPr>
          <p:cNvPr id="2" name="标题 1"/>
          <p:cNvSpPr/>
          <p:nvPr>
            <p:custDataLst>
              <p:tags r:id="rId3"/>
            </p:custDataLst>
          </p:nvPr>
        </p:nvSpPr>
        <p:spPr>
          <a:xfrm>
            <a:off x="1905953" y="721678"/>
            <a:ext cx="7497762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fontAlgn="auto" hangingPunct="0">
              <a:lnSpc>
                <a:spcPct val="110000"/>
              </a:lnSpc>
              <a:spcBef>
                <a:spcPct val="0"/>
              </a:spcBef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3600" b="1">
                <a:solidFill>
                  <a:srgbClr val="041C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核酸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的种类、分布及其功能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916113" y="526733"/>
            <a:ext cx="7497762" cy="720725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>
                <a:latin typeface="微软雅黑" panose="020B0503020204020204" pitchFamily="34" charset="-122"/>
              </a:rPr>
              <a:t>二、核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</a:rPr>
              <a:t>苷</a:t>
            </a:r>
            <a:r>
              <a:rPr lang="zh-CN" altLang="en-US">
                <a:latin typeface="微软雅黑" panose="020B0503020204020204" pitchFamily="34" charset="-122"/>
              </a:rPr>
              <a:t>酸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957070" y="1247775"/>
            <a:ext cx="7496175" cy="1428115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365125" indent="-282575">
              <a:lnSpc>
                <a:spcPct val="115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、核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苷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酸是组成</a:t>
            </a:r>
            <a:r>
              <a:rPr lang="zh-CN" altLang="en-US" sz="3200" b="1">
                <a:solidFill>
                  <a:srgbClr val="041CCE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核酸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基本单位</a:t>
            </a:r>
          </a:p>
          <a:p>
            <a:pPr marL="365125" indent="-282575">
              <a:lnSpc>
                <a:spcPct val="115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、核苷酸的结构</a:t>
            </a:r>
          </a:p>
        </p:txBody>
      </p:sp>
      <p:grpSp>
        <p:nvGrpSpPr>
          <p:cNvPr id="2" name="组合 18"/>
          <p:cNvGrpSpPr/>
          <p:nvPr>
            <p:custDataLst>
              <p:tags r:id="rId3"/>
            </p:custDataLst>
          </p:nvPr>
        </p:nvGrpSpPr>
        <p:grpSpPr>
          <a:xfrm>
            <a:off x="2806700" y="2859723"/>
            <a:ext cx="5118100" cy="2089150"/>
            <a:chOff x="5098719" y="1000125"/>
            <a:chExt cx="4712031" cy="1785938"/>
          </a:xfrm>
        </p:grpSpPr>
        <p:grpSp>
          <p:nvGrpSpPr>
            <p:cNvPr id="41989" name="组合 17"/>
            <p:cNvGrpSpPr/>
            <p:nvPr>
              <p:custDataLst>
                <p:tags r:id="rId11"/>
              </p:custDataLst>
            </p:nvPr>
          </p:nvGrpSpPr>
          <p:grpSpPr>
            <a:xfrm>
              <a:off x="5098719" y="1000125"/>
              <a:ext cx="4712031" cy="1785938"/>
              <a:chOff x="5098719" y="1000125"/>
              <a:chExt cx="4712031" cy="1785938"/>
            </a:xfrm>
          </p:grpSpPr>
          <p:sp>
            <p:nvSpPr>
              <p:cNvPr id="11" name="AutoShape 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531349" y="1681387"/>
                <a:ext cx="1173624" cy="1104676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五碳糖 </a:t>
                </a: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259408" y="1852381"/>
                <a:ext cx="1551342" cy="6052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含氮碱基</a:t>
                </a:r>
                <a:r>
                  <a: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</a:p>
            </p:txBody>
          </p:sp>
          <p:sp>
            <p:nvSpPr>
              <p:cNvPr id="13" name="Oval 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098719" y="1000125"/>
                <a:ext cx="782416" cy="73961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磷酸</a:t>
                </a:r>
              </a:p>
            </p:txBody>
          </p:sp>
          <p:sp>
            <p:nvSpPr>
              <p:cNvPr id="14" name="Line 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99577" y="2134657"/>
                <a:ext cx="539597" cy="0"/>
              </a:xfrm>
              <a:prstGeom prst="line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rot="2278870">
                <a:off x="5609987" y="1784526"/>
                <a:ext cx="539597" cy="232063"/>
              </a:xfrm>
              <a:prstGeom prst="line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Line 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5995799" y="2131943"/>
              <a:ext cx="539597" cy="0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996" name="Text Box 12"/>
          <p:cNvSpPr txBox="1"/>
          <p:nvPr>
            <p:custDataLst>
              <p:tags r:id="rId4"/>
            </p:custDataLst>
          </p:nvPr>
        </p:nvSpPr>
        <p:spPr>
          <a:xfrm>
            <a:off x="2176463" y="5223510"/>
            <a:ext cx="817562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一分子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磷酸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、一分子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五碳糖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、一分子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含氮碱基</a:t>
            </a:r>
          </a:p>
          <a:p>
            <a:pPr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组成元素</a:t>
            </a:r>
          </a:p>
        </p:txBody>
      </p:sp>
      <p:sp>
        <p:nvSpPr>
          <p:cNvPr id="42007" name="Text Box 25"/>
          <p:cNvSpPr txBox="1"/>
          <p:nvPr>
            <p:custDataLst>
              <p:tags r:id="rId5"/>
            </p:custDataLst>
          </p:nvPr>
        </p:nvSpPr>
        <p:spPr>
          <a:xfrm>
            <a:off x="5399088" y="3924935"/>
            <a:ext cx="531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42008" name="Text Box 26"/>
          <p:cNvSpPr txBox="1"/>
          <p:nvPr>
            <p:custDataLst>
              <p:tags r:id="rId6"/>
            </p:custDataLst>
          </p:nvPr>
        </p:nvSpPr>
        <p:spPr>
          <a:xfrm>
            <a:off x="5199063" y="4659948"/>
            <a:ext cx="531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42009" name="Text Box 27"/>
          <p:cNvSpPr txBox="1"/>
          <p:nvPr>
            <p:custDataLst>
              <p:tags r:id="rId7"/>
            </p:custDataLst>
          </p:nvPr>
        </p:nvSpPr>
        <p:spPr>
          <a:xfrm>
            <a:off x="4402138" y="4659948"/>
            <a:ext cx="531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42010" name="Text Box 28"/>
          <p:cNvSpPr txBox="1"/>
          <p:nvPr>
            <p:custDataLst>
              <p:tags r:id="rId8"/>
            </p:custDataLst>
          </p:nvPr>
        </p:nvSpPr>
        <p:spPr>
          <a:xfrm>
            <a:off x="4203700" y="3924935"/>
            <a:ext cx="5318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42011" name="Text Box 29"/>
          <p:cNvSpPr txBox="1"/>
          <p:nvPr>
            <p:custDataLst>
              <p:tags r:id="rId9"/>
            </p:custDataLst>
          </p:nvPr>
        </p:nvSpPr>
        <p:spPr>
          <a:xfrm>
            <a:off x="3605213" y="3924935"/>
            <a:ext cx="5318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42015" name="矩形 42014"/>
          <p:cNvSpPr/>
          <p:nvPr>
            <p:custDataLst>
              <p:tags r:id="rId10"/>
            </p:custDataLst>
          </p:nvPr>
        </p:nvSpPr>
        <p:spPr>
          <a:xfrm>
            <a:off x="3832225" y="5799773"/>
            <a:ext cx="37449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3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grpId="4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10" fill="hold" grpId="5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10" fill="hold" grpId="6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2"/>
      <p:bldP spid="42008" grpId="3"/>
      <p:bldP spid="42009" grpId="4"/>
      <p:bldP spid="42010" grpId="5"/>
      <p:bldP spid="42011" grpId="6"/>
      <p:bldP spid="42015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887538" y="610553"/>
            <a:ext cx="7497762" cy="720725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</a:rPr>
              <a:t>二、核苷酸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960563" y="1331278"/>
            <a:ext cx="7496175" cy="790575"/>
          </a:xfrm>
        </p:spPr>
        <p:txBody>
          <a:bodyPr vert="horz" wrap="square" lIns="91440" tIns="45720" rIns="91440" bIns="45720" anchor="t"/>
          <a:lstStyle/>
          <a:p>
            <a:pPr marL="365125" indent="-282575">
              <a:lnSpc>
                <a:spcPct val="115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3200" b="1" u="sng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核</a:t>
            </a:r>
            <a:r>
              <a:rPr lang="zh-CN" altLang="en-US" sz="3200" b="1" u="sng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苷</a:t>
            </a:r>
            <a:r>
              <a:rPr lang="zh-CN" altLang="en-US" sz="3200" b="1" u="sng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酸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的类型</a:t>
            </a:r>
          </a:p>
        </p:txBody>
      </p:sp>
      <p:sp>
        <p:nvSpPr>
          <p:cNvPr id="49180" name="左大括号 49179"/>
          <p:cNvSpPr/>
          <p:nvPr>
            <p:custDataLst>
              <p:tags r:id="rId3"/>
            </p:custDataLst>
          </p:nvPr>
        </p:nvSpPr>
        <p:spPr>
          <a:xfrm>
            <a:off x="5672455" y="2122170"/>
            <a:ext cx="196850" cy="1024255"/>
          </a:xfrm>
          <a:prstGeom prst="leftBrace">
            <a:avLst>
              <a:gd name="adj1" fmla="val 9039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81" name="文本框 49180"/>
          <p:cNvSpPr txBox="1"/>
          <p:nvPr>
            <p:custDataLst>
              <p:tags r:id="rId4"/>
            </p:custDataLst>
          </p:nvPr>
        </p:nvSpPr>
        <p:spPr>
          <a:xfrm>
            <a:off x="5931535" y="1918335"/>
            <a:ext cx="49472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脱氧（核糖）</a:t>
            </a:r>
            <a:r>
              <a:rPr lang="zh-CN" altLang="en-US" sz="32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</a:t>
            </a:r>
            <a:r>
              <a:rPr lang="zh-CN" altLang="en-US" sz="32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苷</a:t>
            </a:r>
            <a:r>
              <a:rPr lang="zh-CN" altLang="en-US" sz="32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</a:t>
            </a:r>
          </a:p>
        </p:txBody>
      </p:sp>
      <p:sp>
        <p:nvSpPr>
          <p:cNvPr id="49182" name="矩形 49181"/>
          <p:cNvSpPr/>
          <p:nvPr>
            <p:custDataLst>
              <p:tags r:id="rId5"/>
            </p:custDataLst>
          </p:nvPr>
        </p:nvSpPr>
        <p:spPr>
          <a:xfrm>
            <a:off x="2238058" y="2342198"/>
            <a:ext cx="3434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3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五碳糖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的不同</a:t>
            </a:r>
          </a:p>
        </p:txBody>
      </p:sp>
      <p:sp>
        <p:nvSpPr>
          <p:cNvPr id="49183" name="文本框 49182"/>
          <p:cNvSpPr txBox="1"/>
          <p:nvPr>
            <p:custDataLst>
              <p:tags r:id="rId6"/>
            </p:custDataLst>
          </p:nvPr>
        </p:nvSpPr>
        <p:spPr>
          <a:xfrm>
            <a:off x="5931218" y="2682240"/>
            <a:ext cx="3744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核糖</a:t>
            </a:r>
            <a:r>
              <a:rPr lang="zh-CN" altLang="en-US" sz="32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</a:t>
            </a:r>
            <a:r>
              <a:rPr lang="zh-CN" altLang="en-US" sz="32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苷</a:t>
            </a:r>
            <a:r>
              <a:rPr lang="zh-CN" altLang="en-US" sz="3200" b="1" u="sng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1" grpId="0"/>
      <p:bldP spid="49182" grpId="1"/>
      <p:bldP spid="4918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12" name="Picture 28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35188" y="476250"/>
            <a:ext cx="5051425" cy="6076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8"/>
          <p:cNvGrpSpPr/>
          <p:nvPr>
            <p:custDataLst>
              <p:tags r:id="rId2"/>
            </p:custDataLst>
          </p:nvPr>
        </p:nvGrpSpPr>
        <p:grpSpPr>
          <a:xfrm>
            <a:off x="6527800" y="621030"/>
            <a:ext cx="3856355" cy="584200"/>
            <a:chOff x="3301" y="572"/>
            <a:chExt cx="2631" cy="368"/>
          </a:xfrm>
        </p:grpSpPr>
        <p:sp>
          <p:nvSpPr>
            <p:cNvPr id="58372" name="Text Box 36"/>
            <p:cNvSpPr txBox="1"/>
            <p:nvPr>
              <p:custDataLst>
                <p:tags r:id="rId17"/>
              </p:custDataLst>
            </p:nvPr>
          </p:nvSpPr>
          <p:spPr>
            <a:xfrm>
              <a:off x="3982" y="572"/>
              <a:ext cx="195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T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G</a:t>
              </a:r>
            </a:p>
          </p:txBody>
        </p:sp>
        <p:sp>
          <p:nvSpPr>
            <p:cNvPr id="58373" name="Line 37"/>
            <p:cNvSpPr/>
            <p:nvPr>
              <p:custDataLst>
                <p:tags r:id="rId18"/>
              </p:custDataLst>
            </p:nvPr>
          </p:nvSpPr>
          <p:spPr>
            <a:xfrm>
              <a:off x="3301" y="754"/>
              <a:ext cx="590" cy="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58377" name="Text Box 42"/>
          <p:cNvSpPr txBox="1"/>
          <p:nvPr>
            <p:custDataLst>
              <p:tags r:id="rId3"/>
            </p:custDataLst>
          </p:nvPr>
        </p:nvSpPr>
        <p:spPr>
          <a:xfrm>
            <a:off x="7410450" y="1268730"/>
            <a:ext cx="675005" cy="165544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腺嘌呤</a:t>
            </a:r>
          </a:p>
        </p:txBody>
      </p:sp>
      <p:sp>
        <p:nvSpPr>
          <p:cNvPr id="58378" name="Text Box 43"/>
          <p:cNvSpPr txBox="1"/>
          <p:nvPr>
            <p:custDataLst>
              <p:tags r:id="rId4"/>
            </p:custDataLst>
          </p:nvPr>
        </p:nvSpPr>
        <p:spPr>
          <a:xfrm>
            <a:off x="8108950" y="1268730"/>
            <a:ext cx="675005" cy="208724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胸腺嘧啶</a:t>
            </a:r>
          </a:p>
        </p:txBody>
      </p:sp>
      <p:sp>
        <p:nvSpPr>
          <p:cNvPr id="58379" name="Text Box 44"/>
          <p:cNvSpPr txBox="1"/>
          <p:nvPr>
            <p:custDataLst>
              <p:tags r:id="rId5"/>
            </p:custDataLst>
          </p:nvPr>
        </p:nvSpPr>
        <p:spPr>
          <a:xfrm>
            <a:off x="8873490" y="1268730"/>
            <a:ext cx="675005" cy="165544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胞嘧啶</a:t>
            </a:r>
          </a:p>
        </p:txBody>
      </p:sp>
      <p:sp>
        <p:nvSpPr>
          <p:cNvPr id="58380" name="Text Box 45"/>
          <p:cNvSpPr txBox="1"/>
          <p:nvPr>
            <p:custDataLst>
              <p:tags r:id="rId6"/>
            </p:custDataLst>
          </p:nvPr>
        </p:nvSpPr>
        <p:spPr>
          <a:xfrm>
            <a:off x="9548495" y="1268730"/>
            <a:ext cx="675005" cy="165544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鸟嘌呤</a:t>
            </a:r>
          </a:p>
        </p:txBody>
      </p:sp>
      <p:sp>
        <p:nvSpPr>
          <p:cNvPr id="58385" name="椭圆 58384"/>
          <p:cNvSpPr/>
          <p:nvPr>
            <p:custDataLst>
              <p:tags r:id="rId7"/>
            </p:custDataLst>
          </p:nvPr>
        </p:nvSpPr>
        <p:spPr>
          <a:xfrm>
            <a:off x="5664200" y="2420938"/>
            <a:ext cx="431800" cy="35877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86" name="椭圆 58385"/>
          <p:cNvSpPr/>
          <p:nvPr>
            <p:custDataLst>
              <p:tags r:id="rId8"/>
            </p:custDataLst>
          </p:nvPr>
        </p:nvSpPr>
        <p:spPr>
          <a:xfrm>
            <a:off x="5735638" y="5445125"/>
            <a:ext cx="504825" cy="3603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87" name="矩形 58386"/>
          <p:cNvSpPr/>
          <p:nvPr>
            <p:custDataLst>
              <p:tags r:id="rId9"/>
            </p:custDataLst>
          </p:nvPr>
        </p:nvSpPr>
        <p:spPr>
          <a:xfrm>
            <a:off x="2135188" y="2781300"/>
            <a:ext cx="23764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课本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</a:t>
            </a:r>
            <a:endParaRPr lang="zh-CN" altLang="en-US" sz="3200" b="1" baseline="-25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Group 38"/>
          <p:cNvGrpSpPr/>
          <p:nvPr>
            <p:custDataLst>
              <p:tags r:id="rId10"/>
            </p:custDataLst>
          </p:nvPr>
        </p:nvGrpSpPr>
        <p:grpSpPr>
          <a:xfrm>
            <a:off x="6639560" y="3606800"/>
            <a:ext cx="3856355" cy="584200"/>
            <a:chOff x="3301" y="572"/>
            <a:chExt cx="2631" cy="368"/>
          </a:xfrm>
        </p:grpSpPr>
        <p:sp>
          <p:nvSpPr>
            <p:cNvPr id="6" name="Text Box 36"/>
            <p:cNvSpPr txBox="1"/>
            <p:nvPr>
              <p:custDataLst>
                <p:tags r:id="rId15"/>
              </p:custDataLst>
            </p:nvPr>
          </p:nvSpPr>
          <p:spPr>
            <a:xfrm>
              <a:off x="3982" y="572"/>
              <a:ext cx="195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U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G</a:t>
              </a:r>
            </a:p>
          </p:txBody>
        </p:sp>
        <p:sp>
          <p:nvSpPr>
            <p:cNvPr id="7" name="Line 37"/>
            <p:cNvSpPr/>
            <p:nvPr>
              <p:custDataLst>
                <p:tags r:id="rId16"/>
              </p:custDataLst>
            </p:nvPr>
          </p:nvSpPr>
          <p:spPr>
            <a:xfrm>
              <a:off x="3301" y="754"/>
              <a:ext cx="590" cy="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8" name="Text Box 42"/>
          <p:cNvSpPr txBox="1"/>
          <p:nvPr>
            <p:custDataLst>
              <p:tags r:id="rId11"/>
            </p:custDataLst>
          </p:nvPr>
        </p:nvSpPr>
        <p:spPr>
          <a:xfrm>
            <a:off x="7522210" y="4254500"/>
            <a:ext cx="675005" cy="165544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腺嘌呤</a:t>
            </a:r>
          </a:p>
        </p:txBody>
      </p:sp>
      <p:sp>
        <p:nvSpPr>
          <p:cNvPr id="9" name="Text Box 43"/>
          <p:cNvSpPr txBox="1"/>
          <p:nvPr>
            <p:custDataLst>
              <p:tags r:id="rId12"/>
            </p:custDataLst>
          </p:nvPr>
        </p:nvSpPr>
        <p:spPr>
          <a:xfrm>
            <a:off x="8220710" y="4254500"/>
            <a:ext cx="675005" cy="208724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尿嘧啶</a:t>
            </a:r>
          </a:p>
        </p:txBody>
      </p:sp>
      <p:sp>
        <p:nvSpPr>
          <p:cNvPr id="10" name="Text Box 44"/>
          <p:cNvSpPr txBox="1"/>
          <p:nvPr>
            <p:custDataLst>
              <p:tags r:id="rId13"/>
            </p:custDataLst>
          </p:nvPr>
        </p:nvSpPr>
        <p:spPr>
          <a:xfrm>
            <a:off x="8941435" y="4254500"/>
            <a:ext cx="675005" cy="165544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胞嘧啶</a:t>
            </a:r>
          </a:p>
        </p:txBody>
      </p:sp>
      <p:sp>
        <p:nvSpPr>
          <p:cNvPr id="11" name="Text Box 45"/>
          <p:cNvSpPr txBox="1"/>
          <p:nvPr>
            <p:custDataLst>
              <p:tags r:id="rId14"/>
            </p:custDataLst>
          </p:nvPr>
        </p:nvSpPr>
        <p:spPr>
          <a:xfrm>
            <a:off x="9660255" y="4254500"/>
            <a:ext cx="675005" cy="165544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鸟嘌呤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79" grpId="0"/>
      <p:bldP spid="58380" grpId="0"/>
      <p:bldP spid="58387" grpId="4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63"/>
          <p:cNvGrpSpPr/>
          <p:nvPr>
            <p:custDataLst>
              <p:tags r:id="rId1"/>
            </p:custDataLst>
          </p:nvPr>
        </p:nvGrpSpPr>
        <p:grpSpPr>
          <a:xfrm>
            <a:off x="6249988" y="4098925"/>
            <a:ext cx="3228975" cy="2087563"/>
            <a:chOff x="3392" y="2840"/>
            <a:chExt cx="2203" cy="1315"/>
          </a:xfrm>
        </p:grpSpPr>
        <p:grpSp>
          <p:nvGrpSpPr>
            <p:cNvPr id="59395" name="Group 58"/>
            <p:cNvGrpSpPr/>
            <p:nvPr>
              <p:custDataLst>
                <p:tags r:id="rId45"/>
              </p:custDataLst>
            </p:nvPr>
          </p:nvGrpSpPr>
          <p:grpSpPr>
            <a:xfrm>
              <a:off x="3392" y="2840"/>
              <a:ext cx="2203" cy="1315"/>
              <a:chOff x="3267" y="2840"/>
              <a:chExt cx="2203" cy="1315"/>
            </a:xfrm>
          </p:grpSpPr>
          <p:grpSp>
            <p:nvGrpSpPr>
              <p:cNvPr id="59396" name="Group 55"/>
              <p:cNvGrpSpPr/>
              <p:nvPr>
                <p:custDataLst>
                  <p:tags r:id="rId48"/>
                </p:custDataLst>
              </p:nvPr>
            </p:nvGrpSpPr>
            <p:grpSpPr>
              <a:xfrm>
                <a:off x="3267" y="2840"/>
                <a:ext cx="2203" cy="1315"/>
                <a:chOff x="3267" y="2840"/>
                <a:chExt cx="2203" cy="1315"/>
              </a:xfrm>
            </p:grpSpPr>
            <p:sp>
              <p:nvSpPr>
                <p:cNvPr id="59397" name="Rectangle 26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3267" y="2840"/>
                  <a:ext cx="2203" cy="1315"/>
                </a:xfrm>
                <a:prstGeom prst="rect">
                  <a:avLst/>
                </a:prstGeom>
                <a:solidFill>
                  <a:schemeClr val="bg2"/>
                </a:solidFill>
                <a:ln w="12700" cap="flat" cmpd="sng">
                  <a:solidFill>
                    <a:srgbClr val="FFFFFF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9398" name="Group 27"/>
                <p:cNvGrpSpPr/>
                <p:nvPr>
                  <p:custDataLst>
                    <p:tags r:id="rId51"/>
                  </p:custDataLst>
                </p:nvPr>
              </p:nvGrpSpPr>
              <p:grpSpPr>
                <a:xfrm>
                  <a:off x="3549" y="3021"/>
                  <a:ext cx="1612" cy="663"/>
                  <a:chOff x="3276" y="3021"/>
                  <a:chExt cx="1488" cy="663"/>
                </a:xfrm>
              </p:grpSpPr>
              <p:sp>
                <p:nvSpPr>
                  <p:cNvPr id="59399" name="AutoShape 28"/>
                  <p:cNvSpPr/>
                  <p:nvPr>
                    <p:custDataLst>
                      <p:tags r:id="rId52"/>
                    </p:custDataLst>
                  </p:nvPr>
                </p:nvSpPr>
                <p:spPr>
                  <a:xfrm>
                    <a:off x="3719" y="3291"/>
                    <a:ext cx="370" cy="393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00" name="Rectangle 29"/>
                  <p:cNvSpPr/>
                  <p:nvPr>
                    <p:custDataLst>
                      <p:tags r:id="rId53"/>
                    </p:custDataLst>
                  </p:nvPr>
                </p:nvSpPr>
                <p:spPr>
                  <a:xfrm>
                    <a:off x="4394" y="3326"/>
                    <a:ext cx="370" cy="226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01" name="Oval 30"/>
                  <p:cNvSpPr/>
                  <p:nvPr>
                    <p:custDataLst>
                      <p:tags r:id="rId54"/>
                    </p:custDataLst>
                  </p:nvPr>
                </p:nvSpPr>
                <p:spPr>
                  <a:xfrm>
                    <a:off x="3276" y="3021"/>
                    <a:ext cx="235" cy="26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02" name="Line 31"/>
                  <p:cNvSpPr/>
                  <p:nvPr>
                    <p:custDataLst>
                      <p:tags r:id="rId55"/>
                    </p:custDataLst>
                  </p:nvPr>
                </p:nvSpPr>
                <p:spPr>
                  <a:xfrm>
                    <a:off x="4091" y="3443"/>
                    <a:ext cx="303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9403" name="Text Box 32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4853" y="3282"/>
                <a:ext cx="276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FF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</a:p>
            </p:txBody>
          </p:sp>
        </p:grpSp>
        <p:sp>
          <p:nvSpPr>
            <p:cNvPr id="59404" name="Line 46"/>
            <p:cNvSpPr/>
            <p:nvPr>
              <p:custDataLst>
                <p:tags r:id="rId46"/>
              </p:custDataLst>
            </p:nvPr>
          </p:nvSpPr>
          <p:spPr>
            <a:xfrm>
              <a:off x="4114" y="3249"/>
              <a:ext cx="49" cy="1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05" name="Line 47"/>
            <p:cNvSpPr/>
            <p:nvPr>
              <p:custDataLst>
                <p:tags r:id="rId47"/>
              </p:custDataLst>
            </p:nvPr>
          </p:nvSpPr>
          <p:spPr>
            <a:xfrm>
              <a:off x="3922" y="3158"/>
              <a:ext cx="196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59406" name="Group 61"/>
          <p:cNvGrpSpPr/>
          <p:nvPr>
            <p:custDataLst>
              <p:tags r:id="rId2"/>
            </p:custDataLst>
          </p:nvPr>
        </p:nvGrpSpPr>
        <p:grpSpPr>
          <a:xfrm>
            <a:off x="6249988" y="1506538"/>
            <a:ext cx="3170237" cy="2160587"/>
            <a:chOff x="3392" y="1253"/>
            <a:chExt cx="2163" cy="1361"/>
          </a:xfrm>
        </p:grpSpPr>
        <p:grpSp>
          <p:nvGrpSpPr>
            <p:cNvPr id="59407" name="Group 57"/>
            <p:cNvGrpSpPr/>
            <p:nvPr>
              <p:custDataLst>
                <p:tags r:id="rId34"/>
              </p:custDataLst>
            </p:nvPr>
          </p:nvGrpSpPr>
          <p:grpSpPr>
            <a:xfrm>
              <a:off x="3392" y="1253"/>
              <a:ext cx="2163" cy="1361"/>
              <a:chOff x="3267" y="1434"/>
              <a:chExt cx="2163" cy="1361"/>
            </a:xfrm>
          </p:grpSpPr>
          <p:grpSp>
            <p:nvGrpSpPr>
              <p:cNvPr id="59408" name="Group 53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3267" y="1434"/>
                <a:ext cx="2163" cy="1361"/>
                <a:chOff x="3267" y="1434"/>
                <a:chExt cx="2163" cy="1361"/>
              </a:xfrm>
            </p:grpSpPr>
            <p:sp>
              <p:nvSpPr>
                <p:cNvPr id="59409" name="Rectangle 11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3267" y="1434"/>
                  <a:ext cx="2163" cy="1361"/>
                </a:xfrm>
                <a:prstGeom prst="rect">
                  <a:avLst/>
                </a:prstGeom>
                <a:solidFill>
                  <a:schemeClr val="bg2"/>
                </a:solidFill>
                <a:ln w="12700" cap="flat" cmpd="sng">
                  <a:solidFill>
                    <a:srgbClr val="FFFFFF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9410" name="Group 12"/>
                <p:cNvGrpSpPr/>
                <p:nvPr>
                  <p:custDataLst>
                    <p:tags r:id="rId40"/>
                  </p:custDataLst>
                </p:nvPr>
              </p:nvGrpSpPr>
              <p:grpSpPr>
                <a:xfrm>
                  <a:off x="3495" y="1577"/>
                  <a:ext cx="1584" cy="685"/>
                  <a:chOff x="3226" y="1577"/>
                  <a:chExt cx="1462" cy="685"/>
                </a:xfrm>
              </p:grpSpPr>
              <p:sp>
                <p:nvSpPr>
                  <p:cNvPr id="59411" name="AutoShape 13"/>
                  <p:cNvSpPr/>
                  <p:nvPr>
                    <p:custDataLst>
                      <p:tags r:id="rId41"/>
                    </p:custDataLst>
                  </p:nvPr>
                </p:nvSpPr>
                <p:spPr>
                  <a:xfrm>
                    <a:off x="3661" y="1856"/>
                    <a:ext cx="364" cy="406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12" name="Rectangle 14"/>
                  <p:cNvSpPr/>
                  <p:nvPr>
                    <p:custDataLst>
                      <p:tags r:id="rId42"/>
                    </p:custDataLst>
                  </p:nvPr>
                </p:nvSpPr>
                <p:spPr>
                  <a:xfrm>
                    <a:off x="4324" y="1893"/>
                    <a:ext cx="364" cy="232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13" name="Oval 15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>
                    <a:off x="3226" y="1577"/>
                    <a:ext cx="231" cy="27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14" name="Line 16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>
                    <a:off x="4026" y="2013"/>
                    <a:ext cx="29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9415" name="Text Box 17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4755" y="1847"/>
                <a:ext cx="310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FF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</a:p>
            </p:txBody>
          </p:sp>
        </p:grpSp>
        <p:sp>
          <p:nvSpPr>
            <p:cNvPr id="59416" name="Line 41"/>
            <p:cNvSpPr/>
            <p:nvPr>
              <p:custDataLst>
                <p:tags r:id="rId35"/>
              </p:custDataLst>
            </p:nvPr>
          </p:nvSpPr>
          <p:spPr>
            <a:xfrm>
              <a:off x="4027" y="1661"/>
              <a:ext cx="48" cy="1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17" name="Line 43"/>
            <p:cNvSpPr/>
            <p:nvPr>
              <p:custDataLst>
                <p:tags r:id="rId36"/>
              </p:custDataLst>
            </p:nvPr>
          </p:nvSpPr>
          <p:spPr>
            <a:xfrm flipH="1" flipV="1">
              <a:off x="3879" y="1570"/>
              <a:ext cx="148" cy="9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59418" name="Group 62"/>
          <p:cNvGrpSpPr/>
          <p:nvPr>
            <p:custDataLst>
              <p:tags r:id="rId3"/>
            </p:custDataLst>
          </p:nvPr>
        </p:nvGrpSpPr>
        <p:grpSpPr>
          <a:xfrm>
            <a:off x="2660650" y="1506538"/>
            <a:ext cx="3170238" cy="2160587"/>
            <a:chOff x="730" y="1344"/>
            <a:chExt cx="2163" cy="1361"/>
          </a:xfrm>
        </p:grpSpPr>
        <p:grpSp>
          <p:nvGrpSpPr>
            <p:cNvPr id="59419" name="Group 56"/>
            <p:cNvGrpSpPr/>
            <p:nvPr>
              <p:custDataLst>
                <p:tags r:id="rId23"/>
              </p:custDataLst>
            </p:nvPr>
          </p:nvGrpSpPr>
          <p:grpSpPr>
            <a:xfrm>
              <a:off x="730" y="1344"/>
              <a:ext cx="2163" cy="1361"/>
              <a:chOff x="852" y="1480"/>
              <a:chExt cx="2163" cy="1361"/>
            </a:xfrm>
          </p:grpSpPr>
          <p:grpSp>
            <p:nvGrpSpPr>
              <p:cNvPr id="59420" name="Group 52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852" y="1480"/>
                <a:ext cx="2163" cy="1361"/>
                <a:chOff x="580" y="1434"/>
                <a:chExt cx="2163" cy="1361"/>
              </a:xfrm>
            </p:grpSpPr>
            <p:sp>
              <p:nvSpPr>
                <p:cNvPr id="59421" name="Rectangle 4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580" y="1434"/>
                  <a:ext cx="2163" cy="1361"/>
                </a:xfrm>
                <a:prstGeom prst="rect">
                  <a:avLst/>
                </a:prstGeom>
                <a:solidFill>
                  <a:schemeClr val="bg2"/>
                </a:solidFill>
                <a:ln w="12700" cap="flat" cmpd="sng">
                  <a:solidFill>
                    <a:srgbClr val="FFFFFF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endParaRPr sz="28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9422" name="Group 5"/>
                <p:cNvGrpSpPr/>
                <p:nvPr>
                  <p:custDataLst>
                    <p:tags r:id="rId29"/>
                  </p:custDataLst>
                </p:nvPr>
              </p:nvGrpSpPr>
              <p:grpSpPr>
                <a:xfrm>
                  <a:off x="874" y="1622"/>
                  <a:ext cx="1583" cy="672"/>
                  <a:chOff x="807" y="1622"/>
                  <a:chExt cx="1461" cy="672"/>
                </a:xfrm>
              </p:grpSpPr>
              <p:sp>
                <p:nvSpPr>
                  <p:cNvPr id="59423" name="AutoShape 6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1247" y="1888"/>
                    <a:ext cx="363" cy="406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24" name="Rectangle 7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1905" y="1938"/>
                    <a:ext cx="363" cy="232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 cap="flat" cmpd="sng">
                    <a:solidFill>
                      <a:schemeClr val="tx1"/>
                    </a:solidFill>
                    <a:prstDash val="solid"/>
                    <a:miter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25" name="Oval 8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807" y="1622"/>
                    <a:ext cx="231" cy="27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sz="2800" b="1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26" name="Line 9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1607" y="2058"/>
                    <a:ext cx="298" cy="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9427" name="Text Box 10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2394" y="1933"/>
                <a:ext cx="307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FFFF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</p:grpSp>
        <p:sp>
          <p:nvSpPr>
            <p:cNvPr id="59428" name="Line 40"/>
            <p:cNvSpPr/>
            <p:nvPr>
              <p:custDataLst>
                <p:tags r:id="rId24"/>
              </p:custDataLst>
            </p:nvPr>
          </p:nvSpPr>
          <p:spPr>
            <a:xfrm flipH="1" flipV="1">
              <a:off x="1260" y="1706"/>
              <a:ext cx="196" cy="45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29" name="Line 42"/>
            <p:cNvSpPr/>
            <p:nvPr>
              <p:custDataLst>
                <p:tags r:id="rId25"/>
              </p:custDataLst>
            </p:nvPr>
          </p:nvSpPr>
          <p:spPr>
            <a:xfrm>
              <a:off x="1442" y="1752"/>
              <a:ext cx="45" cy="22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59430" name="Text Box 2"/>
          <p:cNvSpPr txBox="1"/>
          <p:nvPr>
            <p:custDataLst>
              <p:tags r:id="rId4"/>
            </p:custDataLst>
          </p:nvPr>
        </p:nvSpPr>
        <p:spPr>
          <a:xfrm>
            <a:off x="3095625" y="2933700"/>
            <a:ext cx="5419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31" name="Text Box 3"/>
          <p:cNvSpPr txBox="1"/>
          <p:nvPr>
            <p:custDataLst>
              <p:tags r:id="rId5"/>
            </p:custDataLst>
          </p:nvPr>
        </p:nvSpPr>
        <p:spPr>
          <a:xfrm>
            <a:off x="2663825" y="3294063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32" name="Text Box 33"/>
          <p:cNvSpPr txBox="1"/>
          <p:nvPr>
            <p:custDataLst>
              <p:tags r:id="rId6"/>
            </p:custDataLst>
          </p:nvPr>
        </p:nvSpPr>
        <p:spPr>
          <a:xfrm>
            <a:off x="2860675" y="3005138"/>
            <a:ext cx="33131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腺嘌呤脱氧核苷酸</a:t>
            </a:r>
          </a:p>
        </p:txBody>
      </p:sp>
      <p:sp>
        <p:nvSpPr>
          <p:cNvPr id="59433" name="Text Box 34"/>
          <p:cNvSpPr txBox="1"/>
          <p:nvPr>
            <p:custDataLst>
              <p:tags r:id="rId7"/>
            </p:custDataLst>
          </p:nvPr>
        </p:nvSpPr>
        <p:spPr>
          <a:xfrm>
            <a:off x="6383338" y="3005138"/>
            <a:ext cx="3476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鸟嘌呤脱氧核苷酸</a:t>
            </a:r>
          </a:p>
        </p:txBody>
      </p:sp>
      <p:sp>
        <p:nvSpPr>
          <p:cNvPr id="59434" name="Text Box 36"/>
          <p:cNvSpPr txBox="1"/>
          <p:nvPr>
            <p:custDataLst>
              <p:tags r:id="rId8"/>
            </p:custDataLst>
          </p:nvPr>
        </p:nvSpPr>
        <p:spPr>
          <a:xfrm>
            <a:off x="6191250" y="559752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35" name="Text Box 37"/>
          <p:cNvSpPr txBox="1"/>
          <p:nvPr>
            <p:custDataLst>
              <p:tags r:id="rId9"/>
            </p:custDataLst>
          </p:nvPr>
        </p:nvSpPr>
        <p:spPr>
          <a:xfrm>
            <a:off x="6138863" y="5611813"/>
            <a:ext cx="3887787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胸腺嘧啶脱氧核苷酸</a:t>
            </a:r>
          </a:p>
        </p:txBody>
      </p:sp>
      <p:grpSp>
        <p:nvGrpSpPr>
          <p:cNvPr id="59436" name="Group 54"/>
          <p:cNvGrpSpPr/>
          <p:nvPr>
            <p:custDataLst>
              <p:tags r:id="rId10"/>
            </p:custDataLst>
          </p:nvPr>
        </p:nvGrpSpPr>
        <p:grpSpPr>
          <a:xfrm>
            <a:off x="2727325" y="4100513"/>
            <a:ext cx="3095625" cy="2087562"/>
            <a:chOff x="614" y="2840"/>
            <a:chExt cx="2113" cy="1315"/>
          </a:xfrm>
        </p:grpSpPr>
        <p:grpSp>
          <p:nvGrpSpPr>
            <p:cNvPr id="59437" name="Group 18"/>
            <p:cNvGrpSpPr/>
            <p:nvPr>
              <p:custDataLst>
                <p:tags r:id="rId13"/>
              </p:custDataLst>
            </p:nvPr>
          </p:nvGrpSpPr>
          <p:grpSpPr>
            <a:xfrm>
              <a:off x="614" y="2840"/>
              <a:ext cx="2113" cy="1315"/>
              <a:chOff x="567" y="2840"/>
              <a:chExt cx="1950" cy="1315"/>
            </a:xfrm>
          </p:grpSpPr>
          <p:sp>
            <p:nvSpPr>
              <p:cNvPr id="59438" name="Rectangle 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567" y="2840"/>
                <a:ext cx="1950" cy="1315"/>
              </a:xfrm>
              <a:prstGeom prst="rect">
                <a:avLst/>
              </a:prstGeom>
              <a:solidFill>
                <a:schemeClr val="bg2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sz="28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9439" name="Group 20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840" y="3021"/>
                <a:ext cx="1428" cy="663"/>
                <a:chOff x="840" y="3021"/>
                <a:chExt cx="1428" cy="663"/>
              </a:xfrm>
            </p:grpSpPr>
            <p:sp>
              <p:nvSpPr>
                <p:cNvPr id="59440" name="AutoShape 21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265" y="3291"/>
                  <a:ext cx="355" cy="393"/>
                </a:xfrm>
                <a:prstGeom prst="pentagon">
                  <a:avLst/>
                </a:prstGeom>
                <a:solidFill>
                  <a:srgbClr val="FF0000"/>
                </a:solidFill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sz="2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441" name="Rectangle 22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913" y="3326"/>
                  <a:ext cx="355" cy="226"/>
                </a:xfrm>
                <a:prstGeom prst="rect">
                  <a:avLst/>
                </a:prstGeom>
                <a:solidFill>
                  <a:srgbClr val="0000FF"/>
                </a:solidFill>
                <a:ln w="12700" cap="flat" cmpd="sng">
                  <a:solidFill>
                    <a:schemeClr val="tx1"/>
                  </a:solidFill>
                  <a:prstDash val="solid"/>
                  <a:miter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sz="2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442" name="Oval 23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840" y="3021"/>
                  <a:ext cx="226" cy="263"/>
                </a:xfrm>
                <a:prstGeom prst="ellipse">
                  <a:avLst/>
                </a:pr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sz="28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443" name="Line 24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622" y="3443"/>
                  <a:ext cx="291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59444" name="Text Box 25"/>
            <p:cNvSpPr txBox="1"/>
            <p:nvPr>
              <p:custDataLst>
                <p:tags r:id="rId14"/>
              </p:custDataLst>
            </p:nvPr>
          </p:nvSpPr>
          <p:spPr>
            <a:xfrm>
              <a:off x="2135" y="3283"/>
              <a:ext cx="254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FFFF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59445" name="Line 44"/>
            <p:cNvSpPr/>
            <p:nvPr>
              <p:custDataLst>
                <p:tags r:id="rId15"/>
              </p:custDataLst>
            </p:nvPr>
          </p:nvSpPr>
          <p:spPr>
            <a:xfrm>
              <a:off x="1351" y="3249"/>
              <a:ext cx="49" cy="18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9446" name="Line 45"/>
            <p:cNvSpPr/>
            <p:nvPr>
              <p:custDataLst>
                <p:tags r:id="rId16"/>
              </p:custDataLst>
            </p:nvPr>
          </p:nvSpPr>
          <p:spPr>
            <a:xfrm>
              <a:off x="1155" y="3158"/>
              <a:ext cx="196" cy="91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59447" name="Text Box 60"/>
          <p:cNvSpPr txBox="1"/>
          <p:nvPr>
            <p:custDataLst>
              <p:tags r:id="rId11"/>
            </p:custDataLst>
          </p:nvPr>
        </p:nvSpPr>
        <p:spPr>
          <a:xfrm>
            <a:off x="2215833" y="755650"/>
            <a:ext cx="71786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脱氧（核糖）核苷酸</a:t>
            </a:r>
          </a:p>
        </p:txBody>
      </p:sp>
      <p:sp>
        <p:nvSpPr>
          <p:cNvPr id="59448" name="Text Box 39"/>
          <p:cNvSpPr txBox="1"/>
          <p:nvPr>
            <p:custDataLst>
              <p:tags r:id="rId12"/>
            </p:custDataLst>
          </p:nvPr>
        </p:nvSpPr>
        <p:spPr>
          <a:xfrm>
            <a:off x="2860675" y="5611813"/>
            <a:ext cx="34051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胞嘧啶脱氧核苷酸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/>
      <p:bldP spid="59435" grpId="1"/>
      <p:bldP spid="59448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  <p:tag name="KSO_WM_UNIT_TABLE_BEAUTIFY" val="smartTable{20010e15-fa82-420b-aa1b-82fcbb4bd212}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  <p:tag name="KSO_WM_UNIT_TABLE_BEAUTIFY" val="smartTable{7b13bfd3-6b07-4bb6-9d3a-c48757e5688c}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  <p:tag name="KSO_WM_UNIT_PLACING_PICTURE_USER_VIEWPORT" val="{&quot;height&quot;:4777.5007874015746,&quot;width&quot;:6370}"/>
  <p:tag name="REFSHAPE" val="36882245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  <p:tag name="KSO_WM_UNIT_PLACING_PICTURE_USER_VIEWPORT" val="{&quot;height&quot;:4535.7126751576961,&quot;width&quot;:7084.9984351363464}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  <p:tag name="KSO_WM_UNIT_PLACING_PICTURE_USER_VIEWPORT" val="{&quot;height&quot;:4414.9987352878752,&quot;width&quot;:6685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855</Words>
  <Application>Microsoft Office PowerPoint</Application>
  <PresentationFormat>宽屏</PresentationFormat>
  <Paragraphs>221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Times New Roman</vt:lpstr>
      <vt:lpstr>Wingdings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二、核苷酸</vt:lpstr>
      <vt:lpstr>二、核苷酸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梁 丹</cp:lastModifiedBy>
  <cp:revision>7</cp:revision>
  <cp:lastPrinted>2020-10-23T11:59:00Z</cp:lastPrinted>
  <dcterms:created xsi:type="dcterms:W3CDTF">2020-10-23T11:59:00Z</dcterms:created>
  <dcterms:modified xsi:type="dcterms:W3CDTF">2020-11-03T10:26:19Z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2052-11.1.0.10072</vt:lpwstr>
  </property>
</Properties>
</file>